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8.xml" ContentType="application/vnd.openxmlformats-officedocument.presentationml.notesSl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9.xml" ContentType="application/vnd.openxmlformats-officedocument.presentationml.notesSlide+xml"/>
  <Override PartName="/ppt/charts/chart9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65" r:id="rId3"/>
    <p:sldMasterId id="2147483677" r:id="rId4"/>
  </p:sldMasterIdLst>
  <p:notesMasterIdLst>
    <p:notesMasterId r:id="rId33"/>
  </p:notesMasterIdLst>
  <p:sldIdLst>
    <p:sldId id="258" r:id="rId5"/>
    <p:sldId id="259" r:id="rId6"/>
    <p:sldId id="257" r:id="rId7"/>
    <p:sldId id="260" r:id="rId8"/>
    <p:sldId id="256" r:id="rId9"/>
    <p:sldId id="264" r:id="rId10"/>
    <p:sldId id="261" r:id="rId11"/>
    <p:sldId id="285" r:id="rId12"/>
    <p:sldId id="282" r:id="rId13"/>
    <p:sldId id="263" r:id="rId14"/>
    <p:sldId id="286" r:id="rId15"/>
    <p:sldId id="265" r:id="rId16"/>
    <p:sldId id="271" r:id="rId17"/>
    <p:sldId id="283" r:id="rId18"/>
    <p:sldId id="266" r:id="rId19"/>
    <p:sldId id="267" r:id="rId20"/>
    <p:sldId id="268" r:id="rId21"/>
    <p:sldId id="269" r:id="rId22"/>
    <p:sldId id="270" r:id="rId23"/>
    <p:sldId id="284" r:id="rId24"/>
    <p:sldId id="262" r:id="rId25"/>
    <p:sldId id="272" r:id="rId26"/>
    <p:sldId id="273" r:id="rId27"/>
    <p:sldId id="274" r:id="rId28"/>
    <p:sldId id="275" r:id="rId29"/>
    <p:sldId id="276" r:id="rId30"/>
    <p:sldId id="287" r:id="rId31"/>
    <p:sldId id="288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347">
          <p15:clr>
            <a:srgbClr val="A4A3A4"/>
          </p15:clr>
        </p15:guide>
        <p15:guide id="4" pos="7355">
          <p15:clr>
            <a:srgbClr val="A4A3A4"/>
          </p15:clr>
        </p15:guide>
        <p15:guide id="5" orient="horz" pos="346">
          <p15:clr>
            <a:srgbClr val="A4A3A4"/>
          </p15:clr>
        </p15:guide>
        <p15:guide id="6" orient="horz" pos="39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AFD6"/>
    <a:srgbClr val="5BD4FF"/>
    <a:srgbClr val="ECD4E9"/>
    <a:srgbClr val="8F809C"/>
    <a:srgbClr val="8E809C"/>
    <a:srgbClr val="695F7E"/>
    <a:srgbClr val="F2F2F2"/>
    <a:srgbClr val="C784BF"/>
    <a:srgbClr val="241E35"/>
    <a:srgbClr val="BB5B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24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06" y="60"/>
      </p:cViewPr>
      <p:guideLst>
        <p:guide orient="horz" pos="2160"/>
        <p:guide pos="3840"/>
        <p:guide pos="347"/>
        <p:guide pos="7355"/>
        <p:guide orient="horz" pos="346"/>
        <p:guide orient="horz" pos="39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Workbook1111.xlsx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package" Target="../embeddings/Workbook2222.xlsx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55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6666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7777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8888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Workbook9999.xlsx"/><Relationship Id="rId1" Type="http://schemas.openxmlformats.org/officeDocument/2006/relationships/image" Target="../media/image13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799581692913403E-2"/>
          <c:y val="3.4612845277962399E-2"/>
          <c:w val="0.948012918307087"/>
          <c:h val="0.93905501789336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8456848"/>
        <c:axId val="398457408"/>
      </c:barChart>
      <c:catAx>
        <c:axId val="3984568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98457408"/>
        <c:crosses val="autoZero"/>
        <c:auto val="1"/>
        <c:lblAlgn val="ctr"/>
        <c:lblOffset val="100"/>
        <c:noMultiLvlLbl val="0"/>
      </c:catAx>
      <c:valAx>
        <c:axId val="398457408"/>
        <c:scaling>
          <c:orientation val="minMax"/>
        </c:scaling>
        <c:delete val="0"/>
        <c:axPos val="l"/>
        <c:majorGridlines>
          <c:spPr>
            <a:ln w="9525" cap="flat" cmpd="sng" algn="ctr">
              <a:gradFill flip="none" rotWithShape="1">
                <a:gsLst>
                  <a:gs pos="52000">
                    <a:schemeClr val="bg1">
                      <a:lumMod val="65000"/>
                      <a:alpha val="50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  <a:gs pos="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98456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330831692913396E-2"/>
          <c:y val="4.38538251867868E-2"/>
          <c:w val="0.87484900241546704"/>
          <c:h val="0.854750606089999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Sheet1!$A$2:$A$7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axId val="399589488"/>
        <c:axId val="399590048"/>
      </c:barChart>
      <c:catAx>
        <c:axId val="3995894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99590048"/>
        <c:crosses val="autoZero"/>
        <c:auto val="1"/>
        <c:lblAlgn val="ctr"/>
        <c:lblOffset val="100"/>
        <c:noMultiLvlLbl val="0"/>
      </c:catAx>
      <c:valAx>
        <c:axId val="399590048"/>
        <c:scaling>
          <c:orientation val="minMax"/>
          <c:max val="5"/>
        </c:scaling>
        <c:delete val="0"/>
        <c:axPos val="b"/>
        <c:majorGridlines>
          <c:spPr>
            <a:ln w="9525" cap="flat" cmpd="sng" algn="ctr">
              <a:gradFill>
                <a:gsLst>
                  <a:gs pos="50000">
                    <a:schemeClr val="tx1">
                      <a:lumMod val="65000"/>
                      <a:lumOff val="35000"/>
                    </a:schemeClr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99589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7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BAFD6"/>
            </a:solidFill>
            <a:ln w="25400"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784BF"/>
            </a:solidFill>
            <a:ln w="25400"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2F2F2"/>
            </a:solidFill>
            <a:ln w="25400"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7379552"/>
        <c:axId val="397380112"/>
      </c:areaChart>
      <c:catAx>
        <c:axId val="3973795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97380112"/>
        <c:crosses val="autoZero"/>
        <c:auto val="1"/>
        <c:lblAlgn val="ctr"/>
        <c:lblOffset val="100"/>
        <c:noMultiLvlLbl val="0"/>
      </c:catAx>
      <c:valAx>
        <c:axId val="3973801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9737955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CD4E9">
                <a:alpha val="50000"/>
              </a:srgbClr>
            </a:solidFill>
            <a:ln>
              <a:solidFill>
                <a:srgbClr val="8E809C"/>
              </a:solidFill>
            </a:ln>
          </c:spPr>
          <c:dPt>
            <c:idx val="0"/>
            <c:bubble3D val="0"/>
            <c:spPr>
              <a:solidFill>
                <a:srgbClr val="ECD4E9">
                  <a:alpha val="50000"/>
                </a:srgbClr>
              </a:solidFill>
              <a:ln w="19050">
                <a:solidFill>
                  <a:srgbClr val="8E809C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CD4E9">
                  <a:alpha val="50000"/>
                </a:srgbClr>
              </a:solidFill>
              <a:ln w="19050">
                <a:solidFill>
                  <a:srgbClr val="8E809C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9.3852824646359204E-2"/>
                  <c:y val="0.3073520405124919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fld id="{41AF704C-7B21-4D97-8416-37724E6C8D08}" type="VALUE">
                      <a:rPr lang="en-US" altLang="zh-CN"/>
                      <a:pPr/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38302290338038"/>
                      <c:h val="0.18762580522983199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BD4FF"/>
              </a:solidFill>
              <a:ln w="19050">
                <a:solidFill>
                  <a:srgbClr val="5BD4F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5BD4FF"/>
            </a:solidFill>
            <a:ln>
              <a:solidFill>
                <a:srgbClr val="5BD4FF"/>
              </a:solidFill>
            </a:ln>
          </c:spPr>
          <c:dPt>
            <c:idx val="0"/>
            <c:bubble3D val="0"/>
            <c:spPr>
              <a:solidFill>
                <a:srgbClr val="5BD4FF"/>
              </a:solidFill>
              <a:ln w="19050">
                <a:solidFill>
                  <a:srgbClr val="5BD4F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rgbClr val="ECD4E9">
                <a:alpha val="50000"/>
              </a:srgbClr>
            </a:solidFill>
            <a:ln>
              <a:solidFill>
                <a:srgbClr val="8F809C"/>
              </a:solidFill>
            </a:ln>
          </c:spPr>
          <c:dPt>
            <c:idx val="0"/>
            <c:bubble3D val="0"/>
            <c:spPr>
              <a:solidFill>
                <a:srgbClr val="ECD4E9">
                  <a:alpha val="50000"/>
                </a:srgbClr>
              </a:solidFill>
              <a:ln w="19050">
                <a:solidFill>
                  <a:srgbClr val="8F809C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CD4E9">
                  <a:alpha val="50000"/>
                </a:srgbClr>
              </a:solidFill>
              <a:ln w="19050">
                <a:solidFill>
                  <a:srgbClr val="8F809C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Sheet1!$E$2:$E$3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CD4E9">
                <a:alpha val="50000"/>
              </a:srgbClr>
            </a:solidFill>
            <a:ln>
              <a:solidFill>
                <a:srgbClr val="8E809C"/>
              </a:solidFill>
            </a:ln>
          </c:spPr>
          <c:dPt>
            <c:idx val="0"/>
            <c:bubble3D val="0"/>
            <c:spPr>
              <a:solidFill>
                <a:srgbClr val="ECD4E9">
                  <a:alpha val="50000"/>
                </a:srgbClr>
              </a:solidFill>
              <a:ln w="19050">
                <a:solidFill>
                  <a:srgbClr val="8E809C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CD4E9">
                  <a:alpha val="50000"/>
                </a:srgbClr>
              </a:solidFill>
              <a:ln w="19050">
                <a:solidFill>
                  <a:srgbClr val="8E809C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9.3852824646359204E-2"/>
                  <c:y val="0.3073520405124919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fld id="{26FD4347-D32D-4C27-92DC-9CB15DCDD366}" type="VALUE">
                      <a:rPr lang="en-US" altLang="zh-CN"/>
                      <a:pPr/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38302290338038"/>
                      <c:h val="0.18762580522983199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BD4FF"/>
              </a:solidFill>
              <a:ln w="19050">
                <a:solidFill>
                  <a:srgbClr val="5BD4F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5BD4FF"/>
            </a:solidFill>
            <a:ln>
              <a:solidFill>
                <a:srgbClr val="5BD4FF"/>
              </a:solidFill>
            </a:ln>
          </c:spPr>
          <c:dPt>
            <c:idx val="0"/>
            <c:bubble3D val="0"/>
            <c:spPr>
              <a:solidFill>
                <a:srgbClr val="5BD4FF"/>
              </a:solidFill>
              <a:ln w="19050">
                <a:solidFill>
                  <a:srgbClr val="5BD4F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rgbClr val="ECD4E9">
                <a:alpha val="50000"/>
              </a:srgbClr>
            </a:solidFill>
            <a:ln>
              <a:solidFill>
                <a:srgbClr val="8F809C"/>
              </a:solidFill>
            </a:ln>
          </c:spPr>
          <c:dPt>
            <c:idx val="0"/>
            <c:bubble3D val="0"/>
            <c:spPr>
              <a:solidFill>
                <a:srgbClr val="ECD4E9">
                  <a:alpha val="50000"/>
                </a:srgbClr>
              </a:solidFill>
              <a:ln w="19050">
                <a:solidFill>
                  <a:srgbClr val="8F809C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CD4E9">
                  <a:alpha val="50000"/>
                </a:srgbClr>
              </a:solidFill>
              <a:ln w="19050">
                <a:solidFill>
                  <a:srgbClr val="8F809C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Sheet1!$E$2:$E$3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ECD4E9">
                  <a:alpha val="80000"/>
                </a:srgbClr>
              </a:solidFill>
              <a:ln w="19050">
                <a:solidFill>
                  <a:srgbClr val="ECD4E9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  <a:alpha val="20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9175885736882201"/>
                  <c:y val="-0.140625017301306"/>
                </c:manualLayout>
              </c:layout>
              <c:tx>
                <c:rich>
                  <a:bodyPr/>
                  <a:lstStyle/>
                  <a:p>
                    <a:fld id="{A77E5414-2C1F-445A-A22F-B39E1CDC07A5}" type="VALUE">
                      <a:rPr lang="en-US" altLang="zh-CN"/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955880276054303"/>
                      <c:h val="0.42037505171937201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800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ECD4E9">
                  <a:alpha val="80000"/>
                </a:srgbClr>
              </a:solidFill>
              <a:ln w="19050">
                <a:solidFill>
                  <a:srgbClr val="ECD4E9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  <a:alpha val="20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9175885736882201"/>
                  <c:y val="-0.140625017301306"/>
                </c:manualLayout>
              </c:layout>
              <c:tx>
                <c:rich>
                  <a:bodyPr/>
                  <a:lstStyle/>
                  <a:p>
                    <a:fld id="{CEF2D2BA-678E-4A2A-8847-5F57A4500504}" type="VALUE">
                      <a:rPr lang="en-US" altLang="zh-CN"/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955880276054303"/>
                      <c:h val="0.42037505171937201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800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ECD4E9">
                  <a:alpha val="80000"/>
                </a:srgbClr>
              </a:solidFill>
              <a:ln w="19050">
                <a:solidFill>
                  <a:srgbClr val="ECD4E9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  <a:alpha val="20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9175885736882201"/>
                  <c:y val="-0.140625017301306"/>
                </c:manualLayout>
              </c:layout>
              <c:tx>
                <c:rich>
                  <a:bodyPr/>
                  <a:lstStyle/>
                  <a:p>
                    <a:fld id="{0F05C62B-CB74-4C4C-AF54-B8C9FAEBBF86}" type="VALUE">
                      <a:rPr lang="en-US" altLang="zh-CN"/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955880276054303"/>
                      <c:h val="0.42037505171937201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800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1055424"/>
        <c:axId val="399909600"/>
      </c:lineChart>
      <c:catAx>
        <c:axId val="4010554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99909600"/>
        <c:crosses val="autoZero"/>
        <c:auto val="1"/>
        <c:lblAlgn val="ctr"/>
        <c:lblOffset val="100"/>
        <c:noMultiLvlLbl val="0"/>
      </c:catAx>
      <c:valAx>
        <c:axId val="399909600"/>
        <c:scaling>
          <c:orientation val="minMax"/>
          <c:max val="6"/>
          <c:min val="0"/>
        </c:scaling>
        <c:delete val="0"/>
        <c:axPos val="l"/>
        <c:majorGridlines>
          <c:spPr>
            <a:ln w="6350" cap="flat" cmpd="sng" algn="ctr">
              <a:solidFill>
                <a:srgbClr val="ECD4E9">
                  <a:alpha val="20000"/>
                </a:srgbClr>
              </a:solidFill>
              <a:prstDash val="solid"/>
              <a:round/>
            </a:ln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105542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065B8C-E44E-4C38-9828-5A3B0282A0EE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EF506-2F8B-40FF-AFBC-0FA9381C1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520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8494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0334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2078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495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7117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7624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5960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6159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5105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4756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468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449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340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088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105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0763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7871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3076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9661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16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0056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528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291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083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3525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5168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4814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946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  <a:ln w="2857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166476" y="-457522"/>
            <a:ext cx="1008112" cy="432048"/>
          </a:xfrm>
          <a:prstGeom prst="rect">
            <a:avLst/>
          </a:prstGeom>
          <a:solidFill>
            <a:srgbClr val="9DC8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3105" y="-457522"/>
            <a:ext cx="1008112" cy="432048"/>
          </a:xfrm>
          <a:prstGeom prst="rect">
            <a:avLst/>
          </a:prstGeom>
          <a:solidFill>
            <a:srgbClr val="F08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9733" y="-457522"/>
            <a:ext cx="1008112" cy="432048"/>
          </a:xfrm>
          <a:prstGeom prst="rect">
            <a:avLst/>
          </a:prstGeom>
          <a:solidFill>
            <a:srgbClr val="00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26361" y="-457522"/>
            <a:ext cx="1008112" cy="432048"/>
          </a:xfrm>
          <a:prstGeom prst="rect">
            <a:avLst/>
          </a:prstGeom>
          <a:solidFill>
            <a:srgbClr val="47B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80" y="-428150"/>
            <a:ext cx="1008112" cy="432048"/>
          </a:xfrm>
          <a:prstGeom prst="rect">
            <a:avLst/>
          </a:prstGeom>
          <a:solidFill>
            <a:srgbClr val="E729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2709" y="-428150"/>
            <a:ext cx="1008112" cy="432048"/>
          </a:xfrm>
          <a:prstGeom prst="rect">
            <a:avLst/>
          </a:prstGeom>
          <a:solidFill>
            <a:srgbClr val="009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89337" y="-428150"/>
            <a:ext cx="1008112" cy="432048"/>
          </a:xfrm>
          <a:prstGeom prst="rect">
            <a:avLst/>
          </a:prstGeom>
          <a:solidFill>
            <a:srgbClr val="F39E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75965" y="-428150"/>
            <a:ext cx="1008112" cy="432048"/>
          </a:xfrm>
          <a:prstGeom prst="rect">
            <a:avLst/>
          </a:prstGeom>
          <a:solidFill>
            <a:srgbClr val="A23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199349" y="1754504"/>
            <a:ext cx="1008112" cy="432048"/>
          </a:xfrm>
          <a:prstGeom prst="rect">
            <a:avLst/>
          </a:prstGeom>
          <a:solidFill>
            <a:srgbClr val="F189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199349" y="1307417"/>
            <a:ext cx="1008112" cy="432048"/>
          </a:xfrm>
          <a:prstGeom prst="rect">
            <a:avLst/>
          </a:prstGeom>
          <a:solidFill>
            <a:srgbClr val="75A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199349" y="860330"/>
            <a:ext cx="1008112" cy="432048"/>
          </a:xfrm>
          <a:prstGeom prst="rect">
            <a:avLst/>
          </a:prstGeom>
          <a:solidFill>
            <a:srgbClr val="20A0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199349" y="413243"/>
            <a:ext cx="1008112" cy="432048"/>
          </a:xfrm>
          <a:prstGeom prst="rect">
            <a:avLst/>
          </a:prstGeom>
          <a:solidFill>
            <a:srgbClr val="8F7E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192000" y="4017848"/>
            <a:ext cx="1008112" cy="432048"/>
          </a:xfrm>
          <a:prstGeom prst="rect">
            <a:avLst/>
          </a:prstGeom>
          <a:solidFill>
            <a:srgbClr val="009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192000" y="3570761"/>
            <a:ext cx="1008112" cy="432048"/>
          </a:xfrm>
          <a:prstGeom prst="rect">
            <a:avLst/>
          </a:prstGeom>
          <a:solidFill>
            <a:srgbClr val="9CA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192000" y="3123674"/>
            <a:ext cx="1008112" cy="432048"/>
          </a:xfrm>
          <a:prstGeom prst="rect">
            <a:avLst/>
          </a:prstGeom>
          <a:solidFill>
            <a:srgbClr val="56BF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192000" y="2676587"/>
            <a:ext cx="1008112" cy="432048"/>
          </a:xfrm>
          <a:prstGeom prst="rect">
            <a:avLst/>
          </a:prstGeom>
          <a:solidFill>
            <a:srgbClr val="EA55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204245" y="6225320"/>
            <a:ext cx="1008112" cy="432048"/>
          </a:xfrm>
          <a:prstGeom prst="rect">
            <a:avLst/>
          </a:prstGeom>
          <a:solidFill>
            <a:srgbClr val="538C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2204245" y="5778233"/>
            <a:ext cx="1008112" cy="432048"/>
          </a:xfrm>
          <a:prstGeom prst="rect">
            <a:avLst/>
          </a:prstGeom>
          <a:solidFill>
            <a:srgbClr val="EA8B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2204245" y="5331146"/>
            <a:ext cx="1008112" cy="432048"/>
          </a:xfrm>
          <a:prstGeom prst="rect">
            <a:avLst/>
          </a:prstGeom>
          <a:solidFill>
            <a:srgbClr val="5448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2204245" y="4884059"/>
            <a:ext cx="1008112" cy="432048"/>
          </a:xfrm>
          <a:prstGeom prst="rect">
            <a:avLst/>
          </a:prstGeom>
          <a:solidFill>
            <a:srgbClr val="B63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992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589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78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8418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2984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2449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3904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1999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0657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7318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111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110EB-8E24-491F-B32B-D89343E31819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A42BA-9008-448B-A9F3-A3DEF31D63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2C06E-DA79-4AF8-A473-BDBFD0891145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82EB4-DC5E-4C77-9B90-3948496B9E9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998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-19052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770019">
            <a:off x="3868112" y="-621333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881026">
            <a:off x="4100723" y="-6156373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992032">
            <a:off x="4331373" y="-6091936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103039">
            <a:off x="4559822" y="-6020087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214046">
            <a:off x="4785833" y="-594090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1325052">
            <a:off x="5009170" y="-5854455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1436059">
            <a:off x="5229598" y="-5760847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547065">
            <a:off x="5446890" y="-566017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1658072">
            <a:off x="5660819" y="-555253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1769079">
            <a:off x="5871161" y="-543804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1880085">
            <a:off x="6077695" y="-531682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991092">
            <a:off x="6280211" y="-5188996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102098">
            <a:off x="6478492" y="-505469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213105">
            <a:off x="6672337" y="-491406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324112">
            <a:off x="6861539" y="-4767255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435118">
            <a:off x="7045900" y="-461441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546125">
            <a:off x="7225234" y="-4455693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2657131">
            <a:off x="7399349" y="-429126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768138">
            <a:off x="7568065" y="-4121307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2879145">
            <a:off x="7731206" y="-394598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2990151">
            <a:off x="7888600" y="-3765495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3101158">
            <a:off x="8040087" y="-3580013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3212164">
            <a:off x="8185505" y="-3389736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3323171">
            <a:off x="8324706" y="-3194865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3434178">
            <a:off x="8457542" y="-299560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3545184">
            <a:off x="8583875" y="-2792153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3656191">
            <a:off x="8703574" y="-258473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3767197">
            <a:off x="8816515" y="-237355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3878204">
            <a:off x="8922579" y="-215883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3989211">
            <a:off x="9021655" y="-194081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4100217">
            <a:off x="9113640" y="-171970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4211223">
            <a:off x="9198440" y="-1495737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4322230">
            <a:off x="9275965" y="-126915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4433237">
            <a:off x="9346133" y="-104017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4544244">
            <a:off x="9408873" y="-80906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4655250">
            <a:off x="9464118" y="-57603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4766256">
            <a:off x="9511812" y="-341355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4877263">
            <a:off x="9551904" y="-10525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4988270">
            <a:off x="9584353" y="13202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5099277">
            <a:off x="9609124" y="37021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5210283">
            <a:off x="9626193" y="60909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5321289">
            <a:off x="9635540" y="84839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rot="5432296">
            <a:off x="9637156" y="1087867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5543303">
            <a:off x="9631041" y="132727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5654310">
            <a:off x="9617199" y="1566353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rot="5765316">
            <a:off x="9595646" y="180486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5876322">
            <a:off x="9566404" y="204255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5987329">
            <a:off x="9529503" y="227917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rot="6098336">
            <a:off x="9484983" y="251448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rot="6209343">
            <a:off x="9432888" y="274823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rot="6320349">
            <a:off x="9373274" y="298017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 rot="6431355">
            <a:off x="9306204" y="321007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rot="6542362">
            <a:off x="9231745" y="3437683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 rot="6653369">
            <a:off x="9149978" y="366277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 rot="6764376">
            <a:off x="9060985" y="3885106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 rot="6875381">
            <a:off x="8964861" y="410444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 rot="6986388">
            <a:off x="8861706" y="4320576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rot="7097395">
            <a:off x="8751627" y="453325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rot="7208402">
            <a:off x="8634738" y="474227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rot="7319409">
            <a:off x="8511163" y="494741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 rot="7430414">
            <a:off x="8381030" y="514845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 rot="7541421">
            <a:off x="8244473" y="5345186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 rot="7652428">
            <a:off x="8101636" y="5537407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rot="7763435">
            <a:off x="7952668" y="572491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 rot="7874441">
            <a:off x="7797725" y="590751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 rot="7985447">
            <a:off x="7636966" y="6085025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 rot="8096454">
            <a:off x="7470560" y="625724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rot="8207461">
            <a:off x="7298680" y="642400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rot="8318468">
            <a:off x="7121506" y="658513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rot="8429474">
            <a:off x="6939225" y="6740453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rot="8540480">
            <a:off x="6752023" y="688980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rot="8651487">
            <a:off x="6560095" y="703304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 rot="8762494">
            <a:off x="6363644" y="717000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 rot="8873501">
            <a:off x="6162873" y="730055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 rot="8984507">
            <a:off x="5957994" y="742455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rot="9095513">
            <a:off x="5749217" y="754186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rot="9206520">
            <a:off x="5536761" y="7652387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 rot="9317526">
            <a:off x="5320849" y="7755986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 rot="9428534">
            <a:off x="5101702" y="785256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 rot="9539539">
            <a:off x="4879554" y="794201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9650547">
            <a:off x="4654631" y="8024247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9761553">
            <a:off x="4427174" y="809917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9872559">
            <a:off x="4197417" y="816671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9983567">
            <a:off x="3965595" y="822681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10094572">
            <a:off x="3731957" y="827938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0205580">
            <a:off x="3496740" y="832439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10316586">
            <a:off x="3260197" y="836178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 rot="10427592">
            <a:off x="3022568" y="839151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 rot="10538600">
            <a:off x="2784101" y="841355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 rot="10649605">
            <a:off x="2545050" y="842789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 rot="10760613">
            <a:off x="2305657" y="843450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rot="10871619">
            <a:off x="2066180" y="843338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rot="10982625">
            <a:off x="1826863" y="842452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rot="11093633">
            <a:off x="1587954" y="840795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 rot="11204638">
            <a:off x="1349707" y="8383673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 rot="11315646">
            <a:off x="1112365" y="835171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 rot="11426652">
            <a:off x="876183" y="831210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 rot="11537658">
            <a:off x="641401" y="826490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 rot="11648665">
            <a:off x="408263" y="821013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 rot="11759671">
            <a:off x="177018" y="814787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3160152" y="2022219"/>
            <a:ext cx="42673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5400" b="1" dirty="0">
                <a:solidFill>
                  <a:srgbClr val="ECD4E9"/>
                </a:solidFill>
                <a:latin typeface="MyriadSetPro-Ultralight" panose="02000103050000020004" pitchFamily="2" charset="0"/>
              </a:rPr>
              <a:t>BUSINESS</a:t>
            </a:r>
            <a:endParaRPr lang="zh-CN" altLang="en-US" sz="5400" b="1" dirty="0">
              <a:solidFill>
                <a:srgbClr val="ECD4E9"/>
              </a:solidFill>
              <a:latin typeface="MyriadSetPro-Ultralight" panose="02000103050000020004" pitchFamily="2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76192" y="2725781"/>
            <a:ext cx="28547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5400" b="1" dirty="0">
                <a:solidFill>
                  <a:srgbClr val="ECD4E9"/>
                </a:solidFill>
                <a:latin typeface="MyriadSetPro-Ultralight" panose="02000103050000020004" pitchFamily="2" charset="0"/>
              </a:rPr>
              <a:t>REPORT</a:t>
            </a:r>
            <a:endParaRPr lang="zh-CN" altLang="en-US" sz="5400" b="1" dirty="0">
              <a:solidFill>
                <a:srgbClr val="ECD4E9"/>
              </a:solidFill>
              <a:latin typeface="MyriadSetPro-Ultralight" panose="02000103050000020004" pitchFamily="2" charset="0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6099860" y="2941225"/>
            <a:ext cx="1267075" cy="492443"/>
            <a:chOff x="6273516" y="2747644"/>
            <a:chExt cx="1267075" cy="492443"/>
          </a:xfrm>
        </p:grpSpPr>
        <p:sp>
          <p:nvSpPr>
            <p:cNvPr id="111" name="矩形: 圆角 110"/>
            <p:cNvSpPr/>
            <p:nvPr/>
          </p:nvSpPr>
          <p:spPr>
            <a:xfrm>
              <a:off x="6316847" y="2808940"/>
              <a:ext cx="1180413" cy="369851"/>
            </a:xfrm>
            <a:prstGeom prst="roundRect">
              <a:avLst>
                <a:gd name="adj" fmla="val 50000"/>
              </a:avLst>
            </a:prstGeom>
            <a:solidFill>
              <a:srgbClr val="ECD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 flipH="1">
              <a:off x="6273516" y="2747644"/>
              <a:ext cx="126707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600" dirty="0">
                  <a:solidFill>
                    <a:srgbClr val="231F39"/>
                  </a:solidFill>
                  <a:latin typeface="+mn-ea"/>
                </a:rPr>
                <a:t>2017</a:t>
              </a: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3169564" y="5941602"/>
            <a:ext cx="4248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DBAFD6"/>
                </a:solidFill>
              </a:rPr>
              <a:t>Love is a lamp, while friendship is the shadow. When the lamp is </a:t>
            </a:r>
            <a:r>
              <a:rPr lang="en-US" altLang="zh-CN" sz="1200" dirty="0" err="1">
                <a:solidFill>
                  <a:srgbClr val="DBAFD6"/>
                </a:solidFill>
              </a:rPr>
              <a:t>off,you</a:t>
            </a:r>
            <a:r>
              <a:rPr lang="en-US" altLang="zh-CN" sz="1200" dirty="0">
                <a:solidFill>
                  <a:srgbClr val="DBAFD6"/>
                </a:solidFill>
              </a:rPr>
              <a:t> will find the shadow everywhere</a:t>
            </a:r>
          </a:p>
        </p:txBody>
      </p:sp>
      <p:sp>
        <p:nvSpPr>
          <p:cNvPr id="118" name="矩形 117"/>
          <p:cNvSpPr/>
          <p:nvPr/>
        </p:nvSpPr>
        <p:spPr>
          <a:xfrm>
            <a:off x="3769213" y="3679478"/>
            <a:ext cx="3049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DBAFD6"/>
                </a:solidFill>
                <a:latin typeface="MyriadSetPro-Ultralight" panose="02000103050000020004" pitchFamily="2" charset="0"/>
              </a:rPr>
              <a:t>WE DID A GREAT YEAR THIS YEAR</a:t>
            </a:r>
            <a:endParaRPr lang="zh-CN" altLang="en-US" b="1" dirty="0">
              <a:solidFill>
                <a:srgbClr val="DBAFD6"/>
              </a:solidFill>
              <a:latin typeface="MyriadSetPro-Ultralight" panose="02000103050000020004" pitchFamily="2" charset="0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4669300" y="5602878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DBAFD6"/>
                </a:solidFill>
                <a:latin typeface="MyriadSetPro-Ultralight" panose="02000103050000020004" pitchFamily="2" charset="0"/>
              </a:rPr>
              <a:t>【SUGAR】</a:t>
            </a:r>
            <a:endParaRPr lang="zh-CN" altLang="en-US" b="1" dirty="0">
              <a:solidFill>
                <a:srgbClr val="DBAFD6"/>
              </a:solidFill>
              <a:latin typeface="MyriadSetPro-Ultralight" panose="02000103050000020004" pitchFamily="2" charset="0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4459870" y="4036998"/>
            <a:ext cx="1667920" cy="0"/>
          </a:xfrm>
          <a:prstGeom prst="line">
            <a:avLst/>
          </a:prstGeom>
          <a:ln>
            <a:solidFill>
              <a:srgbClr val="DBAF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3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3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3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3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3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3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3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3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5" dur="3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1" dur="3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3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3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3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5" dur="3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3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3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3" dur="3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6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" dur="3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5" dur="3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1" dur="3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4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7" dur="3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0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3" dur="3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9" dur="3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5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8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1" dur="3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4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7" dur="3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0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3" dur="3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6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9" dur="3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5" dur="3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8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1" dur="3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7" dur="3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0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3" dur="3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6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9" dur="3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2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5" dur="3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1" dur="3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4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7" dur="3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0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3" dur="3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9" dur="3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2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5" dur="3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8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1" dur="3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4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7" dur="3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0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3" dur="3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6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9" dur="3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2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5" dur="3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1" dur="3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4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7" dur="3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0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3" dur="3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6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9" dur="3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5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7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1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3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5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7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9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1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3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5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7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9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1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3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5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7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9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1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3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5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7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9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1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3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5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7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9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1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3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5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7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9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1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3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5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7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9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1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3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5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7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9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1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3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5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7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9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1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3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5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7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9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1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3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5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7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9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1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3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5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7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9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1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3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5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7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9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1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3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5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7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9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1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3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5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7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9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0" presetID="41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2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3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4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5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6" dur="500" tmFilter="0,0; .5, 1; 1, 1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7" presetID="41" presetClass="entr" presetSubtype="0" fill="hold" grpId="0" nodeType="withEffect">
                                  <p:stCondLst>
                                    <p:cond delay="3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3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4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0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3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5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8" presetID="41" presetClass="entr" presetSubtype="0" fill="hold" grpId="0" nodeType="withEffect">
                                  <p:stCondLst>
                                    <p:cond delay="5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0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1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2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3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4" dur="500" tmFilter="0,0; .5, 1; 1, 1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9" grpId="0" build="allAtOnce"/>
      <p:bldP spid="3" grpId="0" build="allAtOnce"/>
      <p:bldP spid="114" grpId="0" build="allAtOnce"/>
      <p:bldP spid="118" grpId="0"/>
      <p:bldP spid="1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05467" y="1742066"/>
            <a:ext cx="10181067" cy="10181067"/>
            <a:chOff x="1947826" y="2455433"/>
            <a:chExt cx="8811649" cy="8811649"/>
          </a:xfrm>
        </p:grpSpPr>
        <p:sp>
          <p:nvSpPr>
            <p:cNvPr id="13" name="椭圆 12"/>
            <p:cNvSpPr/>
            <p:nvPr/>
          </p:nvSpPr>
          <p:spPr>
            <a:xfrm rot="4500000">
              <a:off x="1947826" y="2455433"/>
              <a:ext cx="8811649" cy="8811649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7242250">
              <a:off x="2262311" y="2769918"/>
              <a:ext cx="8182678" cy="8182678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154857">
              <a:off x="2707166" y="3214773"/>
              <a:ext cx="7292969" cy="7292969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1105025">
              <a:off x="2554128" y="3061735"/>
              <a:ext cx="7599045" cy="7599045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10000"/>
                  </a:srgbClr>
                </a:gs>
                <a:gs pos="43000">
                  <a:srgbClr val="C784BF">
                    <a:alpha val="1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1105025">
              <a:off x="3247522" y="3755129"/>
              <a:ext cx="6212257" cy="6212258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10000"/>
                  </a:srgbClr>
                </a:gs>
                <a:gs pos="43000">
                  <a:srgbClr val="C784BF">
                    <a:alpha val="1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11105025">
              <a:off x="3958934" y="4466541"/>
              <a:ext cx="4789432" cy="4789432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10000"/>
                  </a:srgbClr>
                </a:gs>
                <a:gs pos="43000">
                  <a:srgbClr val="C784BF">
                    <a:alpha val="1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1105025">
              <a:off x="4910520" y="5418127"/>
              <a:ext cx="2886260" cy="2886260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10000"/>
                  </a:srgbClr>
                </a:gs>
                <a:gs pos="43000">
                  <a:srgbClr val="C784BF">
                    <a:alpha val="1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11105025">
              <a:off x="5911820" y="6419427"/>
              <a:ext cx="883661" cy="883661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4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589520" y="3366825"/>
            <a:ext cx="2045678" cy="722371"/>
            <a:chOff x="7874610" y="1263309"/>
            <a:chExt cx="2045678" cy="722371"/>
          </a:xfrm>
        </p:grpSpPr>
        <p:sp>
          <p:nvSpPr>
            <p:cNvPr id="28" name="文本框 27"/>
            <p:cNvSpPr txBox="1"/>
            <p:nvPr/>
          </p:nvSpPr>
          <p:spPr>
            <a:xfrm>
              <a:off x="7874610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666445" y="3466895"/>
            <a:ext cx="381172" cy="419891"/>
            <a:chOff x="3121603" y="3087319"/>
            <a:chExt cx="381172" cy="419891"/>
          </a:xfrm>
        </p:grpSpPr>
        <p:grpSp>
          <p:nvGrpSpPr>
            <p:cNvPr id="25" name="组合 24"/>
            <p:cNvGrpSpPr/>
            <p:nvPr/>
          </p:nvGrpSpPr>
          <p:grpSpPr>
            <a:xfrm>
              <a:off x="3121603" y="3087319"/>
              <a:ext cx="134660" cy="134660"/>
              <a:chOff x="8049259" y="1478840"/>
              <a:chExt cx="134660" cy="134660"/>
            </a:xfrm>
          </p:grpSpPr>
          <p:sp>
            <p:nvSpPr>
              <p:cNvPr id="26" name="椭圆 25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 flipH="1" flipV="1">
              <a:off x="3209575" y="3173702"/>
              <a:ext cx="293200" cy="333508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3" name="组合 32"/>
          <p:cNvGrpSpPr/>
          <p:nvPr/>
        </p:nvGrpSpPr>
        <p:grpSpPr>
          <a:xfrm rot="4477169">
            <a:off x="7921063" y="1931075"/>
            <a:ext cx="546337" cy="457273"/>
            <a:chOff x="3121603" y="3087319"/>
            <a:chExt cx="546337" cy="457273"/>
          </a:xfrm>
        </p:grpSpPr>
        <p:grpSp>
          <p:nvGrpSpPr>
            <p:cNvPr id="34" name="组合 33"/>
            <p:cNvGrpSpPr/>
            <p:nvPr/>
          </p:nvGrpSpPr>
          <p:grpSpPr>
            <a:xfrm>
              <a:off x="3121603" y="3087319"/>
              <a:ext cx="134660" cy="134660"/>
              <a:chOff x="8049259" y="1478840"/>
              <a:chExt cx="134660" cy="134660"/>
            </a:xfrm>
          </p:grpSpPr>
          <p:sp>
            <p:nvSpPr>
              <p:cNvPr id="36" name="椭圆 35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 rot="17122831" flipV="1">
              <a:off x="3259219" y="3135871"/>
              <a:ext cx="308996" cy="508446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8418489" y="1672363"/>
            <a:ext cx="397140" cy="397140"/>
            <a:chOff x="3527288" y="1017989"/>
            <a:chExt cx="397140" cy="397140"/>
          </a:xfrm>
        </p:grpSpPr>
        <p:sp>
          <p:nvSpPr>
            <p:cNvPr id="40" name="椭圆 39"/>
            <p:cNvSpPr/>
            <p:nvPr/>
          </p:nvSpPr>
          <p:spPr>
            <a:xfrm>
              <a:off x="3527288" y="1017989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KSO_Shape"/>
            <p:cNvSpPr/>
            <p:nvPr/>
          </p:nvSpPr>
          <p:spPr bwMode="auto">
            <a:xfrm>
              <a:off x="3591254" y="1100184"/>
              <a:ext cx="269209" cy="199414"/>
            </a:xfrm>
            <a:custGeom>
              <a:avLst/>
              <a:gdLst>
                <a:gd name="T0" fmla="*/ 186223 w 4950"/>
                <a:gd name="T1" fmla="*/ 870396 h 3662"/>
                <a:gd name="T2" fmla="*/ 534663 w 4950"/>
                <a:gd name="T3" fmla="*/ 870396 h 3662"/>
                <a:gd name="T4" fmla="*/ 74926 w 4950"/>
                <a:gd name="T5" fmla="*/ 586935 h 3662"/>
                <a:gd name="T6" fmla="*/ 1246820 w 4950"/>
                <a:gd name="T7" fmla="*/ 965004 h 3662"/>
                <a:gd name="T8" fmla="*/ 1479235 w 4950"/>
                <a:gd name="T9" fmla="*/ 1007578 h 3662"/>
                <a:gd name="T10" fmla="*/ 1651637 w 4950"/>
                <a:gd name="T11" fmla="*/ 896595 h 3662"/>
                <a:gd name="T12" fmla="*/ 1800397 w 4950"/>
                <a:gd name="T13" fmla="*/ 1147671 h 3662"/>
                <a:gd name="T14" fmla="*/ 1397763 w 4950"/>
                <a:gd name="T15" fmla="*/ 1332521 h 3662"/>
                <a:gd name="T16" fmla="*/ 446644 w 4950"/>
                <a:gd name="T17" fmla="*/ 1137119 h 3662"/>
                <a:gd name="T18" fmla="*/ 63650 w 4950"/>
                <a:gd name="T19" fmla="*/ 955907 h 3662"/>
                <a:gd name="T20" fmla="*/ 420093 w 4950"/>
                <a:gd name="T21" fmla="*/ 955907 h 3662"/>
                <a:gd name="T22" fmla="*/ 542665 w 4950"/>
                <a:gd name="T23" fmla="*/ 997026 h 3662"/>
                <a:gd name="T24" fmla="*/ 863827 w 4950"/>
                <a:gd name="T25" fmla="*/ 1099639 h 3662"/>
                <a:gd name="T26" fmla="*/ 872920 w 4950"/>
                <a:gd name="T27" fmla="*/ 950813 h 3662"/>
                <a:gd name="T28" fmla="*/ 974397 w 4950"/>
                <a:gd name="T29" fmla="*/ 910423 h 3662"/>
                <a:gd name="T30" fmla="*/ 976943 w 4950"/>
                <a:gd name="T31" fmla="*/ 985745 h 3662"/>
                <a:gd name="T32" fmla="*/ 1150435 w 4950"/>
                <a:gd name="T33" fmla="*/ 914789 h 3662"/>
                <a:gd name="T34" fmla="*/ 1706194 w 4950"/>
                <a:gd name="T35" fmla="*/ 590210 h 3662"/>
                <a:gd name="T36" fmla="*/ 1343205 w 4950"/>
                <a:gd name="T37" fmla="*/ 590210 h 3662"/>
                <a:gd name="T38" fmla="*/ 1337386 w 4950"/>
                <a:gd name="T39" fmla="*/ 639697 h 3662"/>
                <a:gd name="T40" fmla="*/ 1369029 w 4950"/>
                <a:gd name="T41" fmla="*/ 783793 h 3662"/>
                <a:gd name="T42" fmla="*/ 1376303 w 4950"/>
                <a:gd name="T43" fmla="*/ 799440 h 3662"/>
                <a:gd name="T44" fmla="*/ 1678552 w 4950"/>
                <a:gd name="T45" fmla="*/ 793982 h 3662"/>
                <a:gd name="T46" fmla="*/ 1688736 w 4950"/>
                <a:gd name="T47" fmla="*/ 657891 h 3662"/>
                <a:gd name="T48" fmla="*/ 1706558 w 4950"/>
                <a:gd name="T49" fmla="*/ 594577 h 3662"/>
                <a:gd name="T50" fmla="*/ 1215904 w 4950"/>
                <a:gd name="T51" fmla="*/ 467583 h 3662"/>
                <a:gd name="T52" fmla="*/ 627411 w 4950"/>
                <a:gd name="T53" fmla="*/ 270725 h 3662"/>
                <a:gd name="T54" fmla="*/ 693244 w 4950"/>
                <a:gd name="T55" fmla="*/ 640425 h 3662"/>
                <a:gd name="T56" fmla="*/ 804541 w 4950"/>
                <a:gd name="T57" fmla="*/ 842014 h 3662"/>
                <a:gd name="T58" fmla="*/ 934388 w 4950"/>
                <a:gd name="T59" fmla="*/ 851838 h 3662"/>
                <a:gd name="T60" fmla="*/ 1064235 w 4950"/>
                <a:gd name="T61" fmla="*/ 842014 h 3662"/>
                <a:gd name="T62" fmla="*/ 1179533 w 4950"/>
                <a:gd name="T63" fmla="*/ 647339 h 36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950" h="3662">
                  <a:moveTo>
                    <a:pt x="134" y="2392"/>
                  </a:moveTo>
                  <a:cubicBezTo>
                    <a:pt x="512" y="2392"/>
                    <a:pt x="512" y="2392"/>
                    <a:pt x="512" y="2392"/>
                  </a:cubicBezTo>
                  <a:cubicBezTo>
                    <a:pt x="677" y="2556"/>
                    <a:pt x="901" y="2556"/>
                    <a:pt x="1065" y="2392"/>
                  </a:cubicBezTo>
                  <a:cubicBezTo>
                    <a:pt x="1470" y="2392"/>
                    <a:pt x="1470" y="2392"/>
                    <a:pt x="1470" y="2392"/>
                  </a:cubicBezTo>
                  <a:cubicBezTo>
                    <a:pt x="1436" y="2126"/>
                    <a:pt x="1402" y="1861"/>
                    <a:pt x="1368" y="1595"/>
                  </a:cubicBezTo>
                  <a:cubicBezTo>
                    <a:pt x="1161" y="1029"/>
                    <a:pt x="375" y="1059"/>
                    <a:pt x="206" y="1613"/>
                  </a:cubicBezTo>
                  <a:cubicBezTo>
                    <a:pt x="134" y="2392"/>
                    <a:pt x="134" y="2392"/>
                    <a:pt x="134" y="2392"/>
                  </a:cubicBezTo>
                  <a:close/>
                  <a:moveTo>
                    <a:pt x="3428" y="2652"/>
                  </a:moveTo>
                  <a:cubicBezTo>
                    <a:pt x="3827" y="2460"/>
                    <a:pt x="3827" y="2460"/>
                    <a:pt x="3827" y="2460"/>
                  </a:cubicBezTo>
                  <a:cubicBezTo>
                    <a:pt x="4067" y="2769"/>
                    <a:pt x="4067" y="2769"/>
                    <a:pt x="4067" y="2769"/>
                  </a:cubicBezTo>
                  <a:cubicBezTo>
                    <a:pt x="4312" y="2773"/>
                    <a:pt x="4312" y="2773"/>
                    <a:pt x="4312" y="2773"/>
                  </a:cubicBezTo>
                  <a:cubicBezTo>
                    <a:pt x="4541" y="2464"/>
                    <a:pt x="4541" y="2464"/>
                    <a:pt x="4541" y="2464"/>
                  </a:cubicBezTo>
                  <a:cubicBezTo>
                    <a:pt x="4950" y="2676"/>
                    <a:pt x="4950" y="2676"/>
                    <a:pt x="4950" y="2676"/>
                  </a:cubicBezTo>
                  <a:cubicBezTo>
                    <a:pt x="4950" y="3154"/>
                    <a:pt x="4950" y="3154"/>
                    <a:pt x="4950" y="3154"/>
                  </a:cubicBezTo>
                  <a:cubicBezTo>
                    <a:pt x="3843" y="3154"/>
                    <a:pt x="3843" y="3154"/>
                    <a:pt x="3843" y="3154"/>
                  </a:cubicBezTo>
                  <a:cubicBezTo>
                    <a:pt x="3843" y="3662"/>
                    <a:pt x="3843" y="3662"/>
                    <a:pt x="3843" y="3662"/>
                  </a:cubicBezTo>
                  <a:cubicBezTo>
                    <a:pt x="1228" y="3662"/>
                    <a:pt x="1228" y="3662"/>
                    <a:pt x="1228" y="3662"/>
                  </a:cubicBezTo>
                  <a:cubicBezTo>
                    <a:pt x="1228" y="3125"/>
                    <a:pt x="1228" y="3125"/>
                    <a:pt x="1228" y="3125"/>
                  </a:cubicBezTo>
                  <a:cubicBezTo>
                    <a:pt x="0" y="3125"/>
                    <a:pt x="0" y="3125"/>
                    <a:pt x="0" y="3125"/>
                  </a:cubicBezTo>
                  <a:cubicBezTo>
                    <a:pt x="2" y="2943"/>
                    <a:pt x="57" y="2776"/>
                    <a:pt x="175" y="2627"/>
                  </a:cubicBezTo>
                  <a:cubicBezTo>
                    <a:pt x="263" y="2627"/>
                    <a:pt x="350" y="2627"/>
                    <a:pt x="437" y="2627"/>
                  </a:cubicBezTo>
                  <a:cubicBezTo>
                    <a:pt x="677" y="2890"/>
                    <a:pt x="916" y="2884"/>
                    <a:pt x="1155" y="2627"/>
                  </a:cubicBezTo>
                  <a:cubicBezTo>
                    <a:pt x="1240" y="2627"/>
                    <a:pt x="1325" y="2627"/>
                    <a:pt x="1409" y="2627"/>
                  </a:cubicBezTo>
                  <a:cubicBezTo>
                    <a:pt x="1441" y="2663"/>
                    <a:pt x="1469" y="2701"/>
                    <a:pt x="1492" y="2740"/>
                  </a:cubicBezTo>
                  <a:cubicBezTo>
                    <a:pt x="1975" y="2508"/>
                    <a:pt x="1975" y="2508"/>
                    <a:pt x="1975" y="2508"/>
                  </a:cubicBezTo>
                  <a:cubicBezTo>
                    <a:pt x="2375" y="3022"/>
                    <a:pt x="2375" y="3022"/>
                    <a:pt x="2375" y="3022"/>
                  </a:cubicBezTo>
                  <a:cubicBezTo>
                    <a:pt x="2477" y="2709"/>
                    <a:pt x="2477" y="2709"/>
                    <a:pt x="2477" y="2709"/>
                  </a:cubicBezTo>
                  <a:cubicBezTo>
                    <a:pt x="2400" y="2613"/>
                    <a:pt x="2400" y="2613"/>
                    <a:pt x="2400" y="2613"/>
                  </a:cubicBezTo>
                  <a:cubicBezTo>
                    <a:pt x="2485" y="2502"/>
                    <a:pt x="2485" y="2502"/>
                    <a:pt x="2485" y="2502"/>
                  </a:cubicBezTo>
                  <a:cubicBezTo>
                    <a:pt x="2679" y="2502"/>
                    <a:pt x="2679" y="2502"/>
                    <a:pt x="2679" y="2502"/>
                  </a:cubicBezTo>
                  <a:cubicBezTo>
                    <a:pt x="2763" y="2613"/>
                    <a:pt x="2763" y="2613"/>
                    <a:pt x="2763" y="2613"/>
                  </a:cubicBezTo>
                  <a:cubicBezTo>
                    <a:pt x="2686" y="2709"/>
                    <a:pt x="2686" y="2709"/>
                    <a:pt x="2686" y="2709"/>
                  </a:cubicBezTo>
                  <a:cubicBezTo>
                    <a:pt x="2782" y="3000"/>
                    <a:pt x="2782" y="3000"/>
                    <a:pt x="2782" y="3000"/>
                  </a:cubicBezTo>
                  <a:cubicBezTo>
                    <a:pt x="3163" y="2514"/>
                    <a:pt x="3163" y="2514"/>
                    <a:pt x="3163" y="2514"/>
                  </a:cubicBezTo>
                  <a:cubicBezTo>
                    <a:pt x="3428" y="2652"/>
                    <a:pt x="3428" y="2652"/>
                    <a:pt x="3428" y="2652"/>
                  </a:cubicBezTo>
                  <a:close/>
                  <a:moveTo>
                    <a:pt x="4691" y="1622"/>
                  </a:moveTo>
                  <a:cubicBezTo>
                    <a:pt x="4686" y="1278"/>
                    <a:pt x="4503" y="1107"/>
                    <a:pt x="4175" y="1103"/>
                  </a:cubicBezTo>
                  <a:cubicBezTo>
                    <a:pt x="3896" y="1099"/>
                    <a:pt x="3687" y="1274"/>
                    <a:pt x="3693" y="1622"/>
                  </a:cubicBezTo>
                  <a:cubicBezTo>
                    <a:pt x="3674" y="1622"/>
                    <a:pt x="3674" y="1622"/>
                    <a:pt x="3674" y="1622"/>
                  </a:cubicBezTo>
                  <a:cubicBezTo>
                    <a:pt x="3672" y="1669"/>
                    <a:pt x="3671" y="1736"/>
                    <a:pt x="3677" y="1758"/>
                  </a:cubicBezTo>
                  <a:cubicBezTo>
                    <a:pt x="3681" y="1773"/>
                    <a:pt x="3701" y="1792"/>
                    <a:pt x="3722" y="1808"/>
                  </a:cubicBezTo>
                  <a:cubicBezTo>
                    <a:pt x="3764" y="2154"/>
                    <a:pt x="3764" y="2154"/>
                    <a:pt x="3764" y="2154"/>
                  </a:cubicBezTo>
                  <a:cubicBezTo>
                    <a:pt x="3764" y="2180"/>
                    <a:pt x="3764" y="2180"/>
                    <a:pt x="3764" y="2180"/>
                  </a:cubicBezTo>
                  <a:cubicBezTo>
                    <a:pt x="3784" y="2197"/>
                    <a:pt x="3784" y="2197"/>
                    <a:pt x="3784" y="2197"/>
                  </a:cubicBezTo>
                  <a:cubicBezTo>
                    <a:pt x="4074" y="2430"/>
                    <a:pt x="4297" y="2414"/>
                    <a:pt x="4593" y="2198"/>
                  </a:cubicBezTo>
                  <a:cubicBezTo>
                    <a:pt x="4615" y="2182"/>
                    <a:pt x="4615" y="2182"/>
                    <a:pt x="4615" y="2182"/>
                  </a:cubicBezTo>
                  <a:cubicBezTo>
                    <a:pt x="4615" y="2154"/>
                    <a:pt x="4615" y="2154"/>
                    <a:pt x="4615" y="2154"/>
                  </a:cubicBezTo>
                  <a:cubicBezTo>
                    <a:pt x="4643" y="1808"/>
                    <a:pt x="4643" y="1808"/>
                    <a:pt x="4643" y="1808"/>
                  </a:cubicBezTo>
                  <a:cubicBezTo>
                    <a:pt x="4664" y="1792"/>
                    <a:pt x="4685" y="1773"/>
                    <a:pt x="4689" y="1758"/>
                  </a:cubicBezTo>
                  <a:cubicBezTo>
                    <a:pt x="4694" y="1738"/>
                    <a:pt x="4693" y="1680"/>
                    <a:pt x="4692" y="1634"/>
                  </a:cubicBezTo>
                  <a:cubicBezTo>
                    <a:pt x="4691" y="1622"/>
                    <a:pt x="4691" y="1622"/>
                    <a:pt x="4691" y="1622"/>
                  </a:cubicBezTo>
                  <a:close/>
                  <a:moveTo>
                    <a:pt x="3343" y="1285"/>
                  </a:moveTo>
                  <a:cubicBezTo>
                    <a:pt x="3468" y="744"/>
                    <a:pt x="3468" y="744"/>
                    <a:pt x="3468" y="744"/>
                  </a:cubicBezTo>
                  <a:cubicBezTo>
                    <a:pt x="3122" y="701"/>
                    <a:pt x="2501" y="0"/>
                    <a:pt x="1725" y="744"/>
                  </a:cubicBezTo>
                  <a:cubicBezTo>
                    <a:pt x="1825" y="1266"/>
                    <a:pt x="1825" y="1266"/>
                    <a:pt x="1825" y="1266"/>
                  </a:cubicBezTo>
                  <a:cubicBezTo>
                    <a:pt x="1838" y="1443"/>
                    <a:pt x="1864" y="1609"/>
                    <a:pt x="1906" y="1760"/>
                  </a:cubicBezTo>
                  <a:cubicBezTo>
                    <a:pt x="1965" y="1970"/>
                    <a:pt x="2055" y="2150"/>
                    <a:pt x="2190" y="2291"/>
                  </a:cubicBezTo>
                  <a:cubicBezTo>
                    <a:pt x="2212" y="2314"/>
                    <a:pt x="2212" y="2314"/>
                    <a:pt x="2212" y="2314"/>
                  </a:cubicBezTo>
                  <a:cubicBezTo>
                    <a:pt x="2244" y="2318"/>
                    <a:pt x="2244" y="2318"/>
                    <a:pt x="2244" y="2318"/>
                  </a:cubicBezTo>
                  <a:cubicBezTo>
                    <a:pt x="2354" y="2334"/>
                    <a:pt x="2462" y="2341"/>
                    <a:pt x="2569" y="2341"/>
                  </a:cubicBezTo>
                  <a:cubicBezTo>
                    <a:pt x="2677" y="2341"/>
                    <a:pt x="2784" y="2334"/>
                    <a:pt x="2895" y="2318"/>
                  </a:cubicBezTo>
                  <a:cubicBezTo>
                    <a:pt x="2926" y="2314"/>
                    <a:pt x="2926" y="2314"/>
                    <a:pt x="2926" y="2314"/>
                  </a:cubicBezTo>
                  <a:cubicBezTo>
                    <a:pt x="2948" y="2291"/>
                    <a:pt x="2948" y="2291"/>
                    <a:pt x="2948" y="2291"/>
                  </a:cubicBezTo>
                  <a:cubicBezTo>
                    <a:pt x="3078" y="2155"/>
                    <a:pt x="3176" y="1981"/>
                    <a:pt x="3243" y="1779"/>
                  </a:cubicBezTo>
                  <a:cubicBezTo>
                    <a:pt x="3292" y="1629"/>
                    <a:pt x="3326" y="1462"/>
                    <a:pt x="3343" y="12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995276" y="1712498"/>
            <a:ext cx="1432591" cy="338554"/>
            <a:chOff x="5376818" y="5407708"/>
            <a:chExt cx="1432591" cy="338554"/>
          </a:xfrm>
        </p:grpSpPr>
        <p:sp>
          <p:nvSpPr>
            <p:cNvPr id="43" name="文本框 42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48" name="直接连接符 47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组合 44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46" name="直接连接符 45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组合 49"/>
          <p:cNvGrpSpPr/>
          <p:nvPr/>
        </p:nvGrpSpPr>
        <p:grpSpPr>
          <a:xfrm rot="5400000">
            <a:off x="9185174" y="3480984"/>
            <a:ext cx="546337" cy="457273"/>
            <a:chOff x="3121603" y="3087319"/>
            <a:chExt cx="546337" cy="457273"/>
          </a:xfrm>
        </p:grpSpPr>
        <p:grpSp>
          <p:nvGrpSpPr>
            <p:cNvPr id="51" name="组合 50"/>
            <p:cNvGrpSpPr/>
            <p:nvPr/>
          </p:nvGrpSpPr>
          <p:grpSpPr>
            <a:xfrm>
              <a:off x="3121603" y="3087319"/>
              <a:ext cx="134660" cy="134660"/>
              <a:chOff x="8049259" y="1478840"/>
              <a:chExt cx="134660" cy="134660"/>
            </a:xfrm>
          </p:grpSpPr>
          <p:sp>
            <p:nvSpPr>
              <p:cNvPr id="53" name="椭圆 52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2" name="直接连接符 51"/>
            <p:cNvCxnSpPr/>
            <p:nvPr/>
          </p:nvCxnSpPr>
          <p:spPr>
            <a:xfrm rot="17122831" flipV="1">
              <a:off x="3259219" y="3135871"/>
              <a:ext cx="308996" cy="508446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9793346" y="3075287"/>
            <a:ext cx="1861967" cy="952250"/>
            <a:chOff x="10889210" y="3466960"/>
            <a:chExt cx="1861967" cy="952250"/>
          </a:xfrm>
        </p:grpSpPr>
        <p:grpSp>
          <p:nvGrpSpPr>
            <p:cNvPr id="56" name="组合 55"/>
            <p:cNvGrpSpPr/>
            <p:nvPr/>
          </p:nvGrpSpPr>
          <p:grpSpPr>
            <a:xfrm>
              <a:off x="11003510" y="3466960"/>
              <a:ext cx="1432591" cy="338554"/>
              <a:chOff x="5376818" y="5407708"/>
              <a:chExt cx="1432591" cy="338554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64" name="直接连接符 63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60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62" name="直接连接符 61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7" name="文本框 56"/>
            <p:cNvSpPr txBox="1"/>
            <p:nvPr/>
          </p:nvSpPr>
          <p:spPr>
            <a:xfrm>
              <a:off x="10927311" y="3772879"/>
              <a:ext cx="18238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</a:t>
              </a: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10889210" y="3533757"/>
              <a:ext cx="0" cy="665430"/>
            </a:xfrm>
            <a:prstGeom prst="line">
              <a:avLst/>
            </a:prstGeom>
            <a:ln w="28575">
              <a:solidFill>
                <a:srgbClr val="ECD4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428212" y="1758016"/>
            <a:ext cx="2689913" cy="912516"/>
            <a:chOff x="428212" y="1758016"/>
            <a:chExt cx="2689913" cy="912516"/>
          </a:xfrm>
        </p:grpSpPr>
        <p:sp>
          <p:nvSpPr>
            <p:cNvPr id="66" name="文本框 65"/>
            <p:cNvSpPr txBox="1"/>
            <p:nvPr/>
          </p:nvSpPr>
          <p:spPr>
            <a:xfrm>
              <a:off x="428212" y="2024201"/>
              <a:ext cx="26899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</a:t>
              </a: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056873" y="1758016"/>
              <a:ext cx="1432591" cy="338554"/>
              <a:chOff x="5376818" y="5407708"/>
              <a:chExt cx="1432591" cy="338554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69" name="组合 68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73" name="直接连接符 72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组合 69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71" name="直接连接符 70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5" name="组合 74"/>
          <p:cNvGrpSpPr/>
          <p:nvPr/>
        </p:nvGrpSpPr>
        <p:grpSpPr>
          <a:xfrm>
            <a:off x="1574598" y="1316068"/>
            <a:ext cx="397140" cy="397140"/>
            <a:chOff x="9974752" y="3463506"/>
            <a:chExt cx="397140" cy="397140"/>
          </a:xfrm>
        </p:grpSpPr>
        <p:sp>
          <p:nvSpPr>
            <p:cNvPr id="76" name="椭圆 75"/>
            <p:cNvSpPr/>
            <p:nvPr/>
          </p:nvSpPr>
          <p:spPr>
            <a:xfrm>
              <a:off x="9974752" y="3463506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KSO_Shape"/>
            <p:cNvSpPr/>
            <p:nvPr/>
          </p:nvSpPr>
          <p:spPr>
            <a:xfrm>
              <a:off x="10041498" y="3571779"/>
              <a:ext cx="263649" cy="180595"/>
            </a:xfrm>
            <a:custGeom>
              <a:avLst/>
              <a:gdLst>
                <a:gd name="connsiteX0" fmla="*/ 199900 w 399800"/>
                <a:gd name="connsiteY0" fmla="*/ 138007 h 356773"/>
                <a:gd name="connsiteX1" fmla="*/ 278752 w 399800"/>
                <a:gd name="connsiteY1" fmla="*/ 216859 h 356773"/>
                <a:gd name="connsiteX2" fmla="*/ 199900 w 399800"/>
                <a:gd name="connsiteY2" fmla="*/ 295710 h 356773"/>
                <a:gd name="connsiteX3" fmla="*/ 121048 w 399800"/>
                <a:gd name="connsiteY3" fmla="*/ 216859 h 356773"/>
                <a:gd name="connsiteX4" fmla="*/ 199900 w 399800"/>
                <a:gd name="connsiteY4" fmla="*/ 138007 h 356773"/>
                <a:gd name="connsiteX5" fmla="*/ 199900 w 399800"/>
                <a:gd name="connsiteY5" fmla="*/ 116920 h 356773"/>
                <a:gd name="connsiteX6" fmla="*/ 99961 w 399800"/>
                <a:gd name="connsiteY6" fmla="*/ 216859 h 356773"/>
                <a:gd name="connsiteX7" fmla="*/ 199900 w 399800"/>
                <a:gd name="connsiteY7" fmla="*/ 316797 h 356773"/>
                <a:gd name="connsiteX8" fmla="*/ 299839 w 399800"/>
                <a:gd name="connsiteY8" fmla="*/ 216859 h 356773"/>
                <a:gd name="connsiteX9" fmla="*/ 199900 w 399800"/>
                <a:gd name="connsiteY9" fmla="*/ 116920 h 356773"/>
                <a:gd name="connsiteX10" fmla="*/ 0 w 399800"/>
                <a:gd name="connsiteY10" fmla="*/ 76944 h 356773"/>
                <a:gd name="connsiteX11" fmla="*/ 399800 w 399800"/>
                <a:gd name="connsiteY11" fmla="*/ 76944 h 356773"/>
                <a:gd name="connsiteX12" fmla="*/ 399800 w 399800"/>
                <a:gd name="connsiteY12" fmla="*/ 356773 h 356773"/>
                <a:gd name="connsiteX13" fmla="*/ 0 w 399800"/>
                <a:gd name="connsiteY13" fmla="*/ 356773 h 356773"/>
                <a:gd name="connsiteX14" fmla="*/ 74962 w 399800"/>
                <a:gd name="connsiteY14" fmla="*/ 0 h 356773"/>
                <a:gd name="connsiteX15" fmla="*/ 324838 w 399800"/>
                <a:gd name="connsiteY15" fmla="*/ 0 h 356773"/>
                <a:gd name="connsiteX16" fmla="*/ 339829 w 399800"/>
                <a:gd name="connsiteY16" fmla="*/ 59963 h 356773"/>
                <a:gd name="connsiteX17" fmla="*/ 59971 w 399800"/>
                <a:gd name="connsiteY17" fmla="*/ 59963 h 35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9800" h="356773">
                  <a:moveTo>
                    <a:pt x="199900" y="138007"/>
                  </a:moveTo>
                  <a:cubicBezTo>
                    <a:pt x="243449" y="138007"/>
                    <a:pt x="278752" y="173310"/>
                    <a:pt x="278752" y="216859"/>
                  </a:cubicBezTo>
                  <a:cubicBezTo>
                    <a:pt x="278752" y="260407"/>
                    <a:pt x="243449" y="295710"/>
                    <a:pt x="199900" y="295710"/>
                  </a:cubicBezTo>
                  <a:cubicBezTo>
                    <a:pt x="156352" y="295710"/>
                    <a:pt x="121048" y="260407"/>
                    <a:pt x="121048" y="216859"/>
                  </a:cubicBezTo>
                  <a:cubicBezTo>
                    <a:pt x="121048" y="173310"/>
                    <a:pt x="156352" y="138007"/>
                    <a:pt x="199900" y="138007"/>
                  </a:cubicBezTo>
                  <a:close/>
                  <a:moveTo>
                    <a:pt x="199900" y="116920"/>
                  </a:moveTo>
                  <a:cubicBezTo>
                    <a:pt x="144706" y="116920"/>
                    <a:pt x="99961" y="161664"/>
                    <a:pt x="99961" y="216859"/>
                  </a:cubicBezTo>
                  <a:cubicBezTo>
                    <a:pt x="99961" y="272053"/>
                    <a:pt x="144706" y="316797"/>
                    <a:pt x="199900" y="316797"/>
                  </a:cubicBezTo>
                  <a:cubicBezTo>
                    <a:pt x="255095" y="316797"/>
                    <a:pt x="299839" y="272053"/>
                    <a:pt x="299839" y="216859"/>
                  </a:cubicBezTo>
                  <a:cubicBezTo>
                    <a:pt x="299839" y="161664"/>
                    <a:pt x="255095" y="116920"/>
                    <a:pt x="199900" y="116920"/>
                  </a:cubicBezTo>
                  <a:close/>
                  <a:moveTo>
                    <a:pt x="0" y="76944"/>
                  </a:moveTo>
                  <a:lnTo>
                    <a:pt x="399800" y="76944"/>
                  </a:lnTo>
                  <a:lnTo>
                    <a:pt x="399800" y="356773"/>
                  </a:lnTo>
                  <a:lnTo>
                    <a:pt x="0" y="356773"/>
                  </a:lnTo>
                  <a:close/>
                  <a:moveTo>
                    <a:pt x="74962" y="0"/>
                  </a:moveTo>
                  <a:lnTo>
                    <a:pt x="324838" y="0"/>
                  </a:lnTo>
                  <a:lnTo>
                    <a:pt x="339829" y="59963"/>
                  </a:lnTo>
                  <a:lnTo>
                    <a:pt x="59971" y="5996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 rot="1979173">
            <a:off x="5080007" y="2104686"/>
            <a:ext cx="546337" cy="457273"/>
            <a:chOff x="3121603" y="3087319"/>
            <a:chExt cx="546337" cy="457273"/>
          </a:xfrm>
        </p:grpSpPr>
        <p:grpSp>
          <p:nvGrpSpPr>
            <p:cNvPr id="79" name="组合 78"/>
            <p:cNvGrpSpPr/>
            <p:nvPr/>
          </p:nvGrpSpPr>
          <p:grpSpPr>
            <a:xfrm>
              <a:off x="3121603" y="3087319"/>
              <a:ext cx="134660" cy="134660"/>
              <a:chOff x="8049259" y="1478840"/>
              <a:chExt cx="134660" cy="134660"/>
            </a:xfrm>
          </p:grpSpPr>
          <p:sp>
            <p:nvSpPr>
              <p:cNvPr id="81" name="椭圆 80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0" name="直接连接符 79"/>
            <p:cNvCxnSpPr/>
            <p:nvPr/>
          </p:nvCxnSpPr>
          <p:spPr>
            <a:xfrm rot="17122831" flipV="1">
              <a:off x="3259219" y="3135871"/>
              <a:ext cx="308996" cy="508446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83" name="组合 82"/>
          <p:cNvGrpSpPr/>
          <p:nvPr/>
        </p:nvGrpSpPr>
        <p:grpSpPr>
          <a:xfrm>
            <a:off x="4511571" y="1674167"/>
            <a:ext cx="1432591" cy="338554"/>
            <a:chOff x="5376818" y="5407708"/>
            <a:chExt cx="1432591" cy="338554"/>
          </a:xfrm>
        </p:grpSpPr>
        <p:sp>
          <p:nvSpPr>
            <p:cNvPr id="84" name="文本框 83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89" name="直接连接符 88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组合 85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87" name="直接连接符 86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2" name="组合 91"/>
          <p:cNvGrpSpPr/>
          <p:nvPr/>
        </p:nvGrpSpPr>
        <p:grpSpPr>
          <a:xfrm rot="1979173">
            <a:off x="1352682" y="5242187"/>
            <a:ext cx="443833" cy="443833"/>
            <a:chOff x="8049259" y="1478840"/>
            <a:chExt cx="134660" cy="134660"/>
          </a:xfrm>
        </p:grpSpPr>
        <p:sp>
          <p:nvSpPr>
            <p:cNvPr id="94" name="椭圆 93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 rot="1979173">
            <a:off x="7799750" y="2328015"/>
            <a:ext cx="347743" cy="347743"/>
            <a:chOff x="8049259" y="1478840"/>
            <a:chExt cx="134660" cy="134660"/>
          </a:xfrm>
        </p:grpSpPr>
        <p:sp>
          <p:nvSpPr>
            <p:cNvPr id="97" name="椭圆 96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 rot="1979173">
            <a:off x="10114601" y="4416104"/>
            <a:ext cx="224705" cy="224705"/>
            <a:chOff x="8049259" y="1478840"/>
            <a:chExt cx="134660" cy="134660"/>
          </a:xfrm>
        </p:grpSpPr>
        <p:sp>
          <p:nvSpPr>
            <p:cNvPr id="100" name="椭圆 99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 rot="1979173">
            <a:off x="9776942" y="5010843"/>
            <a:ext cx="423610" cy="423610"/>
            <a:chOff x="8049259" y="1478840"/>
            <a:chExt cx="134660" cy="134660"/>
          </a:xfrm>
        </p:grpSpPr>
        <p:sp>
          <p:nvSpPr>
            <p:cNvPr id="103" name="椭圆 102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 rot="1979173">
            <a:off x="3926865" y="2488231"/>
            <a:ext cx="183872" cy="183872"/>
            <a:chOff x="8049259" y="1478840"/>
            <a:chExt cx="134660" cy="134660"/>
          </a:xfrm>
        </p:grpSpPr>
        <p:sp>
          <p:nvSpPr>
            <p:cNvPr id="106" name="椭圆 105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05467" y="-5115934"/>
            <a:ext cx="10181067" cy="10181067"/>
            <a:chOff x="1947826" y="2455433"/>
            <a:chExt cx="8811649" cy="8811649"/>
          </a:xfrm>
        </p:grpSpPr>
        <p:sp>
          <p:nvSpPr>
            <p:cNvPr id="13" name="椭圆 12"/>
            <p:cNvSpPr/>
            <p:nvPr/>
          </p:nvSpPr>
          <p:spPr>
            <a:xfrm rot="4500000">
              <a:off x="1947826" y="2455433"/>
              <a:ext cx="8811649" cy="8811649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7242250">
              <a:off x="2262311" y="2769918"/>
              <a:ext cx="8182678" cy="8182678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154857">
              <a:off x="2707166" y="3214773"/>
              <a:ext cx="7292969" cy="7292969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1105025">
              <a:off x="2554128" y="3061735"/>
              <a:ext cx="7599045" cy="7599045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10000"/>
                  </a:srgbClr>
                </a:gs>
                <a:gs pos="43000">
                  <a:srgbClr val="C784BF">
                    <a:alpha val="1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1105025">
              <a:off x="3247522" y="3755129"/>
              <a:ext cx="6212257" cy="6212257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10000"/>
                  </a:srgbClr>
                </a:gs>
                <a:gs pos="43000">
                  <a:srgbClr val="C784BF">
                    <a:alpha val="1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11105025">
              <a:off x="3958934" y="4466541"/>
              <a:ext cx="4789432" cy="4789432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10000"/>
                  </a:srgbClr>
                </a:gs>
                <a:gs pos="43000">
                  <a:srgbClr val="C784BF">
                    <a:alpha val="1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1105025">
              <a:off x="4910520" y="5418127"/>
              <a:ext cx="2886260" cy="2886260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10000"/>
                  </a:srgbClr>
                </a:gs>
                <a:gs pos="43000">
                  <a:srgbClr val="C784BF">
                    <a:alpha val="1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11105025">
              <a:off x="5911820" y="6419427"/>
              <a:ext cx="883661" cy="883661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4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1979173">
            <a:off x="5874083" y="3965906"/>
            <a:ext cx="443833" cy="443833"/>
            <a:chOff x="8049259" y="1478840"/>
            <a:chExt cx="134660" cy="134660"/>
          </a:xfrm>
        </p:grpSpPr>
        <p:sp>
          <p:nvSpPr>
            <p:cNvPr id="12" name="椭圆 11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1979173">
            <a:off x="8409943" y="3767309"/>
            <a:ext cx="415069" cy="415069"/>
            <a:chOff x="8049259" y="1478840"/>
            <a:chExt cx="134660" cy="134660"/>
          </a:xfrm>
        </p:grpSpPr>
        <p:sp>
          <p:nvSpPr>
            <p:cNvPr id="26" name="椭圆 25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rot="1979173">
            <a:off x="2546535" y="3658612"/>
            <a:ext cx="265379" cy="265379"/>
            <a:chOff x="8049259" y="1478840"/>
            <a:chExt cx="134660" cy="134660"/>
          </a:xfrm>
        </p:grpSpPr>
        <p:sp>
          <p:nvSpPr>
            <p:cNvPr id="29" name="椭圆 28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rot="1979173">
            <a:off x="1465851" y="1460170"/>
            <a:ext cx="500016" cy="500016"/>
            <a:chOff x="8049259" y="1478840"/>
            <a:chExt cx="134660" cy="134660"/>
          </a:xfrm>
        </p:grpSpPr>
        <p:sp>
          <p:nvSpPr>
            <p:cNvPr id="32" name="椭圆 31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5060517" y="5023319"/>
            <a:ext cx="2045678" cy="722371"/>
            <a:chOff x="7874610" y="1263309"/>
            <a:chExt cx="2045678" cy="722371"/>
          </a:xfrm>
        </p:grpSpPr>
        <p:sp>
          <p:nvSpPr>
            <p:cNvPr id="35" name="文本框 34"/>
            <p:cNvSpPr txBox="1"/>
            <p:nvPr/>
          </p:nvSpPr>
          <p:spPr>
            <a:xfrm>
              <a:off x="8169618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884786" y="4536250"/>
            <a:ext cx="397140" cy="397140"/>
            <a:chOff x="3527288" y="1017989"/>
            <a:chExt cx="397140" cy="397140"/>
          </a:xfrm>
        </p:grpSpPr>
        <p:sp>
          <p:nvSpPr>
            <p:cNvPr id="38" name="椭圆 37"/>
            <p:cNvSpPr/>
            <p:nvPr/>
          </p:nvSpPr>
          <p:spPr>
            <a:xfrm>
              <a:off x="3527288" y="1017989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KSO_Shape"/>
            <p:cNvSpPr/>
            <p:nvPr/>
          </p:nvSpPr>
          <p:spPr bwMode="auto">
            <a:xfrm>
              <a:off x="3591254" y="1100184"/>
              <a:ext cx="269209" cy="199414"/>
            </a:xfrm>
            <a:custGeom>
              <a:avLst/>
              <a:gdLst>
                <a:gd name="T0" fmla="*/ 186223 w 4950"/>
                <a:gd name="T1" fmla="*/ 870396 h 3662"/>
                <a:gd name="T2" fmla="*/ 534663 w 4950"/>
                <a:gd name="T3" fmla="*/ 870396 h 3662"/>
                <a:gd name="T4" fmla="*/ 74926 w 4950"/>
                <a:gd name="T5" fmla="*/ 586935 h 3662"/>
                <a:gd name="T6" fmla="*/ 1246820 w 4950"/>
                <a:gd name="T7" fmla="*/ 965004 h 3662"/>
                <a:gd name="T8" fmla="*/ 1479235 w 4950"/>
                <a:gd name="T9" fmla="*/ 1007578 h 3662"/>
                <a:gd name="T10" fmla="*/ 1651637 w 4950"/>
                <a:gd name="T11" fmla="*/ 896595 h 3662"/>
                <a:gd name="T12" fmla="*/ 1800397 w 4950"/>
                <a:gd name="T13" fmla="*/ 1147671 h 3662"/>
                <a:gd name="T14" fmla="*/ 1397763 w 4950"/>
                <a:gd name="T15" fmla="*/ 1332521 h 3662"/>
                <a:gd name="T16" fmla="*/ 446644 w 4950"/>
                <a:gd name="T17" fmla="*/ 1137119 h 3662"/>
                <a:gd name="T18" fmla="*/ 63650 w 4950"/>
                <a:gd name="T19" fmla="*/ 955907 h 3662"/>
                <a:gd name="T20" fmla="*/ 420093 w 4950"/>
                <a:gd name="T21" fmla="*/ 955907 h 3662"/>
                <a:gd name="T22" fmla="*/ 542665 w 4950"/>
                <a:gd name="T23" fmla="*/ 997026 h 3662"/>
                <a:gd name="T24" fmla="*/ 863827 w 4950"/>
                <a:gd name="T25" fmla="*/ 1099639 h 3662"/>
                <a:gd name="T26" fmla="*/ 872920 w 4950"/>
                <a:gd name="T27" fmla="*/ 950813 h 3662"/>
                <a:gd name="T28" fmla="*/ 974397 w 4950"/>
                <a:gd name="T29" fmla="*/ 910423 h 3662"/>
                <a:gd name="T30" fmla="*/ 976943 w 4950"/>
                <a:gd name="T31" fmla="*/ 985745 h 3662"/>
                <a:gd name="T32" fmla="*/ 1150435 w 4950"/>
                <a:gd name="T33" fmla="*/ 914789 h 3662"/>
                <a:gd name="T34" fmla="*/ 1706194 w 4950"/>
                <a:gd name="T35" fmla="*/ 590210 h 3662"/>
                <a:gd name="T36" fmla="*/ 1343205 w 4950"/>
                <a:gd name="T37" fmla="*/ 590210 h 3662"/>
                <a:gd name="T38" fmla="*/ 1337386 w 4950"/>
                <a:gd name="T39" fmla="*/ 639697 h 3662"/>
                <a:gd name="T40" fmla="*/ 1369029 w 4950"/>
                <a:gd name="T41" fmla="*/ 783793 h 3662"/>
                <a:gd name="T42" fmla="*/ 1376303 w 4950"/>
                <a:gd name="T43" fmla="*/ 799440 h 3662"/>
                <a:gd name="T44" fmla="*/ 1678552 w 4950"/>
                <a:gd name="T45" fmla="*/ 793982 h 3662"/>
                <a:gd name="T46" fmla="*/ 1688736 w 4950"/>
                <a:gd name="T47" fmla="*/ 657891 h 3662"/>
                <a:gd name="T48" fmla="*/ 1706558 w 4950"/>
                <a:gd name="T49" fmla="*/ 594577 h 3662"/>
                <a:gd name="T50" fmla="*/ 1215904 w 4950"/>
                <a:gd name="T51" fmla="*/ 467583 h 3662"/>
                <a:gd name="T52" fmla="*/ 627411 w 4950"/>
                <a:gd name="T53" fmla="*/ 270725 h 3662"/>
                <a:gd name="T54" fmla="*/ 693244 w 4950"/>
                <a:gd name="T55" fmla="*/ 640425 h 3662"/>
                <a:gd name="T56" fmla="*/ 804541 w 4950"/>
                <a:gd name="T57" fmla="*/ 842014 h 3662"/>
                <a:gd name="T58" fmla="*/ 934388 w 4950"/>
                <a:gd name="T59" fmla="*/ 851838 h 3662"/>
                <a:gd name="T60" fmla="*/ 1064235 w 4950"/>
                <a:gd name="T61" fmla="*/ 842014 h 3662"/>
                <a:gd name="T62" fmla="*/ 1179533 w 4950"/>
                <a:gd name="T63" fmla="*/ 647339 h 36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950" h="3662">
                  <a:moveTo>
                    <a:pt x="134" y="2392"/>
                  </a:moveTo>
                  <a:cubicBezTo>
                    <a:pt x="512" y="2392"/>
                    <a:pt x="512" y="2392"/>
                    <a:pt x="512" y="2392"/>
                  </a:cubicBezTo>
                  <a:cubicBezTo>
                    <a:pt x="677" y="2556"/>
                    <a:pt x="901" y="2556"/>
                    <a:pt x="1065" y="2392"/>
                  </a:cubicBezTo>
                  <a:cubicBezTo>
                    <a:pt x="1470" y="2392"/>
                    <a:pt x="1470" y="2392"/>
                    <a:pt x="1470" y="2392"/>
                  </a:cubicBezTo>
                  <a:cubicBezTo>
                    <a:pt x="1436" y="2126"/>
                    <a:pt x="1402" y="1861"/>
                    <a:pt x="1368" y="1595"/>
                  </a:cubicBezTo>
                  <a:cubicBezTo>
                    <a:pt x="1161" y="1029"/>
                    <a:pt x="375" y="1059"/>
                    <a:pt x="206" y="1613"/>
                  </a:cubicBezTo>
                  <a:cubicBezTo>
                    <a:pt x="134" y="2392"/>
                    <a:pt x="134" y="2392"/>
                    <a:pt x="134" y="2392"/>
                  </a:cubicBezTo>
                  <a:close/>
                  <a:moveTo>
                    <a:pt x="3428" y="2652"/>
                  </a:moveTo>
                  <a:cubicBezTo>
                    <a:pt x="3827" y="2460"/>
                    <a:pt x="3827" y="2460"/>
                    <a:pt x="3827" y="2460"/>
                  </a:cubicBezTo>
                  <a:cubicBezTo>
                    <a:pt x="4067" y="2769"/>
                    <a:pt x="4067" y="2769"/>
                    <a:pt x="4067" y="2769"/>
                  </a:cubicBezTo>
                  <a:cubicBezTo>
                    <a:pt x="4312" y="2773"/>
                    <a:pt x="4312" y="2773"/>
                    <a:pt x="4312" y="2773"/>
                  </a:cubicBezTo>
                  <a:cubicBezTo>
                    <a:pt x="4541" y="2464"/>
                    <a:pt x="4541" y="2464"/>
                    <a:pt x="4541" y="2464"/>
                  </a:cubicBezTo>
                  <a:cubicBezTo>
                    <a:pt x="4950" y="2676"/>
                    <a:pt x="4950" y="2676"/>
                    <a:pt x="4950" y="2676"/>
                  </a:cubicBezTo>
                  <a:cubicBezTo>
                    <a:pt x="4950" y="3154"/>
                    <a:pt x="4950" y="3154"/>
                    <a:pt x="4950" y="3154"/>
                  </a:cubicBezTo>
                  <a:cubicBezTo>
                    <a:pt x="3843" y="3154"/>
                    <a:pt x="3843" y="3154"/>
                    <a:pt x="3843" y="3154"/>
                  </a:cubicBezTo>
                  <a:cubicBezTo>
                    <a:pt x="3843" y="3662"/>
                    <a:pt x="3843" y="3662"/>
                    <a:pt x="3843" y="3662"/>
                  </a:cubicBezTo>
                  <a:cubicBezTo>
                    <a:pt x="1228" y="3662"/>
                    <a:pt x="1228" y="3662"/>
                    <a:pt x="1228" y="3662"/>
                  </a:cubicBezTo>
                  <a:cubicBezTo>
                    <a:pt x="1228" y="3125"/>
                    <a:pt x="1228" y="3125"/>
                    <a:pt x="1228" y="3125"/>
                  </a:cubicBezTo>
                  <a:cubicBezTo>
                    <a:pt x="0" y="3125"/>
                    <a:pt x="0" y="3125"/>
                    <a:pt x="0" y="3125"/>
                  </a:cubicBezTo>
                  <a:cubicBezTo>
                    <a:pt x="2" y="2943"/>
                    <a:pt x="57" y="2776"/>
                    <a:pt x="175" y="2627"/>
                  </a:cubicBezTo>
                  <a:cubicBezTo>
                    <a:pt x="263" y="2627"/>
                    <a:pt x="350" y="2627"/>
                    <a:pt x="437" y="2627"/>
                  </a:cubicBezTo>
                  <a:cubicBezTo>
                    <a:pt x="677" y="2890"/>
                    <a:pt x="916" y="2884"/>
                    <a:pt x="1155" y="2627"/>
                  </a:cubicBezTo>
                  <a:cubicBezTo>
                    <a:pt x="1240" y="2627"/>
                    <a:pt x="1325" y="2627"/>
                    <a:pt x="1409" y="2627"/>
                  </a:cubicBezTo>
                  <a:cubicBezTo>
                    <a:pt x="1441" y="2663"/>
                    <a:pt x="1469" y="2701"/>
                    <a:pt x="1492" y="2740"/>
                  </a:cubicBezTo>
                  <a:cubicBezTo>
                    <a:pt x="1975" y="2508"/>
                    <a:pt x="1975" y="2508"/>
                    <a:pt x="1975" y="2508"/>
                  </a:cubicBezTo>
                  <a:cubicBezTo>
                    <a:pt x="2375" y="3022"/>
                    <a:pt x="2375" y="3022"/>
                    <a:pt x="2375" y="3022"/>
                  </a:cubicBezTo>
                  <a:cubicBezTo>
                    <a:pt x="2477" y="2709"/>
                    <a:pt x="2477" y="2709"/>
                    <a:pt x="2477" y="2709"/>
                  </a:cubicBezTo>
                  <a:cubicBezTo>
                    <a:pt x="2400" y="2613"/>
                    <a:pt x="2400" y="2613"/>
                    <a:pt x="2400" y="2613"/>
                  </a:cubicBezTo>
                  <a:cubicBezTo>
                    <a:pt x="2485" y="2502"/>
                    <a:pt x="2485" y="2502"/>
                    <a:pt x="2485" y="2502"/>
                  </a:cubicBezTo>
                  <a:cubicBezTo>
                    <a:pt x="2679" y="2502"/>
                    <a:pt x="2679" y="2502"/>
                    <a:pt x="2679" y="2502"/>
                  </a:cubicBezTo>
                  <a:cubicBezTo>
                    <a:pt x="2763" y="2613"/>
                    <a:pt x="2763" y="2613"/>
                    <a:pt x="2763" y="2613"/>
                  </a:cubicBezTo>
                  <a:cubicBezTo>
                    <a:pt x="2686" y="2709"/>
                    <a:pt x="2686" y="2709"/>
                    <a:pt x="2686" y="2709"/>
                  </a:cubicBezTo>
                  <a:cubicBezTo>
                    <a:pt x="2782" y="3000"/>
                    <a:pt x="2782" y="3000"/>
                    <a:pt x="2782" y="3000"/>
                  </a:cubicBezTo>
                  <a:cubicBezTo>
                    <a:pt x="3163" y="2514"/>
                    <a:pt x="3163" y="2514"/>
                    <a:pt x="3163" y="2514"/>
                  </a:cubicBezTo>
                  <a:cubicBezTo>
                    <a:pt x="3428" y="2652"/>
                    <a:pt x="3428" y="2652"/>
                    <a:pt x="3428" y="2652"/>
                  </a:cubicBezTo>
                  <a:close/>
                  <a:moveTo>
                    <a:pt x="4691" y="1622"/>
                  </a:moveTo>
                  <a:cubicBezTo>
                    <a:pt x="4686" y="1278"/>
                    <a:pt x="4503" y="1107"/>
                    <a:pt x="4175" y="1103"/>
                  </a:cubicBezTo>
                  <a:cubicBezTo>
                    <a:pt x="3896" y="1099"/>
                    <a:pt x="3687" y="1274"/>
                    <a:pt x="3693" y="1622"/>
                  </a:cubicBezTo>
                  <a:cubicBezTo>
                    <a:pt x="3674" y="1622"/>
                    <a:pt x="3674" y="1622"/>
                    <a:pt x="3674" y="1622"/>
                  </a:cubicBezTo>
                  <a:cubicBezTo>
                    <a:pt x="3672" y="1669"/>
                    <a:pt x="3671" y="1736"/>
                    <a:pt x="3677" y="1758"/>
                  </a:cubicBezTo>
                  <a:cubicBezTo>
                    <a:pt x="3681" y="1773"/>
                    <a:pt x="3701" y="1792"/>
                    <a:pt x="3722" y="1808"/>
                  </a:cubicBezTo>
                  <a:cubicBezTo>
                    <a:pt x="3764" y="2154"/>
                    <a:pt x="3764" y="2154"/>
                    <a:pt x="3764" y="2154"/>
                  </a:cubicBezTo>
                  <a:cubicBezTo>
                    <a:pt x="3764" y="2180"/>
                    <a:pt x="3764" y="2180"/>
                    <a:pt x="3764" y="2180"/>
                  </a:cubicBezTo>
                  <a:cubicBezTo>
                    <a:pt x="3784" y="2197"/>
                    <a:pt x="3784" y="2197"/>
                    <a:pt x="3784" y="2197"/>
                  </a:cubicBezTo>
                  <a:cubicBezTo>
                    <a:pt x="4074" y="2430"/>
                    <a:pt x="4297" y="2414"/>
                    <a:pt x="4593" y="2198"/>
                  </a:cubicBezTo>
                  <a:cubicBezTo>
                    <a:pt x="4615" y="2182"/>
                    <a:pt x="4615" y="2182"/>
                    <a:pt x="4615" y="2182"/>
                  </a:cubicBezTo>
                  <a:cubicBezTo>
                    <a:pt x="4615" y="2154"/>
                    <a:pt x="4615" y="2154"/>
                    <a:pt x="4615" y="2154"/>
                  </a:cubicBezTo>
                  <a:cubicBezTo>
                    <a:pt x="4643" y="1808"/>
                    <a:pt x="4643" y="1808"/>
                    <a:pt x="4643" y="1808"/>
                  </a:cubicBezTo>
                  <a:cubicBezTo>
                    <a:pt x="4664" y="1792"/>
                    <a:pt x="4685" y="1773"/>
                    <a:pt x="4689" y="1758"/>
                  </a:cubicBezTo>
                  <a:cubicBezTo>
                    <a:pt x="4694" y="1738"/>
                    <a:pt x="4693" y="1680"/>
                    <a:pt x="4692" y="1634"/>
                  </a:cubicBezTo>
                  <a:cubicBezTo>
                    <a:pt x="4691" y="1622"/>
                    <a:pt x="4691" y="1622"/>
                    <a:pt x="4691" y="1622"/>
                  </a:cubicBezTo>
                  <a:close/>
                  <a:moveTo>
                    <a:pt x="3343" y="1285"/>
                  </a:moveTo>
                  <a:cubicBezTo>
                    <a:pt x="3468" y="744"/>
                    <a:pt x="3468" y="744"/>
                    <a:pt x="3468" y="744"/>
                  </a:cubicBezTo>
                  <a:cubicBezTo>
                    <a:pt x="3122" y="701"/>
                    <a:pt x="2501" y="0"/>
                    <a:pt x="1725" y="744"/>
                  </a:cubicBezTo>
                  <a:cubicBezTo>
                    <a:pt x="1825" y="1266"/>
                    <a:pt x="1825" y="1266"/>
                    <a:pt x="1825" y="1266"/>
                  </a:cubicBezTo>
                  <a:cubicBezTo>
                    <a:pt x="1838" y="1443"/>
                    <a:pt x="1864" y="1609"/>
                    <a:pt x="1906" y="1760"/>
                  </a:cubicBezTo>
                  <a:cubicBezTo>
                    <a:pt x="1965" y="1970"/>
                    <a:pt x="2055" y="2150"/>
                    <a:pt x="2190" y="2291"/>
                  </a:cubicBezTo>
                  <a:cubicBezTo>
                    <a:pt x="2212" y="2314"/>
                    <a:pt x="2212" y="2314"/>
                    <a:pt x="2212" y="2314"/>
                  </a:cubicBezTo>
                  <a:cubicBezTo>
                    <a:pt x="2244" y="2318"/>
                    <a:pt x="2244" y="2318"/>
                    <a:pt x="2244" y="2318"/>
                  </a:cubicBezTo>
                  <a:cubicBezTo>
                    <a:pt x="2354" y="2334"/>
                    <a:pt x="2462" y="2341"/>
                    <a:pt x="2569" y="2341"/>
                  </a:cubicBezTo>
                  <a:cubicBezTo>
                    <a:pt x="2677" y="2341"/>
                    <a:pt x="2784" y="2334"/>
                    <a:pt x="2895" y="2318"/>
                  </a:cubicBezTo>
                  <a:cubicBezTo>
                    <a:pt x="2926" y="2314"/>
                    <a:pt x="2926" y="2314"/>
                    <a:pt x="2926" y="2314"/>
                  </a:cubicBezTo>
                  <a:cubicBezTo>
                    <a:pt x="2948" y="2291"/>
                    <a:pt x="2948" y="2291"/>
                    <a:pt x="2948" y="2291"/>
                  </a:cubicBezTo>
                  <a:cubicBezTo>
                    <a:pt x="3078" y="2155"/>
                    <a:pt x="3176" y="1981"/>
                    <a:pt x="3243" y="1779"/>
                  </a:cubicBezTo>
                  <a:cubicBezTo>
                    <a:pt x="3292" y="1629"/>
                    <a:pt x="3326" y="1462"/>
                    <a:pt x="3343" y="12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62929" y="4024201"/>
            <a:ext cx="1432591" cy="338554"/>
            <a:chOff x="5376818" y="5407708"/>
            <a:chExt cx="1432591" cy="338554"/>
          </a:xfrm>
        </p:grpSpPr>
        <p:sp>
          <p:nvSpPr>
            <p:cNvPr id="44" name="文本框 43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47" name="直接连接符 46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9097172" y="5465213"/>
            <a:ext cx="2689913" cy="912516"/>
            <a:chOff x="9097172" y="5465213"/>
            <a:chExt cx="2689913" cy="912516"/>
          </a:xfrm>
        </p:grpSpPr>
        <p:sp>
          <p:nvSpPr>
            <p:cNvPr id="51" name="文本框 50"/>
            <p:cNvSpPr txBox="1"/>
            <p:nvPr/>
          </p:nvSpPr>
          <p:spPr>
            <a:xfrm>
              <a:off x="9097172" y="5731398"/>
              <a:ext cx="26899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9725833" y="5465213"/>
              <a:ext cx="1432591" cy="338554"/>
              <a:chOff x="5376818" y="5407708"/>
              <a:chExt cx="1432591" cy="338554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58" name="直接连接符 57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" name="组合 54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56" name="直接连接符 55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0" name="组合 59"/>
          <p:cNvGrpSpPr/>
          <p:nvPr/>
        </p:nvGrpSpPr>
        <p:grpSpPr>
          <a:xfrm>
            <a:off x="10243558" y="5023265"/>
            <a:ext cx="397140" cy="397140"/>
            <a:chOff x="9974752" y="3463506"/>
            <a:chExt cx="397140" cy="397140"/>
          </a:xfrm>
        </p:grpSpPr>
        <p:sp>
          <p:nvSpPr>
            <p:cNvPr id="61" name="椭圆 60"/>
            <p:cNvSpPr/>
            <p:nvPr/>
          </p:nvSpPr>
          <p:spPr>
            <a:xfrm>
              <a:off x="9974752" y="3463506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KSO_Shape"/>
            <p:cNvSpPr/>
            <p:nvPr/>
          </p:nvSpPr>
          <p:spPr>
            <a:xfrm>
              <a:off x="10041498" y="3571779"/>
              <a:ext cx="263649" cy="180595"/>
            </a:xfrm>
            <a:custGeom>
              <a:avLst/>
              <a:gdLst>
                <a:gd name="connsiteX0" fmla="*/ 199900 w 399800"/>
                <a:gd name="connsiteY0" fmla="*/ 138007 h 356773"/>
                <a:gd name="connsiteX1" fmla="*/ 278752 w 399800"/>
                <a:gd name="connsiteY1" fmla="*/ 216859 h 356773"/>
                <a:gd name="connsiteX2" fmla="*/ 199900 w 399800"/>
                <a:gd name="connsiteY2" fmla="*/ 295710 h 356773"/>
                <a:gd name="connsiteX3" fmla="*/ 121048 w 399800"/>
                <a:gd name="connsiteY3" fmla="*/ 216859 h 356773"/>
                <a:gd name="connsiteX4" fmla="*/ 199900 w 399800"/>
                <a:gd name="connsiteY4" fmla="*/ 138007 h 356773"/>
                <a:gd name="connsiteX5" fmla="*/ 199900 w 399800"/>
                <a:gd name="connsiteY5" fmla="*/ 116920 h 356773"/>
                <a:gd name="connsiteX6" fmla="*/ 99961 w 399800"/>
                <a:gd name="connsiteY6" fmla="*/ 216859 h 356773"/>
                <a:gd name="connsiteX7" fmla="*/ 199900 w 399800"/>
                <a:gd name="connsiteY7" fmla="*/ 316797 h 356773"/>
                <a:gd name="connsiteX8" fmla="*/ 299839 w 399800"/>
                <a:gd name="connsiteY8" fmla="*/ 216859 h 356773"/>
                <a:gd name="connsiteX9" fmla="*/ 199900 w 399800"/>
                <a:gd name="connsiteY9" fmla="*/ 116920 h 356773"/>
                <a:gd name="connsiteX10" fmla="*/ 0 w 399800"/>
                <a:gd name="connsiteY10" fmla="*/ 76944 h 356773"/>
                <a:gd name="connsiteX11" fmla="*/ 399800 w 399800"/>
                <a:gd name="connsiteY11" fmla="*/ 76944 h 356773"/>
                <a:gd name="connsiteX12" fmla="*/ 399800 w 399800"/>
                <a:gd name="connsiteY12" fmla="*/ 356773 h 356773"/>
                <a:gd name="connsiteX13" fmla="*/ 0 w 399800"/>
                <a:gd name="connsiteY13" fmla="*/ 356773 h 356773"/>
                <a:gd name="connsiteX14" fmla="*/ 74962 w 399800"/>
                <a:gd name="connsiteY14" fmla="*/ 0 h 356773"/>
                <a:gd name="connsiteX15" fmla="*/ 324838 w 399800"/>
                <a:gd name="connsiteY15" fmla="*/ 0 h 356773"/>
                <a:gd name="connsiteX16" fmla="*/ 339829 w 399800"/>
                <a:gd name="connsiteY16" fmla="*/ 59963 h 356773"/>
                <a:gd name="connsiteX17" fmla="*/ 59971 w 399800"/>
                <a:gd name="connsiteY17" fmla="*/ 59963 h 35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9800" h="356773">
                  <a:moveTo>
                    <a:pt x="199900" y="138007"/>
                  </a:moveTo>
                  <a:cubicBezTo>
                    <a:pt x="243449" y="138007"/>
                    <a:pt x="278752" y="173310"/>
                    <a:pt x="278752" y="216859"/>
                  </a:cubicBezTo>
                  <a:cubicBezTo>
                    <a:pt x="278752" y="260407"/>
                    <a:pt x="243449" y="295710"/>
                    <a:pt x="199900" y="295710"/>
                  </a:cubicBezTo>
                  <a:cubicBezTo>
                    <a:pt x="156352" y="295710"/>
                    <a:pt x="121048" y="260407"/>
                    <a:pt x="121048" y="216859"/>
                  </a:cubicBezTo>
                  <a:cubicBezTo>
                    <a:pt x="121048" y="173310"/>
                    <a:pt x="156352" y="138007"/>
                    <a:pt x="199900" y="138007"/>
                  </a:cubicBezTo>
                  <a:close/>
                  <a:moveTo>
                    <a:pt x="199900" y="116920"/>
                  </a:moveTo>
                  <a:cubicBezTo>
                    <a:pt x="144706" y="116920"/>
                    <a:pt x="99961" y="161664"/>
                    <a:pt x="99961" y="216859"/>
                  </a:cubicBezTo>
                  <a:cubicBezTo>
                    <a:pt x="99961" y="272053"/>
                    <a:pt x="144706" y="316797"/>
                    <a:pt x="199900" y="316797"/>
                  </a:cubicBezTo>
                  <a:cubicBezTo>
                    <a:pt x="255095" y="316797"/>
                    <a:pt x="299839" y="272053"/>
                    <a:pt x="299839" y="216859"/>
                  </a:cubicBezTo>
                  <a:cubicBezTo>
                    <a:pt x="299839" y="161664"/>
                    <a:pt x="255095" y="116920"/>
                    <a:pt x="199900" y="116920"/>
                  </a:cubicBezTo>
                  <a:close/>
                  <a:moveTo>
                    <a:pt x="0" y="76944"/>
                  </a:moveTo>
                  <a:lnTo>
                    <a:pt x="399800" y="76944"/>
                  </a:lnTo>
                  <a:lnTo>
                    <a:pt x="399800" y="356773"/>
                  </a:lnTo>
                  <a:lnTo>
                    <a:pt x="0" y="356773"/>
                  </a:lnTo>
                  <a:close/>
                  <a:moveTo>
                    <a:pt x="74962" y="0"/>
                  </a:moveTo>
                  <a:lnTo>
                    <a:pt x="324838" y="0"/>
                  </a:lnTo>
                  <a:lnTo>
                    <a:pt x="339829" y="59963"/>
                  </a:lnTo>
                  <a:lnTo>
                    <a:pt x="59971" y="5996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4996" y="5465213"/>
            <a:ext cx="2689913" cy="912516"/>
            <a:chOff x="484996" y="5465213"/>
            <a:chExt cx="2689913" cy="912516"/>
          </a:xfrm>
        </p:grpSpPr>
        <p:sp>
          <p:nvSpPr>
            <p:cNvPr id="63" name="文本框 62"/>
            <p:cNvSpPr txBox="1"/>
            <p:nvPr/>
          </p:nvSpPr>
          <p:spPr>
            <a:xfrm>
              <a:off x="484996" y="5731398"/>
              <a:ext cx="26899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</a:t>
              </a: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1113657" y="5465213"/>
              <a:ext cx="1432591" cy="338554"/>
              <a:chOff x="5376818" y="5407708"/>
              <a:chExt cx="1432591" cy="338554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70" name="直接连接符 69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7" name="组合 66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68" name="直接连接符 67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2" name="组合 71"/>
          <p:cNvGrpSpPr/>
          <p:nvPr/>
        </p:nvGrpSpPr>
        <p:grpSpPr>
          <a:xfrm>
            <a:off x="1631382" y="5023265"/>
            <a:ext cx="397140" cy="397140"/>
            <a:chOff x="9974752" y="3463506"/>
            <a:chExt cx="397140" cy="397140"/>
          </a:xfrm>
        </p:grpSpPr>
        <p:sp>
          <p:nvSpPr>
            <p:cNvPr id="73" name="椭圆 72"/>
            <p:cNvSpPr/>
            <p:nvPr/>
          </p:nvSpPr>
          <p:spPr>
            <a:xfrm>
              <a:off x="9974752" y="3463506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KSO_Shape"/>
            <p:cNvSpPr/>
            <p:nvPr/>
          </p:nvSpPr>
          <p:spPr>
            <a:xfrm>
              <a:off x="10041498" y="3571779"/>
              <a:ext cx="263649" cy="180595"/>
            </a:xfrm>
            <a:custGeom>
              <a:avLst/>
              <a:gdLst>
                <a:gd name="connsiteX0" fmla="*/ 199900 w 399800"/>
                <a:gd name="connsiteY0" fmla="*/ 138007 h 356773"/>
                <a:gd name="connsiteX1" fmla="*/ 278752 w 399800"/>
                <a:gd name="connsiteY1" fmla="*/ 216859 h 356773"/>
                <a:gd name="connsiteX2" fmla="*/ 199900 w 399800"/>
                <a:gd name="connsiteY2" fmla="*/ 295710 h 356773"/>
                <a:gd name="connsiteX3" fmla="*/ 121048 w 399800"/>
                <a:gd name="connsiteY3" fmla="*/ 216859 h 356773"/>
                <a:gd name="connsiteX4" fmla="*/ 199900 w 399800"/>
                <a:gd name="connsiteY4" fmla="*/ 138007 h 356773"/>
                <a:gd name="connsiteX5" fmla="*/ 199900 w 399800"/>
                <a:gd name="connsiteY5" fmla="*/ 116920 h 356773"/>
                <a:gd name="connsiteX6" fmla="*/ 99961 w 399800"/>
                <a:gd name="connsiteY6" fmla="*/ 216859 h 356773"/>
                <a:gd name="connsiteX7" fmla="*/ 199900 w 399800"/>
                <a:gd name="connsiteY7" fmla="*/ 316797 h 356773"/>
                <a:gd name="connsiteX8" fmla="*/ 299839 w 399800"/>
                <a:gd name="connsiteY8" fmla="*/ 216859 h 356773"/>
                <a:gd name="connsiteX9" fmla="*/ 199900 w 399800"/>
                <a:gd name="connsiteY9" fmla="*/ 116920 h 356773"/>
                <a:gd name="connsiteX10" fmla="*/ 0 w 399800"/>
                <a:gd name="connsiteY10" fmla="*/ 76944 h 356773"/>
                <a:gd name="connsiteX11" fmla="*/ 399800 w 399800"/>
                <a:gd name="connsiteY11" fmla="*/ 76944 h 356773"/>
                <a:gd name="connsiteX12" fmla="*/ 399800 w 399800"/>
                <a:gd name="connsiteY12" fmla="*/ 356773 h 356773"/>
                <a:gd name="connsiteX13" fmla="*/ 0 w 399800"/>
                <a:gd name="connsiteY13" fmla="*/ 356773 h 356773"/>
                <a:gd name="connsiteX14" fmla="*/ 74962 w 399800"/>
                <a:gd name="connsiteY14" fmla="*/ 0 h 356773"/>
                <a:gd name="connsiteX15" fmla="*/ 324838 w 399800"/>
                <a:gd name="connsiteY15" fmla="*/ 0 h 356773"/>
                <a:gd name="connsiteX16" fmla="*/ 339829 w 399800"/>
                <a:gd name="connsiteY16" fmla="*/ 59963 h 356773"/>
                <a:gd name="connsiteX17" fmla="*/ 59971 w 399800"/>
                <a:gd name="connsiteY17" fmla="*/ 59963 h 35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9800" h="356773">
                  <a:moveTo>
                    <a:pt x="199900" y="138007"/>
                  </a:moveTo>
                  <a:cubicBezTo>
                    <a:pt x="243449" y="138007"/>
                    <a:pt x="278752" y="173310"/>
                    <a:pt x="278752" y="216859"/>
                  </a:cubicBezTo>
                  <a:cubicBezTo>
                    <a:pt x="278752" y="260407"/>
                    <a:pt x="243449" y="295710"/>
                    <a:pt x="199900" y="295710"/>
                  </a:cubicBezTo>
                  <a:cubicBezTo>
                    <a:pt x="156352" y="295710"/>
                    <a:pt x="121048" y="260407"/>
                    <a:pt x="121048" y="216859"/>
                  </a:cubicBezTo>
                  <a:cubicBezTo>
                    <a:pt x="121048" y="173310"/>
                    <a:pt x="156352" y="138007"/>
                    <a:pt x="199900" y="138007"/>
                  </a:cubicBezTo>
                  <a:close/>
                  <a:moveTo>
                    <a:pt x="199900" y="116920"/>
                  </a:moveTo>
                  <a:cubicBezTo>
                    <a:pt x="144706" y="116920"/>
                    <a:pt x="99961" y="161664"/>
                    <a:pt x="99961" y="216859"/>
                  </a:cubicBezTo>
                  <a:cubicBezTo>
                    <a:pt x="99961" y="272053"/>
                    <a:pt x="144706" y="316797"/>
                    <a:pt x="199900" y="316797"/>
                  </a:cubicBezTo>
                  <a:cubicBezTo>
                    <a:pt x="255095" y="316797"/>
                    <a:pt x="299839" y="272053"/>
                    <a:pt x="299839" y="216859"/>
                  </a:cubicBezTo>
                  <a:cubicBezTo>
                    <a:pt x="299839" y="161664"/>
                    <a:pt x="255095" y="116920"/>
                    <a:pt x="199900" y="116920"/>
                  </a:cubicBezTo>
                  <a:close/>
                  <a:moveTo>
                    <a:pt x="0" y="76944"/>
                  </a:moveTo>
                  <a:lnTo>
                    <a:pt x="399800" y="76944"/>
                  </a:lnTo>
                  <a:lnTo>
                    <a:pt x="399800" y="356773"/>
                  </a:lnTo>
                  <a:lnTo>
                    <a:pt x="0" y="356773"/>
                  </a:lnTo>
                  <a:close/>
                  <a:moveTo>
                    <a:pt x="74962" y="0"/>
                  </a:moveTo>
                  <a:lnTo>
                    <a:pt x="324838" y="0"/>
                  </a:lnTo>
                  <a:lnTo>
                    <a:pt x="339829" y="59963"/>
                  </a:lnTo>
                  <a:lnTo>
                    <a:pt x="59971" y="5996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084740" y="2123670"/>
            <a:ext cx="704656" cy="537886"/>
            <a:chOff x="10084740" y="2123670"/>
            <a:chExt cx="704656" cy="537886"/>
          </a:xfrm>
        </p:grpSpPr>
        <p:grpSp>
          <p:nvGrpSpPr>
            <p:cNvPr id="22" name="组合 21"/>
            <p:cNvGrpSpPr/>
            <p:nvPr/>
          </p:nvGrpSpPr>
          <p:grpSpPr>
            <a:xfrm rot="1979173">
              <a:off x="10084740" y="2123670"/>
              <a:ext cx="283675" cy="283675"/>
              <a:chOff x="8049259" y="1478840"/>
              <a:chExt cx="134660" cy="134660"/>
            </a:xfrm>
          </p:grpSpPr>
          <p:sp>
            <p:nvSpPr>
              <p:cNvPr id="23" name="椭圆 22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5" name="直接连接符 74"/>
            <p:cNvCxnSpPr/>
            <p:nvPr/>
          </p:nvCxnSpPr>
          <p:spPr>
            <a:xfrm flipH="1" flipV="1">
              <a:off x="10260562" y="2269564"/>
              <a:ext cx="528834" cy="391992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6" name="组合 75"/>
          <p:cNvGrpSpPr/>
          <p:nvPr/>
        </p:nvGrpSpPr>
        <p:grpSpPr>
          <a:xfrm>
            <a:off x="10780782" y="2576872"/>
            <a:ext cx="397140" cy="397140"/>
            <a:chOff x="3527288" y="1017989"/>
            <a:chExt cx="397140" cy="397140"/>
          </a:xfrm>
        </p:grpSpPr>
        <p:sp>
          <p:nvSpPr>
            <p:cNvPr id="77" name="椭圆 76"/>
            <p:cNvSpPr/>
            <p:nvPr/>
          </p:nvSpPr>
          <p:spPr>
            <a:xfrm>
              <a:off x="3527288" y="1017989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KSO_Shape"/>
            <p:cNvSpPr/>
            <p:nvPr/>
          </p:nvSpPr>
          <p:spPr bwMode="auto">
            <a:xfrm>
              <a:off x="3591254" y="1100184"/>
              <a:ext cx="269209" cy="199414"/>
            </a:xfrm>
            <a:custGeom>
              <a:avLst/>
              <a:gdLst>
                <a:gd name="T0" fmla="*/ 186223 w 4950"/>
                <a:gd name="T1" fmla="*/ 870396 h 3662"/>
                <a:gd name="T2" fmla="*/ 534663 w 4950"/>
                <a:gd name="T3" fmla="*/ 870396 h 3662"/>
                <a:gd name="T4" fmla="*/ 74926 w 4950"/>
                <a:gd name="T5" fmla="*/ 586935 h 3662"/>
                <a:gd name="T6" fmla="*/ 1246820 w 4950"/>
                <a:gd name="T7" fmla="*/ 965004 h 3662"/>
                <a:gd name="T8" fmla="*/ 1479235 w 4950"/>
                <a:gd name="T9" fmla="*/ 1007578 h 3662"/>
                <a:gd name="T10" fmla="*/ 1651637 w 4950"/>
                <a:gd name="T11" fmla="*/ 896595 h 3662"/>
                <a:gd name="T12" fmla="*/ 1800397 w 4950"/>
                <a:gd name="T13" fmla="*/ 1147671 h 3662"/>
                <a:gd name="T14" fmla="*/ 1397763 w 4950"/>
                <a:gd name="T15" fmla="*/ 1332521 h 3662"/>
                <a:gd name="T16" fmla="*/ 446644 w 4950"/>
                <a:gd name="T17" fmla="*/ 1137119 h 3662"/>
                <a:gd name="T18" fmla="*/ 63650 w 4950"/>
                <a:gd name="T19" fmla="*/ 955907 h 3662"/>
                <a:gd name="T20" fmla="*/ 420093 w 4950"/>
                <a:gd name="T21" fmla="*/ 955907 h 3662"/>
                <a:gd name="T22" fmla="*/ 542665 w 4950"/>
                <a:gd name="T23" fmla="*/ 997026 h 3662"/>
                <a:gd name="T24" fmla="*/ 863827 w 4950"/>
                <a:gd name="T25" fmla="*/ 1099639 h 3662"/>
                <a:gd name="T26" fmla="*/ 872920 w 4950"/>
                <a:gd name="T27" fmla="*/ 950813 h 3662"/>
                <a:gd name="T28" fmla="*/ 974397 w 4950"/>
                <a:gd name="T29" fmla="*/ 910423 h 3662"/>
                <a:gd name="T30" fmla="*/ 976943 w 4950"/>
                <a:gd name="T31" fmla="*/ 985745 h 3662"/>
                <a:gd name="T32" fmla="*/ 1150435 w 4950"/>
                <a:gd name="T33" fmla="*/ 914789 h 3662"/>
                <a:gd name="T34" fmla="*/ 1706194 w 4950"/>
                <a:gd name="T35" fmla="*/ 590210 h 3662"/>
                <a:gd name="T36" fmla="*/ 1343205 w 4950"/>
                <a:gd name="T37" fmla="*/ 590210 h 3662"/>
                <a:gd name="T38" fmla="*/ 1337386 w 4950"/>
                <a:gd name="T39" fmla="*/ 639697 h 3662"/>
                <a:gd name="T40" fmla="*/ 1369029 w 4950"/>
                <a:gd name="T41" fmla="*/ 783793 h 3662"/>
                <a:gd name="T42" fmla="*/ 1376303 w 4950"/>
                <a:gd name="T43" fmla="*/ 799440 h 3662"/>
                <a:gd name="T44" fmla="*/ 1678552 w 4950"/>
                <a:gd name="T45" fmla="*/ 793982 h 3662"/>
                <a:gd name="T46" fmla="*/ 1688736 w 4950"/>
                <a:gd name="T47" fmla="*/ 657891 h 3662"/>
                <a:gd name="T48" fmla="*/ 1706558 w 4950"/>
                <a:gd name="T49" fmla="*/ 594577 h 3662"/>
                <a:gd name="T50" fmla="*/ 1215904 w 4950"/>
                <a:gd name="T51" fmla="*/ 467583 h 3662"/>
                <a:gd name="T52" fmla="*/ 627411 w 4950"/>
                <a:gd name="T53" fmla="*/ 270725 h 3662"/>
                <a:gd name="T54" fmla="*/ 693244 w 4950"/>
                <a:gd name="T55" fmla="*/ 640425 h 3662"/>
                <a:gd name="T56" fmla="*/ 804541 w 4950"/>
                <a:gd name="T57" fmla="*/ 842014 h 3662"/>
                <a:gd name="T58" fmla="*/ 934388 w 4950"/>
                <a:gd name="T59" fmla="*/ 851838 h 3662"/>
                <a:gd name="T60" fmla="*/ 1064235 w 4950"/>
                <a:gd name="T61" fmla="*/ 842014 h 3662"/>
                <a:gd name="T62" fmla="*/ 1179533 w 4950"/>
                <a:gd name="T63" fmla="*/ 647339 h 36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950" h="3662">
                  <a:moveTo>
                    <a:pt x="134" y="2392"/>
                  </a:moveTo>
                  <a:cubicBezTo>
                    <a:pt x="512" y="2392"/>
                    <a:pt x="512" y="2392"/>
                    <a:pt x="512" y="2392"/>
                  </a:cubicBezTo>
                  <a:cubicBezTo>
                    <a:pt x="677" y="2556"/>
                    <a:pt x="901" y="2556"/>
                    <a:pt x="1065" y="2392"/>
                  </a:cubicBezTo>
                  <a:cubicBezTo>
                    <a:pt x="1470" y="2392"/>
                    <a:pt x="1470" y="2392"/>
                    <a:pt x="1470" y="2392"/>
                  </a:cubicBezTo>
                  <a:cubicBezTo>
                    <a:pt x="1436" y="2126"/>
                    <a:pt x="1402" y="1861"/>
                    <a:pt x="1368" y="1595"/>
                  </a:cubicBezTo>
                  <a:cubicBezTo>
                    <a:pt x="1161" y="1029"/>
                    <a:pt x="375" y="1059"/>
                    <a:pt x="206" y="1613"/>
                  </a:cubicBezTo>
                  <a:cubicBezTo>
                    <a:pt x="134" y="2392"/>
                    <a:pt x="134" y="2392"/>
                    <a:pt x="134" y="2392"/>
                  </a:cubicBezTo>
                  <a:close/>
                  <a:moveTo>
                    <a:pt x="3428" y="2652"/>
                  </a:moveTo>
                  <a:cubicBezTo>
                    <a:pt x="3827" y="2460"/>
                    <a:pt x="3827" y="2460"/>
                    <a:pt x="3827" y="2460"/>
                  </a:cubicBezTo>
                  <a:cubicBezTo>
                    <a:pt x="4067" y="2769"/>
                    <a:pt x="4067" y="2769"/>
                    <a:pt x="4067" y="2769"/>
                  </a:cubicBezTo>
                  <a:cubicBezTo>
                    <a:pt x="4312" y="2773"/>
                    <a:pt x="4312" y="2773"/>
                    <a:pt x="4312" y="2773"/>
                  </a:cubicBezTo>
                  <a:cubicBezTo>
                    <a:pt x="4541" y="2464"/>
                    <a:pt x="4541" y="2464"/>
                    <a:pt x="4541" y="2464"/>
                  </a:cubicBezTo>
                  <a:cubicBezTo>
                    <a:pt x="4950" y="2676"/>
                    <a:pt x="4950" y="2676"/>
                    <a:pt x="4950" y="2676"/>
                  </a:cubicBezTo>
                  <a:cubicBezTo>
                    <a:pt x="4950" y="3154"/>
                    <a:pt x="4950" y="3154"/>
                    <a:pt x="4950" y="3154"/>
                  </a:cubicBezTo>
                  <a:cubicBezTo>
                    <a:pt x="3843" y="3154"/>
                    <a:pt x="3843" y="3154"/>
                    <a:pt x="3843" y="3154"/>
                  </a:cubicBezTo>
                  <a:cubicBezTo>
                    <a:pt x="3843" y="3662"/>
                    <a:pt x="3843" y="3662"/>
                    <a:pt x="3843" y="3662"/>
                  </a:cubicBezTo>
                  <a:cubicBezTo>
                    <a:pt x="1228" y="3662"/>
                    <a:pt x="1228" y="3662"/>
                    <a:pt x="1228" y="3662"/>
                  </a:cubicBezTo>
                  <a:cubicBezTo>
                    <a:pt x="1228" y="3125"/>
                    <a:pt x="1228" y="3125"/>
                    <a:pt x="1228" y="3125"/>
                  </a:cubicBezTo>
                  <a:cubicBezTo>
                    <a:pt x="0" y="3125"/>
                    <a:pt x="0" y="3125"/>
                    <a:pt x="0" y="3125"/>
                  </a:cubicBezTo>
                  <a:cubicBezTo>
                    <a:pt x="2" y="2943"/>
                    <a:pt x="57" y="2776"/>
                    <a:pt x="175" y="2627"/>
                  </a:cubicBezTo>
                  <a:cubicBezTo>
                    <a:pt x="263" y="2627"/>
                    <a:pt x="350" y="2627"/>
                    <a:pt x="437" y="2627"/>
                  </a:cubicBezTo>
                  <a:cubicBezTo>
                    <a:pt x="677" y="2890"/>
                    <a:pt x="916" y="2884"/>
                    <a:pt x="1155" y="2627"/>
                  </a:cubicBezTo>
                  <a:cubicBezTo>
                    <a:pt x="1240" y="2627"/>
                    <a:pt x="1325" y="2627"/>
                    <a:pt x="1409" y="2627"/>
                  </a:cubicBezTo>
                  <a:cubicBezTo>
                    <a:pt x="1441" y="2663"/>
                    <a:pt x="1469" y="2701"/>
                    <a:pt x="1492" y="2740"/>
                  </a:cubicBezTo>
                  <a:cubicBezTo>
                    <a:pt x="1975" y="2508"/>
                    <a:pt x="1975" y="2508"/>
                    <a:pt x="1975" y="2508"/>
                  </a:cubicBezTo>
                  <a:cubicBezTo>
                    <a:pt x="2375" y="3022"/>
                    <a:pt x="2375" y="3022"/>
                    <a:pt x="2375" y="3022"/>
                  </a:cubicBezTo>
                  <a:cubicBezTo>
                    <a:pt x="2477" y="2709"/>
                    <a:pt x="2477" y="2709"/>
                    <a:pt x="2477" y="2709"/>
                  </a:cubicBezTo>
                  <a:cubicBezTo>
                    <a:pt x="2400" y="2613"/>
                    <a:pt x="2400" y="2613"/>
                    <a:pt x="2400" y="2613"/>
                  </a:cubicBezTo>
                  <a:cubicBezTo>
                    <a:pt x="2485" y="2502"/>
                    <a:pt x="2485" y="2502"/>
                    <a:pt x="2485" y="2502"/>
                  </a:cubicBezTo>
                  <a:cubicBezTo>
                    <a:pt x="2679" y="2502"/>
                    <a:pt x="2679" y="2502"/>
                    <a:pt x="2679" y="2502"/>
                  </a:cubicBezTo>
                  <a:cubicBezTo>
                    <a:pt x="2763" y="2613"/>
                    <a:pt x="2763" y="2613"/>
                    <a:pt x="2763" y="2613"/>
                  </a:cubicBezTo>
                  <a:cubicBezTo>
                    <a:pt x="2686" y="2709"/>
                    <a:pt x="2686" y="2709"/>
                    <a:pt x="2686" y="2709"/>
                  </a:cubicBezTo>
                  <a:cubicBezTo>
                    <a:pt x="2782" y="3000"/>
                    <a:pt x="2782" y="3000"/>
                    <a:pt x="2782" y="3000"/>
                  </a:cubicBezTo>
                  <a:cubicBezTo>
                    <a:pt x="3163" y="2514"/>
                    <a:pt x="3163" y="2514"/>
                    <a:pt x="3163" y="2514"/>
                  </a:cubicBezTo>
                  <a:cubicBezTo>
                    <a:pt x="3428" y="2652"/>
                    <a:pt x="3428" y="2652"/>
                    <a:pt x="3428" y="2652"/>
                  </a:cubicBezTo>
                  <a:close/>
                  <a:moveTo>
                    <a:pt x="4691" y="1622"/>
                  </a:moveTo>
                  <a:cubicBezTo>
                    <a:pt x="4686" y="1278"/>
                    <a:pt x="4503" y="1107"/>
                    <a:pt x="4175" y="1103"/>
                  </a:cubicBezTo>
                  <a:cubicBezTo>
                    <a:pt x="3896" y="1099"/>
                    <a:pt x="3687" y="1274"/>
                    <a:pt x="3693" y="1622"/>
                  </a:cubicBezTo>
                  <a:cubicBezTo>
                    <a:pt x="3674" y="1622"/>
                    <a:pt x="3674" y="1622"/>
                    <a:pt x="3674" y="1622"/>
                  </a:cubicBezTo>
                  <a:cubicBezTo>
                    <a:pt x="3672" y="1669"/>
                    <a:pt x="3671" y="1736"/>
                    <a:pt x="3677" y="1758"/>
                  </a:cubicBezTo>
                  <a:cubicBezTo>
                    <a:pt x="3681" y="1773"/>
                    <a:pt x="3701" y="1792"/>
                    <a:pt x="3722" y="1808"/>
                  </a:cubicBezTo>
                  <a:cubicBezTo>
                    <a:pt x="3764" y="2154"/>
                    <a:pt x="3764" y="2154"/>
                    <a:pt x="3764" y="2154"/>
                  </a:cubicBezTo>
                  <a:cubicBezTo>
                    <a:pt x="3764" y="2180"/>
                    <a:pt x="3764" y="2180"/>
                    <a:pt x="3764" y="2180"/>
                  </a:cubicBezTo>
                  <a:cubicBezTo>
                    <a:pt x="3784" y="2197"/>
                    <a:pt x="3784" y="2197"/>
                    <a:pt x="3784" y="2197"/>
                  </a:cubicBezTo>
                  <a:cubicBezTo>
                    <a:pt x="4074" y="2430"/>
                    <a:pt x="4297" y="2414"/>
                    <a:pt x="4593" y="2198"/>
                  </a:cubicBezTo>
                  <a:cubicBezTo>
                    <a:pt x="4615" y="2182"/>
                    <a:pt x="4615" y="2182"/>
                    <a:pt x="4615" y="2182"/>
                  </a:cubicBezTo>
                  <a:cubicBezTo>
                    <a:pt x="4615" y="2154"/>
                    <a:pt x="4615" y="2154"/>
                    <a:pt x="4615" y="2154"/>
                  </a:cubicBezTo>
                  <a:cubicBezTo>
                    <a:pt x="4643" y="1808"/>
                    <a:pt x="4643" y="1808"/>
                    <a:pt x="4643" y="1808"/>
                  </a:cubicBezTo>
                  <a:cubicBezTo>
                    <a:pt x="4664" y="1792"/>
                    <a:pt x="4685" y="1773"/>
                    <a:pt x="4689" y="1758"/>
                  </a:cubicBezTo>
                  <a:cubicBezTo>
                    <a:pt x="4694" y="1738"/>
                    <a:pt x="4693" y="1680"/>
                    <a:pt x="4692" y="1634"/>
                  </a:cubicBezTo>
                  <a:cubicBezTo>
                    <a:pt x="4691" y="1622"/>
                    <a:pt x="4691" y="1622"/>
                    <a:pt x="4691" y="1622"/>
                  </a:cubicBezTo>
                  <a:close/>
                  <a:moveTo>
                    <a:pt x="3343" y="1285"/>
                  </a:moveTo>
                  <a:cubicBezTo>
                    <a:pt x="3468" y="744"/>
                    <a:pt x="3468" y="744"/>
                    <a:pt x="3468" y="744"/>
                  </a:cubicBezTo>
                  <a:cubicBezTo>
                    <a:pt x="3122" y="701"/>
                    <a:pt x="2501" y="0"/>
                    <a:pt x="1725" y="744"/>
                  </a:cubicBezTo>
                  <a:cubicBezTo>
                    <a:pt x="1825" y="1266"/>
                    <a:pt x="1825" y="1266"/>
                    <a:pt x="1825" y="1266"/>
                  </a:cubicBezTo>
                  <a:cubicBezTo>
                    <a:pt x="1838" y="1443"/>
                    <a:pt x="1864" y="1609"/>
                    <a:pt x="1906" y="1760"/>
                  </a:cubicBezTo>
                  <a:cubicBezTo>
                    <a:pt x="1965" y="1970"/>
                    <a:pt x="2055" y="2150"/>
                    <a:pt x="2190" y="2291"/>
                  </a:cubicBezTo>
                  <a:cubicBezTo>
                    <a:pt x="2212" y="2314"/>
                    <a:pt x="2212" y="2314"/>
                    <a:pt x="2212" y="2314"/>
                  </a:cubicBezTo>
                  <a:cubicBezTo>
                    <a:pt x="2244" y="2318"/>
                    <a:pt x="2244" y="2318"/>
                    <a:pt x="2244" y="2318"/>
                  </a:cubicBezTo>
                  <a:cubicBezTo>
                    <a:pt x="2354" y="2334"/>
                    <a:pt x="2462" y="2341"/>
                    <a:pt x="2569" y="2341"/>
                  </a:cubicBezTo>
                  <a:cubicBezTo>
                    <a:pt x="2677" y="2341"/>
                    <a:pt x="2784" y="2334"/>
                    <a:pt x="2895" y="2318"/>
                  </a:cubicBezTo>
                  <a:cubicBezTo>
                    <a:pt x="2926" y="2314"/>
                    <a:pt x="2926" y="2314"/>
                    <a:pt x="2926" y="2314"/>
                  </a:cubicBezTo>
                  <a:cubicBezTo>
                    <a:pt x="2948" y="2291"/>
                    <a:pt x="2948" y="2291"/>
                    <a:pt x="2948" y="2291"/>
                  </a:cubicBezTo>
                  <a:cubicBezTo>
                    <a:pt x="3078" y="2155"/>
                    <a:pt x="3176" y="1981"/>
                    <a:pt x="3243" y="1779"/>
                  </a:cubicBezTo>
                  <a:cubicBezTo>
                    <a:pt x="3292" y="1629"/>
                    <a:pt x="3326" y="1462"/>
                    <a:pt x="3343" y="128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0263057" y="3044421"/>
            <a:ext cx="1432591" cy="338554"/>
            <a:chOff x="5376818" y="5407708"/>
            <a:chExt cx="1432591" cy="338554"/>
          </a:xfrm>
        </p:grpSpPr>
        <p:sp>
          <p:nvSpPr>
            <p:cNvPr id="80" name="文本框 79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85" name="直接连接符 84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组合 81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83" name="直接连接符 82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7" name="组合 86"/>
          <p:cNvGrpSpPr/>
          <p:nvPr/>
        </p:nvGrpSpPr>
        <p:grpSpPr>
          <a:xfrm>
            <a:off x="999564" y="2034548"/>
            <a:ext cx="1432591" cy="338554"/>
            <a:chOff x="5376818" y="5407708"/>
            <a:chExt cx="1432591" cy="338554"/>
          </a:xfrm>
        </p:grpSpPr>
        <p:sp>
          <p:nvSpPr>
            <p:cNvPr id="88" name="文本框 87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93" name="直接连接符 92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组合 89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91" name="直接连接符 90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2164168" y="1955194"/>
            <a:ext cx="909557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dirty="0">
                <a:solidFill>
                  <a:srgbClr val="ECD4E9"/>
                </a:solidFill>
                <a:latin typeface="+mj-ea"/>
                <a:ea typeface="+mj-ea"/>
              </a:rPr>
              <a:t>T</a:t>
            </a:r>
            <a:endParaRPr lang="zh-CN" altLang="en-US" sz="6000" dirty="0">
              <a:solidFill>
                <a:srgbClr val="ECD4E9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09302" y="1955194"/>
            <a:ext cx="86382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ECD4E9"/>
                </a:solidFill>
                <a:latin typeface="+mj-ea"/>
                <a:ea typeface="+mj-ea"/>
              </a:rPr>
              <a:t>I</a:t>
            </a:r>
            <a:endParaRPr lang="zh-CN" altLang="en-US" sz="6000" dirty="0">
              <a:solidFill>
                <a:srgbClr val="ECD4E9"/>
              </a:solidFill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46729" y="1955194"/>
            <a:ext cx="86382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dirty="0">
                <a:solidFill>
                  <a:srgbClr val="ECD4E9"/>
                </a:solidFill>
                <a:latin typeface="+mj-ea"/>
                <a:ea typeface="+mj-ea"/>
              </a:rPr>
              <a:t>T</a:t>
            </a:r>
            <a:endParaRPr lang="zh-CN" altLang="en-US" sz="6000" dirty="0">
              <a:solidFill>
                <a:srgbClr val="ECD4E9"/>
              </a:solidFill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15144" y="1955194"/>
            <a:ext cx="86382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dirty="0">
                <a:solidFill>
                  <a:srgbClr val="ECD4E9"/>
                </a:solidFill>
                <a:latin typeface="+mj-ea"/>
                <a:ea typeface="+mj-ea"/>
              </a:rPr>
              <a:t>L</a:t>
            </a:r>
            <a:endParaRPr lang="zh-CN" altLang="en-US" sz="6000" dirty="0">
              <a:solidFill>
                <a:srgbClr val="ECD4E9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83560" y="1955194"/>
            <a:ext cx="86382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dirty="0">
                <a:solidFill>
                  <a:srgbClr val="ECD4E9"/>
                </a:solidFill>
                <a:latin typeface="+mj-ea"/>
                <a:ea typeface="+mj-ea"/>
              </a:rPr>
              <a:t>E</a:t>
            </a:r>
            <a:endParaRPr lang="zh-CN" altLang="en-US" sz="6000" dirty="0">
              <a:solidFill>
                <a:srgbClr val="ECD4E9"/>
              </a:solidFill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024801" y="2031393"/>
            <a:ext cx="863263" cy="863263"/>
            <a:chOff x="1783237" y="2469196"/>
            <a:chExt cx="863263" cy="863263"/>
          </a:xfrm>
        </p:grpSpPr>
        <p:grpSp>
          <p:nvGrpSpPr>
            <p:cNvPr id="23" name="组合 22"/>
            <p:cNvGrpSpPr/>
            <p:nvPr/>
          </p:nvGrpSpPr>
          <p:grpSpPr>
            <a:xfrm>
              <a:off x="1783237" y="2469196"/>
              <a:ext cx="863263" cy="863263"/>
              <a:chOff x="2090282" y="2177180"/>
              <a:chExt cx="863263" cy="863263"/>
            </a:xfrm>
          </p:grpSpPr>
          <p:sp>
            <p:nvSpPr>
              <p:cNvPr id="20" name="弧形 19"/>
              <p:cNvSpPr/>
              <p:nvPr/>
            </p:nvSpPr>
            <p:spPr>
              <a:xfrm>
                <a:off x="2148057" y="2234955"/>
                <a:ext cx="747712" cy="747712"/>
              </a:xfrm>
              <a:prstGeom prst="arc">
                <a:avLst>
                  <a:gd name="adj1" fmla="val 16200000"/>
                  <a:gd name="adj2" fmla="val 11884809"/>
                </a:avLst>
              </a:prstGeom>
              <a:ln w="12700">
                <a:solidFill>
                  <a:srgbClr val="DBAFD6"/>
                </a:solidFill>
              </a:ln>
              <a:effectLst>
                <a:glow rad="63500">
                  <a:schemeClr val="accent1">
                    <a:alpha val="2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弧形 20"/>
              <p:cNvSpPr/>
              <p:nvPr/>
            </p:nvSpPr>
            <p:spPr>
              <a:xfrm rot="4072022">
                <a:off x="2090282" y="2177180"/>
                <a:ext cx="863263" cy="863263"/>
              </a:xfrm>
              <a:prstGeom prst="arc">
                <a:avLst>
                  <a:gd name="adj1" fmla="val 3734075"/>
                  <a:gd name="adj2" fmla="val 9376236"/>
                </a:avLst>
              </a:prstGeom>
              <a:ln w="6350">
                <a:solidFill>
                  <a:srgbClr val="DBAFD6"/>
                </a:solidFill>
              </a:ln>
              <a:effectLst>
                <a:glow rad="63500">
                  <a:schemeClr val="accent1">
                    <a:alpha val="2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弧形 21"/>
              <p:cNvSpPr/>
              <p:nvPr/>
            </p:nvSpPr>
            <p:spPr>
              <a:xfrm rot="11426392">
                <a:off x="2090282" y="2177180"/>
                <a:ext cx="863263" cy="863263"/>
              </a:xfrm>
              <a:prstGeom prst="arc">
                <a:avLst>
                  <a:gd name="adj1" fmla="val 3734075"/>
                  <a:gd name="adj2" fmla="val 6366867"/>
                </a:avLst>
              </a:prstGeom>
              <a:ln w="6350">
                <a:solidFill>
                  <a:srgbClr val="DBAFD6"/>
                </a:solidFill>
              </a:ln>
              <a:effectLst>
                <a:glow rad="63500">
                  <a:schemeClr val="accent1">
                    <a:alpha val="2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弧形 23"/>
            <p:cNvSpPr/>
            <p:nvPr/>
          </p:nvSpPr>
          <p:spPr>
            <a:xfrm rot="16200000">
              <a:off x="1783237" y="2469196"/>
              <a:ext cx="863263" cy="863263"/>
            </a:xfrm>
            <a:prstGeom prst="arc">
              <a:avLst>
                <a:gd name="adj1" fmla="val 3734075"/>
                <a:gd name="adj2" fmla="val 6366867"/>
              </a:avLst>
            </a:prstGeom>
            <a:ln w="635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 rot="20789334">
              <a:off x="1783237" y="2469196"/>
              <a:ext cx="863263" cy="863263"/>
            </a:xfrm>
            <a:prstGeom prst="arc">
              <a:avLst>
                <a:gd name="adj1" fmla="val 3734075"/>
                <a:gd name="adj2" fmla="val 6366867"/>
              </a:avLst>
            </a:prstGeom>
            <a:ln w="635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椭圆 26"/>
          <p:cNvSpPr/>
          <p:nvPr/>
        </p:nvSpPr>
        <p:spPr>
          <a:xfrm>
            <a:off x="3911269" y="2029601"/>
            <a:ext cx="866845" cy="866845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217534" y="2068956"/>
            <a:ext cx="45719" cy="45719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736931" y="2125129"/>
            <a:ext cx="45719" cy="45719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2275817" y="2843852"/>
            <a:ext cx="45719" cy="45719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791513" y="2676410"/>
            <a:ext cx="45719" cy="45719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5608705" y="2015661"/>
            <a:ext cx="863263" cy="863263"/>
            <a:chOff x="5273549" y="1655657"/>
            <a:chExt cx="863263" cy="863263"/>
          </a:xfrm>
        </p:grpSpPr>
        <p:sp>
          <p:nvSpPr>
            <p:cNvPr id="32" name="椭圆 31"/>
            <p:cNvSpPr/>
            <p:nvPr/>
          </p:nvSpPr>
          <p:spPr>
            <a:xfrm>
              <a:off x="5344435" y="1726543"/>
              <a:ext cx="721491" cy="721491"/>
            </a:xfrm>
            <a:prstGeom prst="ellipse">
              <a:avLst/>
            </a:prstGeom>
            <a:ln w="12700">
              <a:solidFill>
                <a:srgbClr val="DBAFD6"/>
              </a:solidFill>
              <a:prstDash val="dashDot"/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 rot="15248187">
              <a:off x="5273549" y="1655657"/>
              <a:ext cx="863263" cy="863263"/>
            </a:xfrm>
            <a:prstGeom prst="arc">
              <a:avLst>
                <a:gd name="adj1" fmla="val 3734075"/>
                <a:gd name="adj2" fmla="val 6366867"/>
              </a:avLst>
            </a:prstGeom>
            <a:ln w="1905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弧形 33"/>
            <p:cNvSpPr/>
            <p:nvPr/>
          </p:nvSpPr>
          <p:spPr>
            <a:xfrm rot="695072">
              <a:off x="5273549" y="1655657"/>
              <a:ext cx="863263" cy="863263"/>
            </a:xfrm>
            <a:prstGeom prst="arc">
              <a:avLst>
                <a:gd name="adj1" fmla="val 3734075"/>
                <a:gd name="adj2" fmla="val 6366867"/>
              </a:avLst>
            </a:prstGeom>
            <a:ln w="635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弧形 34"/>
            <p:cNvSpPr/>
            <p:nvPr/>
          </p:nvSpPr>
          <p:spPr>
            <a:xfrm rot="7162708">
              <a:off x="5273549" y="1655657"/>
              <a:ext cx="863263" cy="863263"/>
            </a:xfrm>
            <a:prstGeom prst="arc">
              <a:avLst>
                <a:gd name="adj1" fmla="val 3734075"/>
                <a:gd name="adj2" fmla="val 6366867"/>
              </a:avLst>
            </a:prstGeom>
            <a:ln w="635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335047" y="2034259"/>
            <a:ext cx="875641" cy="879216"/>
            <a:chOff x="3905605" y="3335943"/>
            <a:chExt cx="977518" cy="981509"/>
          </a:xfrm>
        </p:grpSpPr>
        <p:sp>
          <p:nvSpPr>
            <p:cNvPr id="40" name="椭圆 39"/>
            <p:cNvSpPr/>
            <p:nvPr/>
          </p:nvSpPr>
          <p:spPr>
            <a:xfrm rot="-5400000">
              <a:off x="3905605" y="3803838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/>
            <p:cNvSpPr/>
            <p:nvPr/>
          </p:nvSpPr>
          <p:spPr>
            <a:xfrm rot="-6670588">
              <a:off x="3937336" y="3973585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/>
            <p:cNvSpPr/>
            <p:nvPr/>
          </p:nvSpPr>
          <p:spPr>
            <a:xfrm rot="-7941176">
              <a:off x="4028245" y="4120407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椭圆 42"/>
            <p:cNvSpPr/>
            <p:nvPr/>
          </p:nvSpPr>
          <p:spPr>
            <a:xfrm rot="-9211765">
              <a:off x="4166053" y="4224475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椭圆 43"/>
            <p:cNvSpPr/>
            <p:nvPr/>
          </p:nvSpPr>
          <p:spPr>
            <a:xfrm rot="-10482352">
              <a:off x="4332148" y="4271733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椭圆 44"/>
            <p:cNvSpPr/>
            <p:nvPr/>
          </p:nvSpPr>
          <p:spPr>
            <a:xfrm rot="-11752941">
              <a:off x="4504099" y="4255800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/>
            <p:cNvSpPr/>
            <p:nvPr/>
          </p:nvSpPr>
          <p:spPr>
            <a:xfrm rot="-13023529">
              <a:off x="4658683" y="4178826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/>
            <p:cNvSpPr/>
            <p:nvPr/>
          </p:nvSpPr>
          <p:spPr>
            <a:xfrm rot="-14294117">
              <a:off x="4775022" y="4051209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椭圆 47"/>
            <p:cNvSpPr/>
            <p:nvPr/>
          </p:nvSpPr>
          <p:spPr>
            <a:xfrm rot="-15564705">
              <a:off x="4837404" y="3890182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椭圆 48"/>
            <p:cNvSpPr/>
            <p:nvPr/>
          </p:nvSpPr>
          <p:spPr>
            <a:xfrm rot="-16835294">
              <a:off x="4837404" y="3717494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椭圆 49"/>
            <p:cNvSpPr/>
            <p:nvPr/>
          </p:nvSpPr>
          <p:spPr>
            <a:xfrm rot="-18105883">
              <a:off x="4775022" y="3556467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椭圆 50"/>
            <p:cNvSpPr/>
            <p:nvPr/>
          </p:nvSpPr>
          <p:spPr>
            <a:xfrm rot="-19376470">
              <a:off x="4658683" y="3428850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椭圆 51"/>
            <p:cNvSpPr/>
            <p:nvPr/>
          </p:nvSpPr>
          <p:spPr>
            <a:xfrm rot="-20647059">
              <a:off x="4504099" y="3351876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椭圆 52"/>
            <p:cNvSpPr/>
            <p:nvPr/>
          </p:nvSpPr>
          <p:spPr>
            <a:xfrm rot="-21917646">
              <a:off x="4332148" y="3335943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椭圆 53"/>
            <p:cNvSpPr/>
            <p:nvPr/>
          </p:nvSpPr>
          <p:spPr>
            <a:xfrm rot="-23188235">
              <a:off x="4166053" y="3383201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/>
            <p:cNvSpPr/>
            <p:nvPr/>
          </p:nvSpPr>
          <p:spPr>
            <a:xfrm rot="-24458822">
              <a:off x="4028245" y="3487268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椭圆 55"/>
            <p:cNvSpPr/>
            <p:nvPr/>
          </p:nvSpPr>
          <p:spPr>
            <a:xfrm rot="-25729411">
              <a:off x="3937336" y="3634090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109166" y="2011033"/>
            <a:ext cx="936250" cy="936250"/>
            <a:chOff x="5273549" y="1655657"/>
            <a:chExt cx="863263" cy="863263"/>
          </a:xfrm>
        </p:grpSpPr>
        <p:sp>
          <p:nvSpPr>
            <p:cNvPr id="69" name="椭圆 68"/>
            <p:cNvSpPr/>
            <p:nvPr/>
          </p:nvSpPr>
          <p:spPr>
            <a:xfrm>
              <a:off x="5344435" y="1726543"/>
              <a:ext cx="721491" cy="721491"/>
            </a:xfrm>
            <a:prstGeom prst="ellipse">
              <a:avLst/>
            </a:prstGeom>
            <a:ln w="12700">
              <a:solidFill>
                <a:srgbClr val="DBAFD6"/>
              </a:solidFill>
              <a:prstDash val="sysDash"/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弧形 69"/>
            <p:cNvSpPr/>
            <p:nvPr/>
          </p:nvSpPr>
          <p:spPr>
            <a:xfrm rot="15248187">
              <a:off x="5273549" y="1655657"/>
              <a:ext cx="863263" cy="863263"/>
            </a:xfrm>
            <a:prstGeom prst="arc">
              <a:avLst>
                <a:gd name="adj1" fmla="val 20821792"/>
                <a:gd name="adj2" fmla="val 10170101"/>
              </a:avLst>
            </a:prstGeom>
            <a:ln w="1905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弧形 70"/>
            <p:cNvSpPr/>
            <p:nvPr/>
          </p:nvSpPr>
          <p:spPr>
            <a:xfrm rot="892754">
              <a:off x="5273549" y="1655657"/>
              <a:ext cx="863263" cy="863263"/>
            </a:xfrm>
            <a:prstGeom prst="arc">
              <a:avLst>
                <a:gd name="adj1" fmla="val 3734075"/>
                <a:gd name="adj2" fmla="val 6366867"/>
              </a:avLst>
            </a:prstGeom>
            <a:ln w="635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" name="弧形 71"/>
            <p:cNvSpPr/>
            <p:nvPr/>
          </p:nvSpPr>
          <p:spPr>
            <a:xfrm rot="7162708">
              <a:off x="5273549" y="1655657"/>
              <a:ext cx="863263" cy="863263"/>
            </a:xfrm>
            <a:prstGeom prst="arc">
              <a:avLst>
                <a:gd name="adj1" fmla="val 3734075"/>
                <a:gd name="adj2" fmla="val 6366867"/>
              </a:avLst>
            </a:prstGeom>
            <a:ln w="635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椭圆 72"/>
          <p:cNvSpPr/>
          <p:nvPr/>
        </p:nvSpPr>
        <p:spPr>
          <a:xfrm rot="4764706">
            <a:off x="9087525" y="2588995"/>
            <a:ext cx="40954" cy="40954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4" name="椭圆 73"/>
          <p:cNvSpPr/>
          <p:nvPr/>
        </p:nvSpPr>
        <p:spPr>
          <a:xfrm rot="4764706">
            <a:off x="9145580" y="2721862"/>
            <a:ext cx="40954" cy="40954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5" name="椭圆 74"/>
          <p:cNvSpPr/>
          <p:nvPr/>
        </p:nvSpPr>
        <p:spPr>
          <a:xfrm rot="4764706">
            <a:off x="9232419" y="2821388"/>
            <a:ext cx="40954" cy="40954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6" name="文本框 75"/>
          <p:cNvSpPr txBox="1"/>
          <p:nvPr/>
        </p:nvSpPr>
        <p:spPr>
          <a:xfrm>
            <a:off x="1376363" y="5976173"/>
            <a:ext cx="94392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5379705" y="5674408"/>
            <a:ext cx="1432591" cy="338554"/>
            <a:chOff x="5376818" y="5407708"/>
            <a:chExt cx="1432591" cy="338554"/>
          </a:xfrm>
        </p:grpSpPr>
        <p:sp>
          <p:nvSpPr>
            <p:cNvPr id="78" name="文本框 77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83" name="直接连接符 82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组合 79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81" name="直接连接符 80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5" name="文本框 84"/>
          <p:cNvSpPr txBox="1"/>
          <p:nvPr/>
        </p:nvSpPr>
        <p:spPr>
          <a:xfrm>
            <a:off x="7099830" y="3139071"/>
            <a:ext cx="14325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</a:p>
        </p:txBody>
      </p:sp>
      <p:grpSp>
        <p:nvGrpSpPr>
          <p:cNvPr id="90" name="组合 89"/>
          <p:cNvGrpSpPr/>
          <p:nvPr/>
        </p:nvGrpSpPr>
        <p:grpSpPr>
          <a:xfrm flipH="1">
            <a:off x="1433593" y="3139071"/>
            <a:ext cx="2045678" cy="722371"/>
            <a:chOff x="7874610" y="1263309"/>
            <a:chExt cx="2045678" cy="722371"/>
          </a:xfrm>
        </p:grpSpPr>
        <p:sp>
          <p:nvSpPr>
            <p:cNvPr id="91" name="文本框 90"/>
            <p:cNvSpPr txBox="1"/>
            <p:nvPr/>
          </p:nvSpPr>
          <p:spPr>
            <a:xfrm>
              <a:off x="8169618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 flipH="1">
            <a:off x="8573501" y="3139071"/>
            <a:ext cx="2045678" cy="722371"/>
            <a:chOff x="7874610" y="1263309"/>
            <a:chExt cx="2045678" cy="722371"/>
          </a:xfrm>
        </p:grpSpPr>
        <p:sp>
          <p:nvSpPr>
            <p:cNvPr id="94" name="文本框 93"/>
            <p:cNvSpPr txBox="1"/>
            <p:nvPr/>
          </p:nvSpPr>
          <p:spPr>
            <a:xfrm>
              <a:off x="8169618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 flipH="1">
            <a:off x="5032122" y="3139071"/>
            <a:ext cx="2045678" cy="722371"/>
            <a:chOff x="7874610" y="1263309"/>
            <a:chExt cx="2045678" cy="722371"/>
          </a:xfrm>
        </p:grpSpPr>
        <p:sp>
          <p:nvSpPr>
            <p:cNvPr id="100" name="文本框 99"/>
            <p:cNvSpPr txBox="1"/>
            <p:nvPr/>
          </p:nvSpPr>
          <p:spPr>
            <a:xfrm>
              <a:off x="8169618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3634651" y="3139071"/>
            <a:ext cx="14325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</a:p>
        </p:txBody>
      </p:sp>
      <p:sp>
        <p:nvSpPr>
          <p:cNvPr id="103" name="椭圆 102"/>
          <p:cNvSpPr/>
          <p:nvPr/>
        </p:nvSpPr>
        <p:spPr>
          <a:xfrm>
            <a:off x="2318170" y="5005681"/>
            <a:ext cx="215480" cy="215480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3913926" y="4385037"/>
            <a:ext cx="215480" cy="215480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3962200" y="4433311"/>
            <a:ext cx="118932" cy="118932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9489226" y="4868456"/>
            <a:ext cx="215480" cy="215480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9537500" y="4916730"/>
            <a:ext cx="118932" cy="118932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5679562" y="4940988"/>
            <a:ext cx="172433" cy="172433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7580516" y="4351219"/>
            <a:ext cx="82092" cy="82092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0" name="直接连接符 109"/>
          <p:cNvCxnSpPr/>
          <p:nvPr/>
        </p:nvCxnSpPr>
        <p:spPr>
          <a:xfrm flipV="1">
            <a:off x="2581924" y="4552243"/>
            <a:ext cx="1283728" cy="500104"/>
          </a:xfrm>
          <a:prstGeom prst="lin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V="1">
            <a:off x="803445" y="4343224"/>
            <a:ext cx="2649736" cy="1062467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4299073" y="4492777"/>
            <a:ext cx="1315051" cy="51290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7753289" y="4477751"/>
            <a:ext cx="1658918" cy="447662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 flipV="1">
            <a:off x="5991138" y="4436517"/>
            <a:ext cx="1403913" cy="500104"/>
          </a:xfrm>
          <a:prstGeom prst="lin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8641869" y="4282679"/>
            <a:ext cx="2345506" cy="677748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3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8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4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4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4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4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4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" grpId="0"/>
      <p:bldP spid="15" grpId="0"/>
      <p:bldP spid="16" grpId="0"/>
      <p:bldP spid="17" grpId="0"/>
      <p:bldP spid="18" grpId="0"/>
      <p:bldP spid="27" grpId="0" animBg="1"/>
      <p:bldP spid="28" grpId="0" animBg="1"/>
      <p:bldP spid="29" grpId="0" animBg="1"/>
      <p:bldP spid="30" grpId="0" animBg="1"/>
      <p:bldP spid="31" grpId="0" animBg="1"/>
      <p:bldP spid="73" grpId="0" animBg="1"/>
      <p:bldP spid="74" grpId="0" animBg="1"/>
      <p:bldP spid="75" grpId="0" animBg="1"/>
      <p:bldP spid="76" grpId="0"/>
      <p:bldP spid="85" grpId="0"/>
      <p:bldP spid="102" grpId="0"/>
      <p:bldP spid="103" grpId="0" animBg="1"/>
      <p:bldP spid="105" grpId="0" animBg="1"/>
      <p:bldP spid="106" grpId="0" animBg="1"/>
      <p:bldP spid="108" grpId="0" animBg="1"/>
      <p:bldP spid="10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-1783264" y="1787751"/>
            <a:ext cx="6517182" cy="3931854"/>
            <a:chOff x="-1811545" y="1723904"/>
            <a:chExt cx="6745855" cy="4069814"/>
          </a:xfrm>
        </p:grpSpPr>
        <p:pic>
          <p:nvPicPr>
            <p:cNvPr id="13" name="Picture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1" t="29398" r="17922" b="13718"/>
            <a:stretch>
              <a:fillRect/>
            </a:stretch>
          </p:blipFill>
          <p:spPr>
            <a:xfrm>
              <a:off x="-1811545" y="1723904"/>
              <a:ext cx="6745855" cy="4069814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976" b="2090"/>
            <a:stretch>
              <a:fillRect/>
            </a:stretch>
          </p:blipFill>
          <p:spPr>
            <a:xfrm>
              <a:off x="-848309" y="2197191"/>
              <a:ext cx="4747210" cy="2933609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 flipH="1">
            <a:off x="4729770" y="2987393"/>
            <a:ext cx="2215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</a:p>
        </p:txBody>
      </p:sp>
      <p:sp>
        <p:nvSpPr>
          <p:cNvPr id="15" name="文本框 14"/>
          <p:cNvSpPr txBox="1"/>
          <p:nvPr/>
        </p:nvSpPr>
        <p:spPr>
          <a:xfrm flipH="1">
            <a:off x="4798782" y="3434806"/>
            <a:ext cx="15772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rgbClr val="ECD4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882048" y="3743678"/>
            <a:ext cx="2994660" cy="0"/>
          </a:xfrm>
          <a:prstGeom prst="line">
            <a:avLst/>
          </a:prstGeom>
          <a:ln w="12700">
            <a:solidFill>
              <a:srgbClr val="ECD4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798782" y="3766538"/>
            <a:ext cx="6335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everywhere,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</a:t>
            </a:r>
          </a:p>
        </p:txBody>
      </p:sp>
      <p:sp>
        <p:nvSpPr>
          <p:cNvPr id="18" name="椭圆 17"/>
          <p:cNvSpPr/>
          <p:nvPr/>
        </p:nvSpPr>
        <p:spPr>
          <a:xfrm rot="21081652">
            <a:off x="4141014" y="2506783"/>
            <a:ext cx="1177514" cy="1177514"/>
          </a:xfrm>
          <a:custGeom>
            <a:avLst/>
            <a:gdLst>
              <a:gd name="connsiteX0" fmla="*/ 0 w 1177513"/>
              <a:gd name="connsiteY0" fmla="*/ 588757 h 1177513"/>
              <a:gd name="connsiteX1" fmla="*/ 588757 w 1177513"/>
              <a:gd name="connsiteY1" fmla="*/ 0 h 1177513"/>
              <a:gd name="connsiteX2" fmla="*/ 1177514 w 1177513"/>
              <a:gd name="connsiteY2" fmla="*/ 588757 h 1177513"/>
              <a:gd name="connsiteX3" fmla="*/ 588757 w 1177513"/>
              <a:gd name="connsiteY3" fmla="*/ 1177514 h 1177513"/>
              <a:gd name="connsiteX4" fmla="*/ 0 w 1177513"/>
              <a:gd name="connsiteY4" fmla="*/ 588757 h 1177513"/>
              <a:gd name="connsiteX0-1" fmla="*/ 588757 w 1177514"/>
              <a:gd name="connsiteY0-2" fmla="*/ 1177514 h 1268954"/>
              <a:gd name="connsiteX1-3" fmla="*/ 0 w 1177514"/>
              <a:gd name="connsiteY1-4" fmla="*/ 588757 h 1268954"/>
              <a:gd name="connsiteX2-5" fmla="*/ 588757 w 1177514"/>
              <a:gd name="connsiteY2-6" fmla="*/ 0 h 1268954"/>
              <a:gd name="connsiteX3-7" fmla="*/ 1177514 w 1177514"/>
              <a:gd name="connsiteY3-8" fmla="*/ 588757 h 1268954"/>
              <a:gd name="connsiteX4-9" fmla="*/ 680197 w 1177514"/>
              <a:gd name="connsiteY4-10" fmla="*/ 1268954 h 1268954"/>
              <a:gd name="connsiteX0-11" fmla="*/ 588757 w 1177514"/>
              <a:gd name="connsiteY0-12" fmla="*/ 1177514 h 1177514"/>
              <a:gd name="connsiteX1-13" fmla="*/ 0 w 1177514"/>
              <a:gd name="connsiteY1-14" fmla="*/ 588757 h 1177514"/>
              <a:gd name="connsiteX2-15" fmla="*/ 588757 w 1177514"/>
              <a:gd name="connsiteY2-16" fmla="*/ 0 h 1177514"/>
              <a:gd name="connsiteX3-17" fmla="*/ 1177514 w 1177514"/>
              <a:gd name="connsiteY3-18" fmla="*/ 588757 h 11775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77514" h="1177514">
                <a:moveTo>
                  <a:pt x="588757" y="1177514"/>
                </a:moveTo>
                <a:cubicBezTo>
                  <a:pt x="263595" y="1177514"/>
                  <a:pt x="0" y="913919"/>
                  <a:pt x="0" y="588757"/>
                </a:cubicBezTo>
                <a:cubicBezTo>
                  <a:pt x="0" y="263595"/>
                  <a:pt x="263595" y="0"/>
                  <a:pt x="588757" y="0"/>
                </a:cubicBezTo>
                <a:cubicBezTo>
                  <a:pt x="913919" y="0"/>
                  <a:pt x="1177514" y="263595"/>
                  <a:pt x="1177514" y="588757"/>
                </a:cubicBezTo>
              </a:path>
            </a:pathLst>
          </a:cu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716672" y="2091033"/>
            <a:ext cx="849302" cy="849302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380223" y="2210074"/>
            <a:ext cx="672898" cy="672898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237197" y="2371338"/>
            <a:ext cx="225170" cy="225170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293975" y="2881600"/>
            <a:ext cx="225170" cy="225170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7736492" y="1806103"/>
            <a:ext cx="2033301" cy="1186033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6538668" y="4518081"/>
            <a:ext cx="2546154" cy="1485182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8518670" y="1588796"/>
            <a:ext cx="4080735" cy="2380309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build="allAtOnce"/>
      <p:bldP spid="15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六边形 108"/>
          <p:cNvSpPr/>
          <p:nvPr/>
        </p:nvSpPr>
        <p:spPr>
          <a:xfrm rot="12320621">
            <a:off x="-580448" y="37820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六边形 109"/>
          <p:cNvSpPr/>
          <p:nvPr/>
        </p:nvSpPr>
        <p:spPr>
          <a:xfrm rot="12399544">
            <a:off x="-657229" y="374460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六边形 110"/>
          <p:cNvSpPr/>
          <p:nvPr/>
        </p:nvSpPr>
        <p:spPr>
          <a:xfrm rot="12478467">
            <a:off x="-733128" y="37054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六边形 111"/>
          <p:cNvSpPr/>
          <p:nvPr/>
        </p:nvSpPr>
        <p:spPr>
          <a:xfrm rot="12557390">
            <a:off x="-808108" y="366447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六边形 112"/>
          <p:cNvSpPr/>
          <p:nvPr/>
        </p:nvSpPr>
        <p:spPr>
          <a:xfrm rot="12636313">
            <a:off x="-882128" y="362182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六边形 113"/>
          <p:cNvSpPr/>
          <p:nvPr/>
        </p:nvSpPr>
        <p:spPr>
          <a:xfrm rot="12715236">
            <a:off x="-955151" y="357749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六边形 114"/>
          <p:cNvSpPr/>
          <p:nvPr/>
        </p:nvSpPr>
        <p:spPr>
          <a:xfrm rot="12794160">
            <a:off x="-1027136" y="353149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六边形 115"/>
          <p:cNvSpPr/>
          <p:nvPr/>
        </p:nvSpPr>
        <p:spPr>
          <a:xfrm rot="12873083">
            <a:off x="-1098046" y="348385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六边形 116"/>
          <p:cNvSpPr/>
          <p:nvPr/>
        </p:nvSpPr>
        <p:spPr>
          <a:xfrm rot="12952006">
            <a:off x="-1167844" y="343460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六边形 117"/>
          <p:cNvSpPr/>
          <p:nvPr/>
        </p:nvSpPr>
        <p:spPr>
          <a:xfrm rot="13030929">
            <a:off x="-1236492" y="338376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六边形 118"/>
          <p:cNvSpPr/>
          <p:nvPr/>
        </p:nvSpPr>
        <p:spPr>
          <a:xfrm rot="13109852">
            <a:off x="-1303956" y="333135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六边形 119"/>
          <p:cNvSpPr/>
          <p:nvPr/>
        </p:nvSpPr>
        <p:spPr>
          <a:xfrm rot="13188775">
            <a:off x="-1370199" y="327741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六边形 120"/>
          <p:cNvSpPr/>
          <p:nvPr/>
        </p:nvSpPr>
        <p:spPr>
          <a:xfrm rot="13267698">
            <a:off x="-1435187" y="322196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六边形 121"/>
          <p:cNvSpPr/>
          <p:nvPr/>
        </p:nvSpPr>
        <p:spPr>
          <a:xfrm rot="13346621">
            <a:off x="-1498884" y="31650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六边形 122"/>
          <p:cNvSpPr/>
          <p:nvPr/>
        </p:nvSpPr>
        <p:spPr>
          <a:xfrm rot="13425544">
            <a:off x="-1561257" y="310667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六边形 123"/>
          <p:cNvSpPr/>
          <p:nvPr/>
        </p:nvSpPr>
        <p:spPr>
          <a:xfrm rot="13504467">
            <a:off x="-1622274" y="304688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六边形 124"/>
          <p:cNvSpPr/>
          <p:nvPr/>
        </p:nvSpPr>
        <p:spPr>
          <a:xfrm rot="13583390">
            <a:off x="-1681903" y="298571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六边形 125"/>
          <p:cNvSpPr/>
          <p:nvPr/>
        </p:nvSpPr>
        <p:spPr>
          <a:xfrm rot="13662314">
            <a:off x="-1740112" y="292318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六边形 126"/>
          <p:cNvSpPr/>
          <p:nvPr/>
        </p:nvSpPr>
        <p:spPr>
          <a:xfrm rot="13741237">
            <a:off x="-1796871" y="285934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六边形 127"/>
          <p:cNvSpPr/>
          <p:nvPr/>
        </p:nvSpPr>
        <p:spPr>
          <a:xfrm rot="13820160">
            <a:off x="-1852148" y="279421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六边形 128"/>
          <p:cNvSpPr/>
          <p:nvPr/>
        </p:nvSpPr>
        <p:spPr>
          <a:xfrm rot="13899083">
            <a:off x="-1905916" y="27278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六边形 129"/>
          <p:cNvSpPr/>
          <p:nvPr/>
        </p:nvSpPr>
        <p:spPr>
          <a:xfrm rot="13978006">
            <a:off x="-1958146" y="26602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六边形 130"/>
          <p:cNvSpPr/>
          <p:nvPr/>
        </p:nvSpPr>
        <p:spPr>
          <a:xfrm rot="14056929">
            <a:off x="-2008810" y="259144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六边形 131"/>
          <p:cNvSpPr/>
          <p:nvPr/>
        </p:nvSpPr>
        <p:spPr>
          <a:xfrm rot="14135852">
            <a:off x="-2057882" y="252152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六边形 132"/>
          <p:cNvSpPr/>
          <p:nvPr/>
        </p:nvSpPr>
        <p:spPr>
          <a:xfrm rot="14214775">
            <a:off x="-2105336" y="24504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六边形 133"/>
          <p:cNvSpPr/>
          <p:nvPr/>
        </p:nvSpPr>
        <p:spPr>
          <a:xfrm rot="14293698">
            <a:off x="-2151147" y="237838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六边形 134"/>
          <p:cNvSpPr/>
          <p:nvPr/>
        </p:nvSpPr>
        <p:spPr>
          <a:xfrm rot="14372621">
            <a:off x="-2195290" y="230524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六边形 135"/>
          <p:cNvSpPr/>
          <p:nvPr/>
        </p:nvSpPr>
        <p:spPr>
          <a:xfrm rot="14451544">
            <a:off x="-2237743" y="22311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六边形 136"/>
          <p:cNvSpPr/>
          <p:nvPr/>
        </p:nvSpPr>
        <p:spPr>
          <a:xfrm rot="14530467">
            <a:off x="-2278482" y="21560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六边形 137"/>
          <p:cNvSpPr/>
          <p:nvPr/>
        </p:nvSpPr>
        <p:spPr>
          <a:xfrm rot="14609390">
            <a:off x="-2317488" y="20800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六边形 138"/>
          <p:cNvSpPr/>
          <p:nvPr/>
        </p:nvSpPr>
        <p:spPr>
          <a:xfrm rot="14688313">
            <a:off x="-2354739" y="20031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六边形 139"/>
          <p:cNvSpPr/>
          <p:nvPr/>
        </p:nvSpPr>
        <p:spPr>
          <a:xfrm rot="14767236">
            <a:off x="-2390215" y="192544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六边形 140"/>
          <p:cNvSpPr/>
          <p:nvPr/>
        </p:nvSpPr>
        <p:spPr>
          <a:xfrm rot="14846159">
            <a:off x="-2423898" y="184693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六边形 141"/>
          <p:cNvSpPr/>
          <p:nvPr/>
        </p:nvSpPr>
        <p:spPr>
          <a:xfrm rot="14925083">
            <a:off x="-2455769" y="176767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六边形 142"/>
          <p:cNvSpPr/>
          <p:nvPr/>
        </p:nvSpPr>
        <p:spPr>
          <a:xfrm rot="15004006">
            <a:off x="-2485813" y="168770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六边形 143"/>
          <p:cNvSpPr/>
          <p:nvPr/>
        </p:nvSpPr>
        <p:spPr>
          <a:xfrm rot="15082929">
            <a:off x="-2514014" y="160707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六边形 144"/>
          <p:cNvSpPr/>
          <p:nvPr/>
        </p:nvSpPr>
        <p:spPr>
          <a:xfrm rot="15161852">
            <a:off x="-2540355" y="15258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六边形 145"/>
          <p:cNvSpPr/>
          <p:nvPr/>
        </p:nvSpPr>
        <p:spPr>
          <a:xfrm rot="15240775">
            <a:off x="-2564825" y="14439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六边形 146"/>
          <p:cNvSpPr/>
          <p:nvPr/>
        </p:nvSpPr>
        <p:spPr>
          <a:xfrm rot="15319698">
            <a:off x="-2587409" y="136157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六边形 147"/>
          <p:cNvSpPr/>
          <p:nvPr/>
        </p:nvSpPr>
        <p:spPr>
          <a:xfrm rot="15398621">
            <a:off x="-2608096" y="12786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六边形 148"/>
          <p:cNvSpPr/>
          <p:nvPr/>
        </p:nvSpPr>
        <p:spPr>
          <a:xfrm rot="15477544">
            <a:off x="-2626874" y="11953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六边形 149"/>
          <p:cNvSpPr/>
          <p:nvPr/>
        </p:nvSpPr>
        <p:spPr>
          <a:xfrm rot="15556467">
            <a:off x="-2643735" y="11116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六边形 150"/>
          <p:cNvSpPr/>
          <p:nvPr/>
        </p:nvSpPr>
        <p:spPr>
          <a:xfrm rot="15635390">
            <a:off x="-2658668" y="102749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六边形 151"/>
          <p:cNvSpPr/>
          <p:nvPr/>
        </p:nvSpPr>
        <p:spPr>
          <a:xfrm rot="15714313">
            <a:off x="-2671668" y="94306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六边形 152"/>
          <p:cNvSpPr/>
          <p:nvPr/>
        </p:nvSpPr>
        <p:spPr>
          <a:xfrm rot="15793236">
            <a:off x="-2682725" y="85835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六边形 153"/>
          <p:cNvSpPr/>
          <p:nvPr/>
        </p:nvSpPr>
        <p:spPr>
          <a:xfrm rot="15872159">
            <a:off x="-2691835" y="7734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六边形 154"/>
          <p:cNvSpPr/>
          <p:nvPr/>
        </p:nvSpPr>
        <p:spPr>
          <a:xfrm rot="15951083">
            <a:off x="-2698993" y="68829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六边形 155"/>
          <p:cNvSpPr/>
          <p:nvPr/>
        </p:nvSpPr>
        <p:spPr>
          <a:xfrm rot="16030006">
            <a:off x="-2704194" y="60302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六边形 156"/>
          <p:cNvSpPr/>
          <p:nvPr/>
        </p:nvSpPr>
        <p:spPr>
          <a:xfrm rot="16108929">
            <a:off x="-2707437" y="51765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六边形 157"/>
          <p:cNvSpPr/>
          <p:nvPr/>
        </p:nvSpPr>
        <p:spPr>
          <a:xfrm rot="16187852">
            <a:off x="-2708720" y="43224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六边形 158"/>
          <p:cNvSpPr/>
          <p:nvPr/>
        </p:nvSpPr>
        <p:spPr>
          <a:xfrm rot="16266775">
            <a:off x="-2708041" y="34681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六边形 159"/>
          <p:cNvSpPr/>
          <p:nvPr/>
        </p:nvSpPr>
        <p:spPr>
          <a:xfrm rot="16345698">
            <a:off x="-2705401" y="26143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六边形 160"/>
          <p:cNvSpPr/>
          <p:nvPr/>
        </p:nvSpPr>
        <p:spPr>
          <a:xfrm rot="16424621">
            <a:off x="-2700802" y="1761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六边形 161"/>
          <p:cNvSpPr/>
          <p:nvPr/>
        </p:nvSpPr>
        <p:spPr>
          <a:xfrm rot="16503544">
            <a:off x="-2694246" y="9095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六边形 162"/>
          <p:cNvSpPr/>
          <p:nvPr/>
        </p:nvSpPr>
        <p:spPr>
          <a:xfrm rot="16582467">
            <a:off x="-2685737" y="595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六边形 163"/>
          <p:cNvSpPr/>
          <p:nvPr/>
        </p:nvSpPr>
        <p:spPr>
          <a:xfrm rot="16661390">
            <a:off x="-2675279" y="-788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六边形 164"/>
          <p:cNvSpPr/>
          <p:nvPr/>
        </p:nvSpPr>
        <p:spPr>
          <a:xfrm rot="16740313">
            <a:off x="-2662877" y="-1633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六边形 165"/>
          <p:cNvSpPr/>
          <p:nvPr/>
        </p:nvSpPr>
        <p:spPr>
          <a:xfrm rot="16819236">
            <a:off x="-2648538" y="-24756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六边形 166"/>
          <p:cNvSpPr/>
          <p:nvPr/>
        </p:nvSpPr>
        <p:spPr>
          <a:xfrm rot="16898159">
            <a:off x="-2632269" y="-3314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六边形 167"/>
          <p:cNvSpPr/>
          <p:nvPr/>
        </p:nvSpPr>
        <p:spPr>
          <a:xfrm rot="16977083">
            <a:off x="-2614081" y="-41489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六边形 168"/>
          <p:cNvSpPr/>
          <p:nvPr/>
        </p:nvSpPr>
        <p:spPr>
          <a:xfrm rot="17056006">
            <a:off x="-2593979" y="-4979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六边形 169"/>
          <p:cNvSpPr/>
          <p:nvPr/>
        </p:nvSpPr>
        <p:spPr>
          <a:xfrm rot="17134929">
            <a:off x="-2571979" y="-58047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六边形 170"/>
          <p:cNvSpPr/>
          <p:nvPr/>
        </p:nvSpPr>
        <p:spPr>
          <a:xfrm rot="17213852">
            <a:off x="-2548088" y="-66248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六边形 171"/>
          <p:cNvSpPr/>
          <p:nvPr/>
        </p:nvSpPr>
        <p:spPr>
          <a:xfrm rot="17292775">
            <a:off x="-2522322" y="-74393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六边形 172"/>
          <p:cNvSpPr/>
          <p:nvPr/>
        </p:nvSpPr>
        <p:spPr>
          <a:xfrm rot="17371698">
            <a:off x="-2494692" y="-82476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六边形 173"/>
          <p:cNvSpPr/>
          <p:nvPr/>
        </p:nvSpPr>
        <p:spPr>
          <a:xfrm rot="17450621">
            <a:off x="-2465214" y="-90494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六边形 174"/>
          <p:cNvSpPr/>
          <p:nvPr/>
        </p:nvSpPr>
        <p:spPr>
          <a:xfrm rot="17529544">
            <a:off x="-2433904" y="-9844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六边形 175"/>
          <p:cNvSpPr/>
          <p:nvPr/>
        </p:nvSpPr>
        <p:spPr>
          <a:xfrm rot="17608467">
            <a:off x="-2400776" y="-106317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六边形 176"/>
          <p:cNvSpPr/>
          <p:nvPr/>
        </p:nvSpPr>
        <p:spPr>
          <a:xfrm rot="17687390">
            <a:off x="-2365850" y="-114113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六边形 177"/>
          <p:cNvSpPr/>
          <p:nvPr/>
        </p:nvSpPr>
        <p:spPr>
          <a:xfrm rot="17766313">
            <a:off x="-2329143" y="-121827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六边形 178"/>
          <p:cNvSpPr/>
          <p:nvPr/>
        </p:nvSpPr>
        <p:spPr>
          <a:xfrm rot="17845237">
            <a:off x="-2290677" y="-129454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六边形 179"/>
          <p:cNvSpPr/>
          <p:nvPr/>
        </p:nvSpPr>
        <p:spPr>
          <a:xfrm rot="17924160">
            <a:off x="-2250468" y="-136991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六边形 180"/>
          <p:cNvSpPr/>
          <p:nvPr/>
        </p:nvSpPr>
        <p:spPr>
          <a:xfrm rot="18003083">
            <a:off x="-2208540" y="-144434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六边形 181"/>
          <p:cNvSpPr/>
          <p:nvPr/>
        </p:nvSpPr>
        <p:spPr>
          <a:xfrm rot="18082006">
            <a:off x="-2164914" y="-151779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六边形 182"/>
          <p:cNvSpPr/>
          <p:nvPr/>
        </p:nvSpPr>
        <p:spPr>
          <a:xfrm rot="18160929">
            <a:off x="-2119615" y="-159022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六边形 183"/>
          <p:cNvSpPr/>
          <p:nvPr/>
        </p:nvSpPr>
        <p:spPr>
          <a:xfrm rot="18239852">
            <a:off x="-2072664" y="-166158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六边形 184"/>
          <p:cNvSpPr/>
          <p:nvPr/>
        </p:nvSpPr>
        <p:spPr>
          <a:xfrm rot="18318775">
            <a:off x="-2024088" y="-17318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六边形 185"/>
          <p:cNvSpPr/>
          <p:nvPr/>
        </p:nvSpPr>
        <p:spPr>
          <a:xfrm rot="18397698">
            <a:off x="-1973911" y="-180099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六边形 186"/>
          <p:cNvSpPr/>
          <p:nvPr/>
        </p:nvSpPr>
        <p:spPr>
          <a:xfrm rot="18476621">
            <a:off x="-1922160" y="-186896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六边形 187"/>
          <p:cNvSpPr/>
          <p:nvPr/>
        </p:nvSpPr>
        <p:spPr>
          <a:xfrm rot="18555544">
            <a:off x="-1868863" y="-19357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六边形 188"/>
          <p:cNvSpPr/>
          <p:nvPr/>
        </p:nvSpPr>
        <p:spPr>
          <a:xfrm rot="18634467">
            <a:off x="-1814046" y="-20012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六边形 189"/>
          <p:cNvSpPr/>
          <p:nvPr/>
        </p:nvSpPr>
        <p:spPr>
          <a:xfrm rot="18713390">
            <a:off x="-1757741" y="-20654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六边形 190"/>
          <p:cNvSpPr/>
          <p:nvPr/>
        </p:nvSpPr>
        <p:spPr>
          <a:xfrm rot="18792314">
            <a:off x="-1699976" y="-21284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六边形 191"/>
          <p:cNvSpPr/>
          <p:nvPr/>
        </p:nvSpPr>
        <p:spPr>
          <a:xfrm rot="18871237">
            <a:off x="-1640780" y="-21900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六边形 192"/>
          <p:cNvSpPr/>
          <p:nvPr/>
        </p:nvSpPr>
        <p:spPr>
          <a:xfrm rot="18950160">
            <a:off x="-1580188" y="-225023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六边形 193"/>
          <p:cNvSpPr/>
          <p:nvPr/>
        </p:nvSpPr>
        <p:spPr>
          <a:xfrm rot="19029083">
            <a:off x="-1518228" y="-23090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六边形 194"/>
          <p:cNvSpPr/>
          <p:nvPr/>
        </p:nvSpPr>
        <p:spPr>
          <a:xfrm rot="19108006">
            <a:off x="-1454935" y="-236641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六边形 195"/>
          <p:cNvSpPr/>
          <p:nvPr/>
        </p:nvSpPr>
        <p:spPr>
          <a:xfrm rot="19186929">
            <a:off x="-1390341" y="-242232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六边形 196"/>
          <p:cNvSpPr/>
          <p:nvPr/>
        </p:nvSpPr>
        <p:spPr>
          <a:xfrm rot="19265852">
            <a:off x="-1324481" y="-24767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六边形 197"/>
          <p:cNvSpPr/>
          <p:nvPr/>
        </p:nvSpPr>
        <p:spPr>
          <a:xfrm rot="19344775">
            <a:off x="-1257389" y="-252961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六边形 198"/>
          <p:cNvSpPr/>
          <p:nvPr/>
        </p:nvSpPr>
        <p:spPr>
          <a:xfrm rot="19423698">
            <a:off x="-1189101" y="-258093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六边形 199"/>
          <p:cNvSpPr/>
          <p:nvPr/>
        </p:nvSpPr>
        <p:spPr>
          <a:xfrm rot="19502621">
            <a:off x="-1119654" y="-263068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六边形 200"/>
          <p:cNvSpPr/>
          <p:nvPr/>
        </p:nvSpPr>
        <p:spPr>
          <a:xfrm rot="19581544">
            <a:off x="-1049081" y="-267881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六边形 201"/>
          <p:cNvSpPr/>
          <p:nvPr/>
        </p:nvSpPr>
        <p:spPr>
          <a:xfrm rot="19660467">
            <a:off x="-977423" y="-272532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六边形 202"/>
          <p:cNvSpPr/>
          <p:nvPr/>
        </p:nvSpPr>
        <p:spPr>
          <a:xfrm rot="19739390">
            <a:off x="-904716" y="-277017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六边形 203"/>
          <p:cNvSpPr/>
          <p:nvPr/>
        </p:nvSpPr>
        <p:spPr>
          <a:xfrm rot="19818313">
            <a:off x="-830999" y="-281334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六边形 204"/>
          <p:cNvSpPr/>
          <p:nvPr/>
        </p:nvSpPr>
        <p:spPr>
          <a:xfrm rot="19897236">
            <a:off x="-756311" y="-285480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六边形 205"/>
          <p:cNvSpPr/>
          <p:nvPr/>
        </p:nvSpPr>
        <p:spPr>
          <a:xfrm rot="19976159">
            <a:off x="-680690" y="-28945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六边形 206"/>
          <p:cNvSpPr/>
          <p:nvPr/>
        </p:nvSpPr>
        <p:spPr>
          <a:xfrm rot="20055083">
            <a:off x="-604176" y="-293253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六边形 207"/>
          <p:cNvSpPr/>
          <p:nvPr/>
        </p:nvSpPr>
        <p:spPr>
          <a:xfrm rot="20134006">
            <a:off x="-526811" y="-296876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4" name="组合 313"/>
          <p:cNvGrpSpPr/>
          <p:nvPr/>
        </p:nvGrpSpPr>
        <p:grpSpPr>
          <a:xfrm>
            <a:off x="3662934" y="2304134"/>
            <a:ext cx="2698521" cy="1969770"/>
            <a:chOff x="5854615" y="1462027"/>
            <a:chExt cx="2698521" cy="1969770"/>
          </a:xfrm>
        </p:grpSpPr>
        <p:sp>
          <p:nvSpPr>
            <p:cNvPr id="313" name="矩形: 圆角 312"/>
            <p:cNvSpPr/>
            <p:nvPr/>
          </p:nvSpPr>
          <p:spPr>
            <a:xfrm>
              <a:off x="5854615" y="1695754"/>
              <a:ext cx="2698521" cy="1502317"/>
            </a:xfrm>
            <a:prstGeom prst="roundRect">
              <a:avLst>
                <a:gd name="adj" fmla="val 50000"/>
              </a:avLst>
            </a:prstGeom>
            <a:solidFill>
              <a:srgbClr val="ECD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11" name="矩形 210"/>
            <p:cNvSpPr/>
            <p:nvPr/>
          </p:nvSpPr>
          <p:spPr>
            <a:xfrm>
              <a:off x="6383759" y="1462027"/>
              <a:ext cx="1640232" cy="1969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200" b="1" dirty="0">
                  <a:solidFill>
                    <a:srgbClr val="381929"/>
                  </a:solidFill>
                  <a:latin typeface="MyriadSetPro-Ultralight" panose="02000103050000020004" pitchFamily="2" charset="0"/>
                </a:rPr>
                <a:t>03</a:t>
              </a:r>
              <a:endParaRPr lang="zh-CN" altLang="en-US" sz="12200" b="1" dirty="0">
                <a:solidFill>
                  <a:srgbClr val="381929"/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315" name="文本框 314"/>
          <p:cNvSpPr txBox="1"/>
          <p:nvPr/>
        </p:nvSpPr>
        <p:spPr>
          <a:xfrm>
            <a:off x="6709301" y="2996560"/>
            <a:ext cx="43312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</a:t>
            </a:r>
          </a:p>
        </p:txBody>
      </p:sp>
      <p:sp>
        <p:nvSpPr>
          <p:cNvPr id="316" name="矩形 315"/>
          <p:cNvSpPr/>
          <p:nvPr/>
        </p:nvSpPr>
        <p:spPr>
          <a:xfrm>
            <a:off x="7562709" y="2481304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CD4E9"/>
                </a:solidFill>
                <a:latin typeface="MyriadSetPro-Ultralight" panose="02000103050000020004" pitchFamily="2" charset="0"/>
              </a:rPr>
              <a:t>ADD YOU TITLE HERE</a:t>
            </a:r>
            <a:endParaRPr lang="zh-CN" altLang="en-US" sz="2400" b="1" dirty="0">
              <a:solidFill>
                <a:srgbClr val="ECD4E9"/>
              </a:solidFill>
              <a:latin typeface="MyriadSetPro-Ultralight" panose="020001030500000200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1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3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5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7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1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3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5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7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1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3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5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7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9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1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3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5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7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9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1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3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5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7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9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1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3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5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7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1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3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5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7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1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3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5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7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9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1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3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5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7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9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1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3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5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7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9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1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3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5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7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9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1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3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5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7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1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3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5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7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1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3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5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7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1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3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5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7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9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1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3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5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7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9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1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3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5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7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1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3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5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7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9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1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3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5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7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9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1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3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5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7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9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41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4" dur="300" tmFilter="0,0; .5, 1; 1, 1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  <p:bldP spid="185" grpId="0" animBg="1"/>
      <p:bldP spid="185" grpId="1" animBg="1"/>
      <p:bldP spid="186" grpId="0" animBg="1"/>
      <p:bldP spid="186" grpId="1" animBg="1"/>
      <p:bldP spid="187" grpId="0" animBg="1"/>
      <p:bldP spid="187" grpId="1" animBg="1"/>
      <p:bldP spid="188" grpId="0" animBg="1"/>
      <p:bldP spid="188" grpId="1" animBg="1"/>
      <p:bldP spid="189" grpId="0" animBg="1"/>
      <p:bldP spid="189" grpId="1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3" grpId="0" animBg="1"/>
      <p:bldP spid="193" grpId="1" animBg="1"/>
      <p:bldP spid="194" grpId="0" animBg="1"/>
      <p:bldP spid="194" grpId="1" animBg="1"/>
      <p:bldP spid="195" grpId="0" animBg="1"/>
      <p:bldP spid="195" grpId="1" animBg="1"/>
      <p:bldP spid="196" grpId="0" animBg="1"/>
      <p:bldP spid="196" grpId="1" animBg="1"/>
      <p:bldP spid="197" grpId="0" animBg="1"/>
      <p:bldP spid="197" grpId="1" animBg="1"/>
      <p:bldP spid="198" grpId="0" animBg="1"/>
      <p:bldP spid="198" grpId="1" animBg="1"/>
      <p:bldP spid="199" grpId="0" animBg="1"/>
      <p:bldP spid="199" grpId="1" animBg="1"/>
      <p:bldP spid="200" grpId="0" animBg="1"/>
      <p:bldP spid="200" grpId="1" animBg="1"/>
      <p:bldP spid="201" grpId="0" animBg="1"/>
      <p:bldP spid="201" grpId="1" animBg="1"/>
      <p:bldP spid="202" grpId="0" animBg="1"/>
      <p:bldP spid="202" grpId="1" animBg="1"/>
      <p:bldP spid="203" grpId="0" animBg="1"/>
      <p:bldP spid="203" grpId="1" animBg="1"/>
      <p:bldP spid="204" grpId="0" animBg="1"/>
      <p:bldP spid="204" grpId="1" animBg="1"/>
      <p:bldP spid="205" grpId="0" animBg="1"/>
      <p:bldP spid="205" grpId="1" animBg="1"/>
      <p:bldP spid="206" grpId="0" animBg="1"/>
      <p:bldP spid="206" grpId="1" animBg="1"/>
      <p:bldP spid="207" grpId="0" animBg="1"/>
      <p:bldP spid="207" grpId="1" animBg="1"/>
      <p:bldP spid="208" grpId="0" animBg="1"/>
      <p:bldP spid="208" grpId="1" animBg="1"/>
      <p:bldP spid="315" grpId="0"/>
      <p:bldP spid="3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95468" y="2914650"/>
            <a:ext cx="4102038" cy="3760581"/>
            <a:chOff x="744786" y="2497347"/>
            <a:chExt cx="6415139" cy="3385956"/>
          </a:xfrm>
        </p:grpSpPr>
        <p:graphicFrame>
          <p:nvGraphicFramePr>
            <p:cNvPr id="14" name="图表 13"/>
            <p:cNvGraphicFramePr/>
            <p:nvPr/>
          </p:nvGraphicFramePr>
          <p:xfrm>
            <a:off x="744786" y="2497347"/>
            <a:ext cx="6415139" cy="32361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5" name="矩形 14"/>
            <p:cNvSpPr/>
            <p:nvPr/>
          </p:nvSpPr>
          <p:spPr>
            <a:xfrm>
              <a:off x="1434017" y="5647754"/>
              <a:ext cx="714088" cy="235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2011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396889" y="5647754"/>
              <a:ext cx="714088" cy="235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2012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389777" y="5647754"/>
              <a:ext cx="714088" cy="235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2013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292622" y="5647754"/>
              <a:ext cx="714088" cy="235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2014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15523" y="5647754"/>
              <a:ext cx="714088" cy="235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2015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38420" y="5647754"/>
              <a:ext cx="714088" cy="235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2016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22" name="自由: 形状 21"/>
          <p:cNvSpPr/>
          <p:nvPr/>
        </p:nvSpPr>
        <p:spPr>
          <a:xfrm>
            <a:off x="-1207197" y="3429000"/>
            <a:ext cx="79487" cy="3430588"/>
          </a:xfrm>
          <a:custGeom>
            <a:avLst/>
            <a:gdLst>
              <a:gd name="connsiteX0" fmla="*/ 409392 w 842682"/>
              <a:gd name="connsiteY0" fmla="*/ 0 h 4068203"/>
              <a:gd name="connsiteX1" fmla="*/ 433290 w 842682"/>
              <a:gd name="connsiteY1" fmla="*/ 0 h 4068203"/>
              <a:gd name="connsiteX2" fmla="*/ 842682 w 842682"/>
              <a:gd name="connsiteY2" fmla="*/ 409392 h 4068203"/>
              <a:gd name="connsiteX3" fmla="*/ 842682 w 842682"/>
              <a:gd name="connsiteY3" fmla="*/ 2061883 h 4068203"/>
              <a:gd name="connsiteX4" fmla="*/ 842682 w 842682"/>
              <a:gd name="connsiteY4" fmla="*/ 3391644 h 4068203"/>
              <a:gd name="connsiteX5" fmla="*/ 842682 w 842682"/>
              <a:gd name="connsiteY5" fmla="*/ 4068203 h 4068203"/>
              <a:gd name="connsiteX6" fmla="*/ 0 w 842682"/>
              <a:gd name="connsiteY6" fmla="*/ 4068203 h 4068203"/>
              <a:gd name="connsiteX7" fmla="*/ 0 w 842682"/>
              <a:gd name="connsiteY7" fmla="*/ 3391644 h 4068203"/>
              <a:gd name="connsiteX8" fmla="*/ 0 w 842682"/>
              <a:gd name="connsiteY8" fmla="*/ 2061883 h 4068203"/>
              <a:gd name="connsiteX9" fmla="*/ 0 w 842682"/>
              <a:gd name="connsiteY9" fmla="*/ 409392 h 4068203"/>
              <a:gd name="connsiteX10" fmla="*/ 409392 w 842682"/>
              <a:gd name="connsiteY10" fmla="*/ 0 h 406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682" h="4068203">
                <a:moveTo>
                  <a:pt x="409392" y="0"/>
                </a:moveTo>
                <a:lnTo>
                  <a:pt x="433290" y="0"/>
                </a:lnTo>
                <a:cubicBezTo>
                  <a:pt x="659391" y="0"/>
                  <a:pt x="842682" y="183291"/>
                  <a:pt x="842682" y="409392"/>
                </a:cubicBezTo>
                <a:lnTo>
                  <a:pt x="842682" y="2061883"/>
                </a:lnTo>
                <a:lnTo>
                  <a:pt x="842682" y="3391644"/>
                </a:lnTo>
                <a:lnTo>
                  <a:pt x="842682" y="4068203"/>
                </a:lnTo>
                <a:lnTo>
                  <a:pt x="0" y="4068203"/>
                </a:lnTo>
                <a:lnTo>
                  <a:pt x="0" y="3391644"/>
                </a:lnTo>
                <a:lnTo>
                  <a:pt x="0" y="2061883"/>
                </a:lnTo>
                <a:lnTo>
                  <a:pt x="0" y="409392"/>
                </a:lnTo>
                <a:cubicBezTo>
                  <a:pt x="0" y="183291"/>
                  <a:pt x="183291" y="0"/>
                  <a:pt x="40939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BB5BA0">
                  <a:alpha val="0"/>
                </a:srgbClr>
              </a:gs>
            </a:gsLst>
            <a:lin ang="5400000" scaled="1"/>
          </a:gradFill>
          <a:ln w="38100">
            <a:noFill/>
            <a:prstDash val="solid"/>
          </a:ln>
          <a:effectLst>
            <a:glow rad="114300">
              <a:schemeClr val="accent1"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557738" y="1568139"/>
            <a:ext cx="1432591" cy="338554"/>
            <a:chOff x="5376818" y="5407708"/>
            <a:chExt cx="1432591" cy="338554"/>
          </a:xfrm>
        </p:grpSpPr>
        <p:sp>
          <p:nvSpPr>
            <p:cNvPr id="24" name="文本框 23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27" name="直接连接符 26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" name="文本框 30"/>
          <p:cNvSpPr txBox="1"/>
          <p:nvPr/>
        </p:nvSpPr>
        <p:spPr>
          <a:xfrm>
            <a:off x="479956" y="1874593"/>
            <a:ext cx="44258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</a:p>
        </p:txBody>
      </p:sp>
      <p:sp>
        <p:nvSpPr>
          <p:cNvPr id="32" name="椭圆 31"/>
          <p:cNvSpPr/>
          <p:nvPr/>
        </p:nvSpPr>
        <p:spPr>
          <a:xfrm>
            <a:off x="2108484" y="1602418"/>
            <a:ext cx="109223" cy="109223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059652" y="4510960"/>
            <a:ext cx="12822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65</a:t>
            </a:r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0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93544" y="5492584"/>
            <a:ext cx="4138168" cy="200055"/>
          </a:xfrm>
          <a:prstGeom prst="rect">
            <a:avLst/>
          </a:prstGeom>
          <a:gradFill flip="none" rotWithShape="1">
            <a:gsLst>
              <a:gs pos="70000">
                <a:srgbClr val="C4D3E0">
                  <a:alpha val="5000"/>
                </a:srgbClr>
              </a:gs>
              <a:gs pos="0">
                <a:schemeClr val="bg1">
                  <a:lumMod val="65000"/>
                  <a:alpha val="30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27000">
                  <a:schemeClr val="bg1">
                    <a:lumMod val="75000"/>
                  </a:scheme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94856" y="5492584"/>
            <a:ext cx="2490617" cy="200055"/>
          </a:xfrm>
          <a:prstGeom prst="rect">
            <a:avLst/>
          </a:prstGeom>
          <a:solidFill>
            <a:srgbClr val="ECD4E9"/>
          </a:solidFill>
          <a:ln w="12700">
            <a:noFill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CD4E9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085052" y="5755368"/>
            <a:ext cx="653216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b="1" dirty="0">
                <a:solidFill>
                  <a:srgbClr val="ECD4E9"/>
                </a:solidFill>
              </a:rPr>
              <a:t>Letting go </a:t>
            </a:r>
            <a:r>
              <a:rPr lang="en-US" altLang="zh-CN" sz="1050" dirty="0">
                <a:solidFill>
                  <a:srgbClr val="F2F2F2"/>
                </a:solidFill>
              </a:rPr>
              <a:t>doesn't mean that you're a </a:t>
            </a:r>
            <a:r>
              <a:rPr lang="en-US" altLang="zh-CN" sz="1050" dirty="0" err="1">
                <a:solidFill>
                  <a:srgbClr val="F2F2F2"/>
                </a:solidFill>
              </a:rPr>
              <a:t>quitter.It</a:t>
            </a:r>
            <a:r>
              <a:rPr lang="en-US" altLang="zh-CN" sz="1050" dirty="0">
                <a:solidFill>
                  <a:srgbClr val="F2F2F2"/>
                </a:solidFill>
              </a:rPr>
              <a:t> doesn't mean that you </a:t>
            </a:r>
            <a:r>
              <a:rPr lang="en-US" altLang="zh-CN" sz="1050" dirty="0" err="1">
                <a:solidFill>
                  <a:srgbClr val="F2F2F2"/>
                </a:solidFill>
              </a:rPr>
              <a:t>lost.It</a:t>
            </a:r>
            <a:r>
              <a:rPr lang="en-US" altLang="zh-CN" sz="1050" dirty="0">
                <a:solidFill>
                  <a:srgbClr val="F2F2F2"/>
                </a:solidFill>
              </a:rPr>
              <a:t> just means that you realize in that moment that's it's time to let go and move on. Letting go doesn't mean that you're a </a:t>
            </a:r>
            <a:r>
              <a:rPr lang="en-US" altLang="zh-CN" sz="1050" dirty="0" err="1">
                <a:solidFill>
                  <a:srgbClr val="F2F2F2"/>
                </a:solidFill>
              </a:rPr>
              <a:t>quitter.It</a:t>
            </a:r>
            <a:r>
              <a:rPr lang="en-US" altLang="zh-CN" sz="1050" dirty="0">
                <a:solidFill>
                  <a:srgbClr val="F2F2F2"/>
                </a:solidFill>
              </a:rPr>
              <a:t> doesn't mean that you </a:t>
            </a:r>
            <a:r>
              <a:rPr lang="en-US" altLang="zh-CN" sz="1050" dirty="0" err="1">
                <a:solidFill>
                  <a:srgbClr val="F2F2F2"/>
                </a:solidFill>
              </a:rPr>
              <a:t>lost.It</a:t>
            </a:r>
            <a:r>
              <a:rPr lang="en-US" altLang="zh-CN" sz="1050" dirty="0">
                <a:solidFill>
                  <a:srgbClr val="F2F2F2"/>
                </a:solidFill>
              </a:rPr>
              <a:t> just means that you realize in that moment that's it's time to let go and move on. </a:t>
            </a:r>
            <a:endParaRPr lang="zh-CN" altLang="en-US" sz="1050" dirty="0">
              <a:solidFill>
                <a:srgbClr val="F2F2F2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rgbClr val="F2F2F2"/>
                </a:solidFill>
              </a:rPr>
              <a:t>Letting go doesn't mean</a:t>
            </a:r>
            <a:endParaRPr lang="zh-CN" altLang="en-US" sz="1050" dirty="0">
              <a:solidFill>
                <a:srgbClr val="F2F2F2"/>
              </a:solidFill>
            </a:endParaRPr>
          </a:p>
        </p:txBody>
      </p:sp>
      <p:sp>
        <p:nvSpPr>
          <p:cNvPr id="2165" name="文本框 2164"/>
          <p:cNvSpPr txBox="1"/>
          <p:nvPr/>
        </p:nvSpPr>
        <p:spPr>
          <a:xfrm>
            <a:off x="5321647" y="1448337"/>
            <a:ext cx="1911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B0F0"/>
                </a:solidFill>
                <a:latin typeface="+mj-ea"/>
                <a:ea typeface="+mj-ea"/>
              </a:rPr>
              <a:t>THE YEAR</a:t>
            </a:r>
          </a:p>
        </p:txBody>
      </p:sp>
      <p:cxnSp>
        <p:nvCxnSpPr>
          <p:cNvPr id="2167" name="直接连接符 2166"/>
          <p:cNvCxnSpPr/>
          <p:nvPr/>
        </p:nvCxnSpPr>
        <p:spPr>
          <a:xfrm flipV="1">
            <a:off x="5193545" y="1488245"/>
            <a:ext cx="0" cy="2071175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1" name="文本框 2170"/>
          <p:cNvSpPr txBox="1"/>
          <p:nvPr/>
        </p:nvSpPr>
        <p:spPr>
          <a:xfrm>
            <a:off x="5321647" y="2441727"/>
            <a:ext cx="325085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</a:p>
        </p:txBody>
      </p:sp>
      <p:sp>
        <p:nvSpPr>
          <p:cNvPr id="2172" name="文本框 2171"/>
          <p:cNvSpPr txBox="1"/>
          <p:nvPr/>
        </p:nvSpPr>
        <p:spPr>
          <a:xfrm>
            <a:off x="5321647" y="2065405"/>
            <a:ext cx="1911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CD4E9"/>
                </a:solidFill>
                <a:latin typeface="+mj-ea"/>
                <a:ea typeface="+mj-ea"/>
              </a:rPr>
              <a:t>IS A GREAT YEAR</a:t>
            </a:r>
          </a:p>
        </p:txBody>
      </p:sp>
      <p:cxnSp>
        <p:nvCxnSpPr>
          <p:cNvPr id="2173" name="直接连接符 2172"/>
          <p:cNvCxnSpPr/>
          <p:nvPr/>
        </p:nvCxnSpPr>
        <p:spPr>
          <a:xfrm flipV="1">
            <a:off x="5421226" y="2030318"/>
            <a:ext cx="2570249" cy="1"/>
          </a:xfrm>
          <a:prstGeom prst="line">
            <a:avLst/>
          </a:prstGeom>
          <a:ln w="12700">
            <a:solidFill>
              <a:srgbClr val="ECD4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1" name="直接连接符 2180"/>
          <p:cNvCxnSpPr/>
          <p:nvPr/>
        </p:nvCxnSpPr>
        <p:spPr>
          <a:xfrm flipV="1">
            <a:off x="10476576" y="2071181"/>
            <a:ext cx="0" cy="2439779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2" name="椭圆 2181"/>
          <p:cNvSpPr/>
          <p:nvPr/>
        </p:nvSpPr>
        <p:spPr>
          <a:xfrm>
            <a:off x="7288610" y="1787761"/>
            <a:ext cx="118932" cy="118932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83" name="直接连接符 2182"/>
          <p:cNvCxnSpPr/>
          <p:nvPr/>
        </p:nvCxnSpPr>
        <p:spPr>
          <a:xfrm flipV="1">
            <a:off x="10103962" y="2183097"/>
            <a:ext cx="0" cy="283569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4" name="直接连接符 2183"/>
          <p:cNvCxnSpPr/>
          <p:nvPr/>
        </p:nvCxnSpPr>
        <p:spPr>
          <a:xfrm flipV="1">
            <a:off x="10352372" y="1399150"/>
            <a:ext cx="0" cy="220179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5" name="直接连接符 2184"/>
          <p:cNvCxnSpPr/>
          <p:nvPr/>
        </p:nvCxnSpPr>
        <p:spPr>
          <a:xfrm flipV="1">
            <a:off x="10228167" y="2071181"/>
            <a:ext cx="0" cy="2132519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829167" y="1598286"/>
            <a:ext cx="864064" cy="864064"/>
            <a:chOff x="9829167" y="1598286"/>
            <a:chExt cx="864064" cy="864064"/>
          </a:xfrm>
        </p:grpSpPr>
        <p:sp>
          <p:nvSpPr>
            <p:cNvPr id="2186" name="椭圆 2185"/>
            <p:cNvSpPr/>
            <p:nvPr/>
          </p:nvSpPr>
          <p:spPr>
            <a:xfrm>
              <a:off x="9829167" y="1598286"/>
              <a:ext cx="864064" cy="864064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1" name="椭圆 2190"/>
            <p:cNvSpPr/>
            <p:nvPr/>
          </p:nvSpPr>
          <p:spPr>
            <a:xfrm>
              <a:off x="10053701" y="1764892"/>
              <a:ext cx="205204" cy="2052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2" name="椭圆 2191"/>
            <p:cNvSpPr/>
            <p:nvPr/>
          </p:nvSpPr>
          <p:spPr>
            <a:xfrm>
              <a:off x="10095672" y="2065405"/>
              <a:ext cx="132495" cy="13249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3" name="椭圆 2192"/>
            <p:cNvSpPr/>
            <p:nvPr/>
          </p:nvSpPr>
          <p:spPr>
            <a:xfrm>
              <a:off x="10352371" y="1901113"/>
              <a:ext cx="241092" cy="24109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94" name="椭圆 2193"/>
          <p:cNvSpPr/>
          <p:nvPr/>
        </p:nvSpPr>
        <p:spPr>
          <a:xfrm>
            <a:off x="9320918" y="1173216"/>
            <a:ext cx="242386" cy="242386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5" name="椭圆 2194"/>
          <p:cNvSpPr/>
          <p:nvPr/>
        </p:nvSpPr>
        <p:spPr>
          <a:xfrm>
            <a:off x="9696041" y="3338223"/>
            <a:ext cx="242386" cy="242386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6" name="椭圆 2195"/>
          <p:cNvSpPr/>
          <p:nvPr/>
        </p:nvSpPr>
        <p:spPr>
          <a:xfrm>
            <a:off x="11144229" y="1867494"/>
            <a:ext cx="242386" cy="242386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97" name="直接连接符 2196"/>
          <p:cNvCxnSpPr/>
          <p:nvPr/>
        </p:nvCxnSpPr>
        <p:spPr>
          <a:xfrm flipV="1">
            <a:off x="9439323" y="1285103"/>
            <a:ext cx="0" cy="2439779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8" name="直接连接符 2197"/>
          <p:cNvCxnSpPr/>
          <p:nvPr/>
        </p:nvCxnSpPr>
        <p:spPr>
          <a:xfrm flipV="1">
            <a:off x="9817234" y="3129501"/>
            <a:ext cx="0" cy="2439779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9" name="直接连接符 2198"/>
          <p:cNvCxnSpPr/>
          <p:nvPr/>
        </p:nvCxnSpPr>
        <p:spPr>
          <a:xfrm flipV="1">
            <a:off x="11265422" y="1518646"/>
            <a:ext cx="0" cy="2439779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0" name="直接连接符 2199"/>
          <p:cNvCxnSpPr/>
          <p:nvPr/>
        </p:nvCxnSpPr>
        <p:spPr>
          <a:xfrm flipV="1">
            <a:off x="4809232" y="3412128"/>
            <a:ext cx="2649736" cy="1062467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1" name="直接连接符 2200"/>
          <p:cNvCxnSpPr/>
          <p:nvPr/>
        </p:nvCxnSpPr>
        <p:spPr>
          <a:xfrm flipV="1">
            <a:off x="6348938" y="3709109"/>
            <a:ext cx="1324867" cy="53123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3" name="直接连接符 2202"/>
          <p:cNvCxnSpPr/>
          <p:nvPr/>
        </p:nvCxnSpPr>
        <p:spPr>
          <a:xfrm flipV="1">
            <a:off x="7409124" y="3819275"/>
            <a:ext cx="2169762" cy="87001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6" name="直接连接符 2205"/>
          <p:cNvCxnSpPr/>
          <p:nvPr/>
        </p:nvCxnSpPr>
        <p:spPr>
          <a:xfrm flipV="1">
            <a:off x="6685601" y="4075325"/>
            <a:ext cx="1283728" cy="500104"/>
          </a:xfrm>
          <a:prstGeom prst="lin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1" grpId="0"/>
      <p:bldP spid="32" grpId="0" animBg="1"/>
      <p:bldP spid="35" grpId="0"/>
      <p:bldP spid="36" grpId="0" animBg="1"/>
      <p:bldP spid="37" grpId="0" animBg="1"/>
      <p:bldP spid="38" grpId="0"/>
      <p:bldP spid="2165" grpId="0" build="allAtOnce"/>
      <p:bldP spid="2171" grpId="0"/>
      <p:bldP spid="2172" grpId="0"/>
      <p:bldP spid="2182" grpId="0" animBg="1"/>
      <p:bldP spid="2194" grpId="0" animBg="1"/>
      <p:bldP spid="2195" grpId="0" animBg="1"/>
      <p:bldP spid="219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075246" y="1518637"/>
            <a:ext cx="5420652" cy="2097513"/>
            <a:chOff x="5370619" y="1575848"/>
            <a:chExt cx="7523633" cy="3445943"/>
          </a:xfrm>
        </p:grpSpPr>
        <p:graphicFrame>
          <p:nvGraphicFramePr>
            <p:cNvPr id="14" name="图表 13"/>
            <p:cNvGraphicFramePr/>
            <p:nvPr/>
          </p:nvGraphicFramePr>
          <p:xfrm>
            <a:off x="5662613" y="1575848"/>
            <a:ext cx="7231639" cy="344594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5" name="矩形 14"/>
            <p:cNvSpPr/>
            <p:nvPr/>
          </p:nvSpPr>
          <p:spPr>
            <a:xfrm>
              <a:off x="5370619" y="1670627"/>
              <a:ext cx="734132" cy="2812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2011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370619" y="2164218"/>
              <a:ext cx="734132" cy="2812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2012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370619" y="2657808"/>
              <a:ext cx="734132" cy="2812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2013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370619" y="3151399"/>
              <a:ext cx="734132" cy="2812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2014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70619" y="3644990"/>
              <a:ext cx="734132" cy="2812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2015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370619" y="4138584"/>
              <a:ext cx="734132" cy="2812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2016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604513" y="2508245"/>
            <a:ext cx="189781" cy="23052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246958" y="2508244"/>
            <a:ext cx="189781" cy="2305295"/>
          </a:xfrm>
          <a:prstGeom prst="rect">
            <a:avLst/>
          </a:prstGeom>
          <a:solidFill>
            <a:srgbClr val="5BD4FF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-874469" y="2508243"/>
            <a:ext cx="189781" cy="2305295"/>
          </a:xfrm>
          <a:prstGeom prst="rect">
            <a:avLst/>
          </a:prstGeom>
          <a:solidFill>
            <a:schemeClr val="bg1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075246" y="4052321"/>
            <a:ext cx="1911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THE YEAR</a:t>
            </a: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5947144" y="3731182"/>
            <a:ext cx="0" cy="2071175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6075246" y="4931407"/>
            <a:ext cx="5600817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find,</a:t>
            </a:r>
            <a:r>
              <a:rPr lang="en-US" altLang="zh-CN" sz="1050" dirty="0">
                <a:solidFill>
                  <a:srgbClr val="ECD4E9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</a:p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</a:t>
            </a:r>
          </a:p>
        </p:txBody>
      </p:sp>
      <p:sp>
        <p:nvSpPr>
          <p:cNvPr id="28" name="椭圆 27"/>
          <p:cNvSpPr/>
          <p:nvPr/>
        </p:nvSpPr>
        <p:spPr>
          <a:xfrm>
            <a:off x="8042209" y="4391745"/>
            <a:ext cx="118932" cy="118932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27483" y="1589350"/>
            <a:ext cx="50099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3915896" y="2389766"/>
            <a:ext cx="1432591" cy="338554"/>
            <a:chOff x="5376818" y="5407708"/>
            <a:chExt cx="1432591" cy="338554"/>
          </a:xfrm>
        </p:grpSpPr>
        <p:sp>
          <p:nvSpPr>
            <p:cNvPr id="31" name="文本框 30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36" name="直接连接符 35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34" name="直接连接符 33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文本框 37"/>
          <p:cNvSpPr txBox="1"/>
          <p:nvPr/>
        </p:nvSpPr>
        <p:spPr>
          <a:xfrm>
            <a:off x="1094627" y="2677520"/>
            <a:ext cx="4342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</a:p>
        </p:txBody>
      </p:sp>
      <p:sp>
        <p:nvSpPr>
          <p:cNvPr id="39" name="矩形 38"/>
          <p:cNvSpPr/>
          <p:nvPr/>
        </p:nvSpPr>
        <p:spPr>
          <a:xfrm>
            <a:off x="4264452" y="3703938"/>
            <a:ext cx="12822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70</a:t>
            </a:r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0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60165" y="4584359"/>
            <a:ext cx="43427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find</a:t>
            </a:r>
          </a:p>
        </p:txBody>
      </p:sp>
      <p:sp>
        <p:nvSpPr>
          <p:cNvPr id="41" name="椭圆 40"/>
          <p:cNvSpPr/>
          <p:nvPr/>
        </p:nvSpPr>
        <p:spPr>
          <a:xfrm>
            <a:off x="4160083" y="3882438"/>
            <a:ext cx="109223" cy="109223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134160" y="4603966"/>
            <a:ext cx="1487603" cy="307777"/>
            <a:chOff x="6134160" y="4632544"/>
            <a:chExt cx="1487603" cy="307777"/>
          </a:xfrm>
        </p:grpSpPr>
        <p:sp>
          <p:nvSpPr>
            <p:cNvPr id="42" name="矩形 41"/>
            <p:cNvSpPr/>
            <p:nvPr/>
          </p:nvSpPr>
          <p:spPr>
            <a:xfrm rot="5400000">
              <a:off x="6773912" y="4087259"/>
              <a:ext cx="208099" cy="1398347"/>
            </a:xfrm>
            <a:prstGeom prst="rect">
              <a:avLst/>
            </a:prstGeom>
            <a:solidFill>
              <a:schemeClr val="bg1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134160" y="4632544"/>
              <a:ext cx="14876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i="1" dirty="0">
                  <a:solidFill>
                    <a:srgbClr val="241E35"/>
                  </a:solidFill>
                  <a:latin typeface="+mj-ea"/>
                  <a:ea typeface="+mj-ea"/>
                </a:rPr>
                <a:t>IS A GREAT YEAR</a:t>
              </a: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4362450" y="5363202"/>
            <a:ext cx="10401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i="1" dirty="0">
                <a:solidFill>
                  <a:srgbClr val="5BD4FF"/>
                </a:solidFill>
                <a:latin typeface="+mj-ea"/>
                <a:ea typeface="+mj-ea"/>
              </a:rPr>
              <a:t>PART 03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678430" y="5363202"/>
            <a:ext cx="10401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i="1" dirty="0">
                <a:solidFill>
                  <a:srgbClr val="F2F2F2"/>
                </a:solidFill>
                <a:latin typeface="+mj-ea"/>
                <a:ea typeface="+mj-ea"/>
              </a:rPr>
              <a:t>PART 02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94410" y="5363202"/>
            <a:ext cx="10401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i="1" dirty="0">
                <a:solidFill>
                  <a:srgbClr val="5BD4FF"/>
                </a:solidFill>
                <a:latin typeface="+mj-ea"/>
                <a:ea typeface="+mj-ea"/>
              </a:rPr>
              <a:t>PART 01</a:t>
            </a:r>
          </a:p>
        </p:txBody>
      </p:sp>
      <p:sp>
        <p:nvSpPr>
          <p:cNvPr id="47" name="矩形 46"/>
          <p:cNvSpPr/>
          <p:nvPr/>
        </p:nvSpPr>
        <p:spPr>
          <a:xfrm>
            <a:off x="1223963" y="5853162"/>
            <a:ext cx="4094015" cy="192889"/>
          </a:xfrm>
          <a:prstGeom prst="rect">
            <a:avLst/>
          </a:prstGeom>
          <a:solidFill>
            <a:schemeClr val="bg1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3" grpId="0" build="allAtOnce"/>
      <p:bldP spid="25" grpId="0"/>
      <p:bldP spid="28" grpId="0" animBg="1"/>
      <p:bldP spid="29" grpId="0"/>
      <p:bldP spid="39" grpId="0"/>
      <p:bldP spid="40" grpId="0"/>
      <p:bldP spid="41" grpId="0" animBg="1"/>
      <p:bldP spid="43" grpId="0"/>
      <p:bldP spid="44" grpId="0"/>
      <p:bldP spid="46" grpId="0"/>
      <p:bldP spid="4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313912" y="1460500"/>
            <a:ext cx="4250656" cy="5092699"/>
            <a:chOff x="504412" y="1320800"/>
            <a:chExt cx="4250656" cy="5092699"/>
          </a:xfrm>
        </p:grpSpPr>
        <p:grpSp>
          <p:nvGrpSpPr>
            <p:cNvPr id="2" name="组合 1"/>
            <p:cNvGrpSpPr/>
            <p:nvPr/>
          </p:nvGrpSpPr>
          <p:grpSpPr>
            <a:xfrm>
              <a:off x="504412" y="1474051"/>
              <a:ext cx="4250656" cy="4890225"/>
              <a:chOff x="516734" y="887073"/>
              <a:chExt cx="4250656" cy="4890225"/>
            </a:xfrm>
          </p:grpSpPr>
          <p:graphicFrame>
            <p:nvGraphicFramePr>
              <p:cNvPr id="14" name="图表 13"/>
              <p:cNvGraphicFramePr/>
              <p:nvPr/>
            </p:nvGraphicFramePr>
            <p:xfrm>
              <a:off x="797425" y="887073"/>
              <a:ext cx="3533411" cy="471922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5" name="矩形 14"/>
              <p:cNvSpPr/>
              <p:nvPr/>
            </p:nvSpPr>
            <p:spPr>
              <a:xfrm>
                <a:off x="516734" y="5500299"/>
                <a:ext cx="1632013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  <a:latin typeface="MyriadSetPro-Ultralight" panose="02000103050000020004" pitchFamily="2" charset="0"/>
                  </a:rPr>
                  <a:t>PART 01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389615" y="5500299"/>
                <a:ext cx="1632013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  <a:latin typeface="MyriadSetPro-Ultralight" panose="02000103050000020004" pitchFamily="2" charset="0"/>
                  </a:rPr>
                  <a:t>PART 02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262496" y="5500299"/>
                <a:ext cx="1632013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  <a:latin typeface="MyriadSetPro-Ultralight" panose="02000103050000020004" pitchFamily="2" charset="0"/>
                  </a:rPr>
                  <a:t>PART 03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135377" y="5500299"/>
                <a:ext cx="1632013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  <a:latin typeface="MyriadSetPro-Ultralight" panose="02000103050000020004" pitchFamily="2" charset="0"/>
                  </a:rPr>
                  <a:t>PART 04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endParaRPr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790465" y="1320800"/>
              <a:ext cx="3533411" cy="5092699"/>
            </a:xfrm>
            <a:prstGeom prst="rect">
              <a:avLst/>
            </a:prstGeom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52263" y="1376797"/>
            <a:ext cx="1432591" cy="338554"/>
            <a:chOff x="5376818" y="5407708"/>
            <a:chExt cx="1432591" cy="338554"/>
          </a:xfrm>
        </p:grpSpPr>
        <p:sp>
          <p:nvSpPr>
            <p:cNvPr id="24" name="文本框 23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27" name="直接连接符 26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" name="文本框 30"/>
          <p:cNvSpPr txBox="1"/>
          <p:nvPr/>
        </p:nvSpPr>
        <p:spPr>
          <a:xfrm>
            <a:off x="4663363" y="1709001"/>
            <a:ext cx="70127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find,</a:t>
            </a:r>
            <a:r>
              <a:rPr lang="en-US" altLang="zh-CN" sz="1050" dirty="0">
                <a:solidFill>
                  <a:srgbClr val="ECD4E9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4745913" y="2549245"/>
            <a:ext cx="3423800" cy="1"/>
          </a:xfrm>
          <a:prstGeom prst="line">
            <a:avLst/>
          </a:prstGeom>
          <a:ln w="12700">
            <a:solidFill>
              <a:srgbClr val="ECD4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4545518" y="2390243"/>
            <a:ext cx="1283435" cy="1830349"/>
            <a:chOff x="4564568" y="2380718"/>
            <a:chExt cx="1283435" cy="1830349"/>
          </a:xfrm>
        </p:grpSpPr>
        <p:graphicFrame>
          <p:nvGraphicFramePr>
            <p:cNvPr id="36" name="图表 35"/>
            <p:cNvGraphicFramePr/>
            <p:nvPr/>
          </p:nvGraphicFramePr>
          <p:xfrm>
            <a:off x="4564568" y="2380718"/>
            <a:ext cx="1283435" cy="183034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7" name="椭圆 36"/>
            <p:cNvSpPr/>
            <p:nvPr/>
          </p:nvSpPr>
          <p:spPr>
            <a:xfrm>
              <a:off x="5113409" y="3200534"/>
              <a:ext cx="184872" cy="184872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09825" y="2390243"/>
            <a:ext cx="1283435" cy="1830349"/>
            <a:chOff x="4564568" y="2380718"/>
            <a:chExt cx="1283435" cy="1830349"/>
          </a:xfrm>
        </p:grpSpPr>
        <p:graphicFrame>
          <p:nvGraphicFramePr>
            <p:cNvPr id="40" name="图表 39"/>
            <p:cNvGraphicFramePr/>
            <p:nvPr/>
          </p:nvGraphicFramePr>
          <p:xfrm>
            <a:off x="4564568" y="2380718"/>
            <a:ext cx="1283435" cy="183034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41" name="椭圆 40"/>
            <p:cNvSpPr/>
            <p:nvPr/>
          </p:nvSpPr>
          <p:spPr>
            <a:xfrm>
              <a:off x="5113409" y="3200534"/>
              <a:ext cx="184872" cy="184872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867395" y="2855468"/>
            <a:ext cx="2203988" cy="1227073"/>
            <a:chOff x="5801569" y="2855468"/>
            <a:chExt cx="2203988" cy="1227073"/>
          </a:xfrm>
        </p:grpSpPr>
        <p:grpSp>
          <p:nvGrpSpPr>
            <p:cNvPr id="45" name="组合 44"/>
            <p:cNvGrpSpPr/>
            <p:nvPr/>
          </p:nvGrpSpPr>
          <p:grpSpPr>
            <a:xfrm>
              <a:off x="6150594" y="2855468"/>
              <a:ext cx="1505939" cy="307777"/>
              <a:chOff x="5709737" y="3008580"/>
              <a:chExt cx="1505939" cy="307777"/>
            </a:xfrm>
          </p:grpSpPr>
          <p:sp>
            <p:nvSpPr>
              <p:cNvPr id="43" name="矩形 42"/>
              <p:cNvSpPr/>
              <p:nvPr/>
            </p:nvSpPr>
            <p:spPr>
              <a:xfrm rot="5400000">
                <a:off x="6358657" y="2463295"/>
                <a:ext cx="208099" cy="1398347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5709737" y="3008580"/>
                <a:ext cx="15059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rgbClr val="241E35"/>
                    </a:solidFill>
                    <a:latin typeface="+mj-ea"/>
                    <a:ea typeface="+mj-ea"/>
                  </a:rPr>
                  <a:t>ONE MORE TITLE</a:t>
                </a: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5801569" y="3182295"/>
              <a:ext cx="2203988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find the shadow everywhere.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431703" y="2855468"/>
            <a:ext cx="2203988" cy="1227073"/>
            <a:chOff x="5801569" y="2855468"/>
            <a:chExt cx="2203988" cy="1227073"/>
          </a:xfrm>
        </p:grpSpPr>
        <p:grpSp>
          <p:nvGrpSpPr>
            <p:cNvPr id="55" name="组合 54"/>
            <p:cNvGrpSpPr/>
            <p:nvPr/>
          </p:nvGrpSpPr>
          <p:grpSpPr>
            <a:xfrm>
              <a:off x="6150594" y="2855468"/>
              <a:ext cx="1505939" cy="307777"/>
              <a:chOff x="5709737" y="3008580"/>
              <a:chExt cx="1505939" cy="307777"/>
            </a:xfrm>
          </p:grpSpPr>
          <p:sp>
            <p:nvSpPr>
              <p:cNvPr id="57" name="矩形 56"/>
              <p:cNvSpPr/>
              <p:nvPr/>
            </p:nvSpPr>
            <p:spPr>
              <a:xfrm rot="5400000">
                <a:off x="6358657" y="2463295"/>
                <a:ext cx="208099" cy="1398347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5709737" y="3008580"/>
                <a:ext cx="15059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rgbClr val="241E35"/>
                    </a:solidFill>
                    <a:latin typeface="+mj-ea"/>
                    <a:ea typeface="+mj-ea"/>
                  </a:rPr>
                  <a:t>ONE MORE TITLE</a:t>
                </a: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5801569" y="3182295"/>
              <a:ext cx="2203988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find the shadow everywhere.</a:t>
              </a: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4703567" y="4310709"/>
            <a:ext cx="2301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5BD4FF"/>
                </a:solidFill>
                <a:latin typeface="+mj-ea"/>
                <a:ea typeface="+mj-ea"/>
              </a:rPr>
              <a:t>YOUR TITLE </a:t>
            </a:r>
            <a:r>
              <a:rPr lang="en-US" altLang="zh-CN" sz="3200" dirty="0">
                <a:solidFill>
                  <a:srgbClr val="F2F2F2"/>
                </a:solidFill>
                <a:latin typeface="+mj-ea"/>
                <a:ea typeface="+mj-ea"/>
              </a:rPr>
              <a:t>HERE</a:t>
            </a:r>
          </a:p>
        </p:txBody>
      </p:sp>
      <p:sp>
        <p:nvSpPr>
          <p:cNvPr id="60" name="椭圆 59"/>
          <p:cNvSpPr/>
          <p:nvPr/>
        </p:nvSpPr>
        <p:spPr>
          <a:xfrm>
            <a:off x="5806435" y="4903928"/>
            <a:ext cx="161930" cy="161930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4705225" y="5581865"/>
            <a:ext cx="5009904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，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</a:p>
          <a:p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806739" y="5363955"/>
            <a:ext cx="1279833" cy="192889"/>
          </a:xfrm>
          <a:prstGeom prst="rect">
            <a:avLst/>
          </a:prstGeom>
          <a:solidFill>
            <a:schemeClr val="bg1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10220755" y="4717801"/>
            <a:ext cx="1347389" cy="864064"/>
            <a:chOff x="10220755" y="4717801"/>
            <a:chExt cx="1347389" cy="864064"/>
          </a:xfrm>
        </p:grpSpPr>
        <p:grpSp>
          <p:nvGrpSpPr>
            <p:cNvPr id="63" name="组合 62"/>
            <p:cNvGrpSpPr/>
            <p:nvPr/>
          </p:nvGrpSpPr>
          <p:grpSpPr>
            <a:xfrm>
              <a:off x="10422603" y="4717801"/>
              <a:ext cx="864064" cy="864064"/>
              <a:chOff x="9829167" y="1598286"/>
              <a:chExt cx="864064" cy="864064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9829167" y="1598286"/>
                <a:ext cx="864064" cy="864064"/>
              </a:xfrm>
              <a:prstGeom prst="ellipse">
                <a:avLst/>
              </a:prstGeom>
              <a:solidFill>
                <a:srgbClr val="ECD4E9"/>
              </a:solidFill>
              <a:ln w="12700">
                <a:solidFill>
                  <a:srgbClr val="DBAFD6"/>
                </a:solidFill>
              </a:ln>
              <a:effectLst>
                <a:glow rad="63500">
                  <a:schemeClr val="accent1">
                    <a:alpha val="2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10053701" y="1764892"/>
                <a:ext cx="205204" cy="20520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10095672" y="2065405"/>
                <a:ext cx="132495" cy="13249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10352371" y="1901113"/>
                <a:ext cx="241092" cy="24109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椭圆 67"/>
            <p:cNvSpPr/>
            <p:nvPr/>
          </p:nvSpPr>
          <p:spPr>
            <a:xfrm rot="19876301">
              <a:off x="10220755" y="5073094"/>
              <a:ext cx="1347389" cy="298089"/>
            </a:xfrm>
            <a:custGeom>
              <a:avLst/>
              <a:gdLst>
                <a:gd name="connsiteX0" fmla="*/ 0 w 1803508"/>
                <a:gd name="connsiteY0" fmla="*/ 249908 h 499816"/>
                <a:gd name="connsiteX1" fmla="*/ 901754 w 1803508"/>
                <a:gd name="connsiteY1" fmla="*/ 0 h 499816"/>
                <a:gd name="connsiteX2" fmla="*/ 1803508 w 1803508"/>
                <a:gd name="connsiteY2" fmla="*/ 249908 h 499816"/>
                <a:gd name="connsiteX3" fmla="*/ 901754 w 1803508"/>
                <a:gd name="connsiteY3" fmla="*/ 499816 h 499816"/>
                <a:gd name="connsiteX4" fmla="*/ 0 w 1803508"/>
                <a:gd name="connsiteY4" fmla="*/ 249908 h 499816"/>
                <a:gd name="connsiteX0-1" fmla="*/ 0 w 1817044"/>
                <a:gd name="connsiteY0-2" fmla="*/ 266561 h 516469"/>
                <a:gd name="connsiteX1-3" fmla="*/ 901754 w 1817044"/>
                <a:gd name="connsiteY1-4" fmla="*/ 16653 h 516469"/>
                <a:gd name="connsiteX2-5" fmla="*/ 1427770 w 1817044"/>
                <a:gd name="connsiteY2-6" fmla="*/ 50038 h 516469"/>
                <a:gd name="connsiteX3-7" fmla="*/ 1803508 w 1817044"/>
                <a:gd name="connsiteY3-8" fmla="*/ 266561 h 516469"/>
                <a:gd name="connsiteX4-9" fmla="*/ 901754 w 1817044"/>
                <a:gd name="connsiteY4-10" fmla="*/ 516469 h 516469"/>
                <a:gd name="connsiteX5" fmla="*/ 0 w 1817044"/>
                <a:gd name="connsiteY5" fmla="*/ 266561 h 516469"/>
                <a:gd name="connsiteX0-11" fmla="*/ 7019 w 1824063"/>
                <a:gd name="connsiteY0-12" fmla="*/ 252895 h 502803"/>
                <a:gd name="connsiteX1-13" fmla="*/ 511437 w 1824063"/>
                <a:gd name="connsiteY1-14" fmla="*/ 29912 h 502803"/>
                <a:gd name="connsiteX2-15" fmla="*/ 908773 w 1824063"/>
                <a:gd name="connsiteY2-16" fmla="*/ 2987 h 502803"/>
                <a:gd name="connsiteX3-17" fmla="*/ 1434789 w 1824063"/>
                <a:gd name="connsiteY3-18" fmla="*/ 36372 h 502803"/>
                <a:gd name="connsiteX4-19" fmla="*/ 1810527 w 1824063"/>
                <a:gd name="connsiteY4-20" fmla="*/ 252895 h 502803"/>
                <a:gd name="connsiteX5-21" fmla="*/ 908773 w 1824063"/>
                <a:gd name="connsiteY5-22" fmla="*/ 502803 h 502803"/>
                <a:gd name="connsiteX6" fmla="*/ 7019 w 1824063"/>
                <a:gd name="connsiteY6" fmla="*/ 252895 h 502803"/>
                <a:gd name="connsiteX0-23" fmla="*/ 511404 w 1824030"/>
                <a:gd name="connsiteY0-24" fmla="*/ 29912 h 502803"/>
                <a:gd name="connsiteX1-25" fmla="*/ 908740 w 1824030"/>
                <a:gd name="connsiteY1-26" fmla="*/ 2987 h 502803"/>
                <a:gd name="connsiteX2-27" fmla="*/ 1434756 w 1824030"/>
                <a:gd name="connsiteY2-28" fmla="*/ 36372 h 502803"/>
                <a:gd name="connsiteX3-29" fmla="*/ 1810494 w 1824030"/>
                <a:gd name="connsiteY3-30" fmla="*/ 252895 h 502803"/>
                <a:gd name="connsiteX4-31" fmla="*/ 908740 w 1824030"/>
                <a:gd name="connsiteY4-32" fmla="*/ 502803 h 502803"/>
                <a:gd name="connsiteX5-33" fmla="*/ 6986 w 1824030"/>
                <a:gd name="connsiteY5-34" fmla="*/ 252895 h 502803"/>
                <a:gd name="connsiteX6-35" fmla="*/ 602844 w 1824030"/>
                <a:gd name="connsiteY6-36" fmla="*/ 121352 h 502803"/>
                <a:gd name="connsiteX0-37" fmla="*/ 908740 w 1824030"/>
                <a:gd name="connsiteY0-38" fmla="*/ 199 h 500015"/>
                <a:gd name="connsiteX1-39" fmla="*/ 1434756 w 1824030"/>
                <a:gd name="connsiteY1-40" fmla="*/ 33584 h 500015"/>
                <a:gd name="connsiteX2-41" fmla="*/ 1810494 w 1824030"/>
                <a:gd name="connsiteY2-42" fmla="*/ 250107 h 500015"/>
                <a:gd name="connsiteX3-43" fmla="*/ 908740 w 1824030"/>
                <a:gd name="connsiteY3-44" fmla="*/ 500015 h 500015"/>
                <a:gd name="connsiteX4-45" fmla="*/ 6986 w 1824030"/>
                <a:gd name="connsiteY4-46" fmla="*/ 250107 h 500015"/>
                <a:gd name="connsiteX5-47" fmla="*/ 602844 w 1824030"/>
                <a:gd name="connsiteY5-48" fmla="*/ 118564 h 500015"/>
                <a:gd name="connsiteX0-49" fmla="*/ 1434756 w 1824030"/>
                <a:gd name="connsiteY0-50" fmla="*/ 0 h 466431"/>
                <a:gd name="connsiteX1-51" fmla="*/ 1810494 w 1824030"/>
                <a:gd name="connsiteY1-52" fmla="*/ 216523 h 466431"/>
                <a:gd name="connsiteX2-53" fmla="*/ 908740 w 1824030"/>
                <a:gd name="connsiteY2-54" fmla="*/ 466431 h 466431"/>
                <a:gd name="connsiteX3-55" fmla="*/ 6986 w 1824030"/>
                <a:gd name="connsiteY3-56" fmla="*/ 216523 h 466431"/>
                <a:gd name="connsiteX4-57" fmla="*/ 602844 w 1824030"/>
                <a:gd name="connsiteY4-58" fmla="*/ 84980 h 466431"/>
                <a:gd name="connsiteX0-59" fmla="*/ 1432700 w 1821974"/>
                <a:gd name="connsiteY0-60" fmla="*/ 0 h 466431"/>
                <a:gd name="connsiteX1-61" fmla="*/ 1808438 w 1821974"/>
                <a:gd name="connsiteY1-62" fmla="*/ 216523 h 466431"/>
                <a:gd name="connsiteX2-63" fmla="*/ 906684 w 1821974"/>
                <a:gd name="connsiteY2-64" fmla="*/ 466431 h 466431"/>
                <a:gd name="connsiteX3-65" fmla="*/ 4930 w 1821974"/>
                <a:gd name="connsiteY3-66" fmla="*/ 216523 h 466431"/>
                <a:gd name="connsiteX4-67" fmla="*/ 586227 w 1821974"/>
                <a:gd name="connsiteY4-68" fmla="*/ 19068 h 466431"/>
                <a:gd name="connsiteX0-69" fmla="*/ 1432601 w 1821875"/>
                <a:gd name="connsiteY0-70" fmla="*/ 0 h 466431"/>
                <a:gd name="connsiteX1-71" fmla="*/ 1808339 w 1821875"/>
                <a:gd name="connsiteY1-72" fmla="*/ 216523 h 466431"/>
                <a:gd name="connsiteX2-73" fmla="*/ 906585 w 1821875"/>
                <a:gd name="connsiteY2-74" fmla="*/ 466431 h 466431"/>
                <a:gd name="connsiteX3-75" fmla="*/ 4831 w 1821875"/>
                <a:gd name="connsiteY3-76" fmla="*/ 216523 h 466431"/>
                <a:gd name="connsiteX4-77" fmla="*/ 586128 w 1821875"/>
                <a:gd name="connsiteY4-78" fmla="*/ 19068 h 466431"/>
                <a:gd name="connsiteX0-79" fmla="*/ 1466677 w 1855951"/>
                <a:gd name="connsiteY0-80" fmla="*/ 17625 h 484056"/>
                <a:gd name="connsiteX1-81" fmla="*/ 1842415 w 1855951"/>
                <a:gd name="connsiteY1-82" fmla="*/ 234148 h 484056"/>
                <a:gd name="connsiteX2-83" fmla="*/ 940661 w 1855951"/>
                <a:gd name="connsiteY2-84" fmla="*/ 484056 h 484056"/>
                <a:gd name="connsiteX3-85" fmla="*/ 38907 w 1855951"/>
                <a:gd name="connsiteY3-86" fmla="*/ 234148 h 484056"/>
                <a:gd name="connsiteX4-87" fmla="*/ 291440 w 1855951"/>
                <a:gd name="connsiteY4-88" fmla="*/ 12854 h 484056"/>
                <a:gd name="connsiteX0-89" fmla="*/ 1553451 w 1859983"/>
                <a:gd name="connsiteY0-90" fmla="*/ 3022 h 484056"/>
                <a:gd name="connsiteX1-91" fmla="*/ 1842415 w 1859983"/>
                <a:gd name="connsiteY1-92" fmla="*/ 234148 h 484056"/>
                <a:gd name="connsiteX2-93" fmla="*/ 940661 w 1859983"/>
                <a:gd name="connsiteY2-94" fmla="*/ 484056 h 484056"/>
                <a:gd name="connsiteX3-95" fmla="*/ 38907 w 1859983"/>
                <a:gd name="connsiteY3-96" fmla="*/ 234148 h 484056"/>
                <a:gd name="connsiteX4-97" fmla="*/ 291440 w 1859983"/>
                <a:gd name="connsiteY4-98" fmla="*/ 12854 h 4840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59983" h="484056">
                  <a:moveTo>
                    <a:pt x="1553451" y="3022"/>
                  </a:moveTo>
                  <a:cubicBezTo>
                    <a:pt x="1703743" y="44673"/>
                    <a:pt x="1923918" y="156650"/>
                    <a:pt x="1842415" y="234148"/>
                  </a:cubicBezTo>
                  <a:cubicBezTo>
                    <a:pt x="1760912" y="311646"/>
                    <a:pt x="1438686" y="484056"/>
                    <a:pt x="940661" y="484056"/>
                  </a:cubicBezTo>
                  <a:cubicBezTo>
                    <a:pt x="442636" y="484056"/>
                    <a:pt x="147111" y="312682"/>
                    <a:pt x="38907" y="234148"/>
                  </a:cubicBezTo>
                  <a:cubicBezTo>
                    <a:pt x="-69297" y="155614"/>
                    <a:pt x="58864" y="-53640"/>
                    <a:pt x="291440" y="12854"/>
                  </a:cubicBezTo>
                </a:path>
              </a:pathLst>
            </a:custGeom>
            <a:noFill/>
            <a:ln w="19050">
              <a:solidFill>
                <a:srgbClr val="8F809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椭圆 69"/>
          <p:cNvSpPr/>
          <p:nvPr/>
        </p:nvSpPr>
        <p:spPr>
          <a:xfrm>
            <a:off x="9871692" y="5089611"/>
            <a:ext cx="242386" cy="242386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0180217" y="5930152"/>
            <a:ext cx="242386" cy="242386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11333618" y="5605283"/>
            <a:ext cx="242386" cy="242386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3" name="直接连接符 72"/>
          <p:cNvCxnSpPr/>
          <p:nvPr/>
        </p:nvCxnSpPr>
        <p:spPr>
          <a:xfrm flipV="1">
            <a:off x="7080764" y="4459248"/>
            <a:ext cx="2169762" cy="87001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V="1">
            <a:off x="8776045" y="4319539"/>
            <a:ext cx="2169762" cy="87001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V="1">
            <a:off x="9860926" y="5389806"/>
            <a:ext cx="2169762" cy="87001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5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59" grpId="0" build="allAtOnce"/>
      <p:bldP spid="60" grpId="0" animBg="1"/>
      <p:bldP spid="61" grpId="0"/>
      <p:bldP spid="62" grpId="0" animBg="1"/>
      <p:bldP spid="70" grpId="0" animBg="1"/>
      <p:bldP spid="71" grpId="0" animBg="1"/>
      <p:bldP spid="7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271802" y="1565073"/>
            <a:ext cx="2041702" cy="2267934"/>
            <a:chOff x="1271802" y="1565073"/>
            <a:chExt cx="2041702" cy="2267934"/>
          </a:xfrm>
        </p:grpSpPr>
        <p:graphicFrame>
          <p:nvGraphicFramePr>
            <p:cNvPr id="13" name="图表 12"/>
            <p:cNvGraphicFramePr/>
            <p:nvPr/>
          </p:nvGraphicFramePr>
          <p:xfrm>
            <a:off x="1271802" y="1565073"/>
            <a:ext cx="2041702" cy="20832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964025" y="3463675"/>
              <a:ext cx="6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2F2F2"/>
                  </a:solidFill>
                  <a:latin typeface="+mj-ea"/>
                  <a:ea typeface="+mj-ea"/>
                </a:rPr>
                <a:t>2014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91426" y="1565073"/>
            <a:ext cx="2041702" cy="2267934"/>
            <a:chOff x="1271802" y="1565073"/>
            <a:chExt cx="2041702" cy="2267934"/>
          </a:xfrm>
        </p:grpSpPr>
        <p:graphicFrame>
          <p:nvGraphicFramePr>
            <p:cNvPr id="17" name="图表 16"/>
            <p:cNvGraphicFramePr/>
            <p:nvPr/>
          </p:nvGraphicFramePr>
          <p:xfrm>
            <a:off x="1271802" y="1565073"/>
            <a:ext cx="2041702" cy="20832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1964025" y="3463675"/>
              <a:ext cx="6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2F2F2"/>
                  </a:solidFill>
                  <a:latin typeface="+mj-ea"/>
                  <a:ea typeface="+mj-ea"/>
                </a:rPr>
                <a:t>2015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11050" y="1565073"/>
            <a:ext cx="2041702" cy="2267934"/>
            <a:chOff x="1271802" y="1565073"/>
            <a:chExt cx="2041702" cy="2267934"/>
          </a:xfrm>
        </p:grpSpPr>
        <p:graphicFrame>
          <p:nvGraphicFramePr>
            <p:cNvPr id="20" name="图表 19"/>
            <p:cNvGraphicFramePr/>
            <p:nvPr/>
          </p:nvGraphicFramePr>
          <p:xfrm>
            <a:off x="1271802" y="1565073"/>
            <a:ext cx="2041702" cy="20832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1" name="文本框 20"/>
            <p:cNvSpPr txBox="1"/>
            <p:nvPr/>
          </p:nvSpPr>
          <p:spPr>
            <a:xfrm>
              <a:off x="1964025" y="3463675"/>
              <a:ext cx="6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2F2F2"/>
                  </a:solidFill>
                  <a:latin typeface="+mj-ea"/>
                  <a:ea typeface="+mj-ea"/>
                </a:rPr>
                <a:t>2016</a:t>
              </a:r>
            </a:p>
          </p:txBody>
        </p:sp>
      </p:grpSp>
      <p:sp>
        <p:nvSpPr>
          <p:cNvPr id="26" name="自由: 形状 25"/>
          <p:cNvSpPr/>
          <p:nvPr/>
        </p:nvSpPr>
        <p:spPr>
          <a:xfrm rot="20750778">
            <a:off x="6301499" y="-1314317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自由: 形状 26"/>
          <p:cNvSpPr/>
          <p:nvPr/>
        </p:nvSpPr>
        <p:spPr>
          <a:xfrm rot="20857591">
            <a:off x="6432648" y="-134541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自由: 形状 27"/>
          <p:cNvSpPr/>
          <p:nvPr/>
        </p:nvSpPr>
        <p:spPr>
          <a:xfrm rot="20964404">
            <a:off x="6564609" y="-137275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自由: 形状 28"/>
          <p:cNvSpPr/>
          <p:nvPr/>
        </p:nvSpPr>
        <p:spPr>
          <a:xfrm rot="21071218">
            <a:off x="6697256" y="-1396312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自由: 形状 29"/>
          <p:cNvSpPr/>
          <p:nvPr/>
        </p:nvSpPr>
        <p:spPr>
          <a:xfrm rot="21178031">
            <a:off x="6830459" y="-1416069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自由: 形状 30"/>
          <p:cNvSpPr/>
          <p:nvPr/>
        </p:nvSpPr>
        <p:spPr>
          <a:xfrm rot="21284844">
            <a:off x="6964090" y="-1432006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自由: 形状 31"/>
          <p:cNvSpPr/>
          <p:nvPr/>
        </p:nvSpPr>
        <p:spPr>
          <a:xfrm rot="21391657">
            <a:off x="7098021" y="-1444106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自由: 形状 32"/>
          <p:cNvSpPr/>
          <p:nvPr/>
        </p:nvSpPr>
        <p:spPr>
          <a:xfrm rot="21498470">
            <a:off x="7232122" y="-1452358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自由: 形状 33"/>
          <p:cNvSpPr/>
          <p:nvPr/>
        </p:nvSpPr>
        <p:spPr>
          <a:xfrm rot="5284">
            <a:off x="7366264" y="-1456753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自由: 形状 34"/>
          <p:cNvSpPr/>
          <p:nvPr/>
        </p:nvSpPr>
        <p:spPr>
          <a:xfrm rot="112096">
            <a:off x="7500316" y="-1457288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自由: 形状 35"/>
          <p:cNvSpPr/>
          <p:nvPr/>
        </p:nvSpPr>
        <p:spPr>
          <a:xfrm rot="218910">
            <a:off x="7634150" y="-145396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自由: 形状 36"/>
          <p:cNvSpPr/>
          <p:nvPr/>
        </p:nvSpPr>
        <p:spPr>
          <a:xfrm rot="325723">
            <a:off x="7767636" y="-1446777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自由: 形状 37"/>
          <p:cNvSpPr/>
          <p:nvPr/>
        </p:nvSpPr>
        <p:spPr>
          <a:xfrm rot="432536">
            <a:off x="7900647" y="-143574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自由: 形状 38"/>
          <p:cNvSpPr/>
          <p:nvPr/>
        </p:nvSpPr>
        <p:spPr>
          <a:xfrm rot="539349">
            <a:off x="8033052" y="-1420866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自由: 形状 39"/>
          <p:cNvSpPr/>
          <p:nvPr/>
        </p:nvSpPr>
        <p:spPr>
          <a:xfrm rot="646162">
            <a:off x="8164725" y="-1402163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自由: 形状 40"/>
          <p:cNvSpPr/>
          <p:nvPr/>
        </p:nvSpPr>
        <p:spPr>
          <a:xfrm rot="752976">
            <a:off x="8295539" y="-1379653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自由: 形状 41"/>
          <p:cNvSpPr/>
          <p:nvPr/>
        </p:nvSpPr>
        <p:spPr>
          <a:xfrm rot="859789">
            <a:off x="8425366" y="-1353357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自由: 形状 42"/>
          <p:cNvSpPr/>
          <p:nvPr/>
        </p:nvSpPr>
        <p:spPr>
          <a:xfrm rot="966602">
            <a:off x="8554081" y="-132330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自由: 形状 43"/>
          <p:cNvSpPr/>
          <p:nvPr/>
        </p:nvSpPr>
        <p:spPr>
          <a:xfrm rot="1073415">
            <a:off x="8681562" y="-1289512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自由: 形状 44"/>
          <p:cNvSpPr/>
          <p:nvPr/>
        </p:nvSpPr>
        <p:spPr>
          <a:xfrm rot="1180228">
            <a:off x="8807684" y="-1252024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自由: 形状 45"/>
          <p:cNvSpPr/>
          <p:nvPr/>
        </p:nvSpPr>
        <p:spPr>
          <a:xfrm rot="1287042">
            <a:off x="8932325" y="-1210874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自由: 形状 46"/>
          <p:cNvSpPr/>
          <p:nvPr/>
        </p:nvSpPr>
        <p:spPr>
          <a:xfrm rot="1393855">
            <a:off x="9055366" y="-1166099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自由: 形状 47"/>
          <p:cNvSpPr/>
          <p:nvPr/>
        </p:nvSpPr>
        <p:spPr>
          <a:xfrm rot="1500668">
            <a:off x="9176687" y="-1117745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自由: 形状 48"/>
          <p:cNvSpPr/>
          <p:nvPr/>
        </p:nvSpPr>
        <p:spPr>
          <a:xfrm rot="1607481">
            <a:off x="9296172" y="-1065857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自由: 形状 49"/>
          <p:cNvSpPr/>
          <p:nvPr/>
        </p:nvSpPr>
        <p:spPr>
          <a:xfrm rot="1714294">
            <a:off x="9413705" y="-1010486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自由: 形状 50"/>
          <p:cNvSpPr/>
          <p:nvPr/>
        </p:nvSpPr>
        <p:spPr>
          <a:xfrm rot="1821108">
            <a:off x="9529172" y="-951686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自由: 形状 51"/>
          <p:cNvSpPr/>
          <p:nvPr/>
        </p:nvSpPr>
        <p:spPr>
          <a:xfrm rot="1927921">
            <a:off x="9740478" y="-978964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自由: 形状 52"/>
          <p:cNvSpPr/>
          <p:nvPr/>
        </p:nvSpPr>
        <p:spPr>
          <a:xfrm rot="2034734">
            <a:off x="9851483" y="-913477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自由: 形状 53"/>
          <p:cNvSpPr/>
          <p:nvPr/>
        </p:nvSpPr>
        <p:spPr>
          <a:xfrm rot="2141547">
            <a:off x="9960094" y="-844740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自由: 形状 54"/>
          <p:cNvSpPr/>
          <p:nvPr/>
        </p:nvSpPr>
        <p:spPr>
          <a:xfrm rot="2248360">
            <a:off x="10066208" y="-772820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自由: 形状 55"/>
          <p:cNvSpPr/>
          <p:nvPr/>
        </p:nvSpPr>
        <p:spPr>
          <a:xfrm rot="2355173">
            <a:off x="10169719" y="-697786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自由: 形状 56"/>
          <p:cNvSpPr/>
          <p:nvPr/>
        </p:nvSpPr>
        <p:spPr>
          <a:xfrm rot="2461987">
            <a:off x="10270532" y="-619709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自由: 形状 57"/>
          <p:cNvSpPr/>
          <p:nvPr/>
        </p:nvSpPr>
        <p:spPr>
          <a:xfrm rot="2568800">
            <a:off x="10368546" y="-538667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自由: 形状 58"/>
          <p:cNvSpPr/>
          <p:nvPr/>
        </p:nvSpPr>
        <p:spPr>
          <a:xfrm rot="2675613">
            <a:off x="10463668" y="-454737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自由: 形状 59"/>
          <p:cNvSpPr/>
          <p:nvPr/>
        </p:nvSpPr>
        <p:spPr>
          <a:xfrm rot="2782426">
            <a:off x="10555805" y="-367999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自由: 形状 60"/>
          <p:cNvSpPr/>
          <p:nvPr/>
        </p:nvSpPr>
        <p:spPr>
          <a:xfrm rot="2889239">
            <a:off x="10644869" y="-278538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自由: 形状 61"/>
          <p:cNvSpPr/>
          <p:nvPr/>
        </p:nvSpPr>
        <p:spPr>
          <a:xfrm rot="2996052">
            <a:off x="10730774" y="-186441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自由: 形状 62"/>
          <p:cNvSpPr/>
          <p:nvPr/>
        </p:nvSpPr>
        <p:spPr>
          <a:xfrm rot="3102866">
            <a:off x="10813437" y="-91796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自由: 形状 63"/>
          <p:cNvSpPr/>
          <p:nvPr/>
        </p:nvSpPr>
        <p:spPr>
          <a:xfrm rot="3209679">
            <a:off x="10892778" y="5307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自由: 形状 64"/>
          <p:cNvSpPr/>
          <p:nvPr/>
        </p:nvSpPr>
        <p:spPr>
          <a:xfrm rot="3316492">
            <a:off x="10968720" y="104773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自由: 形状 65"/>
          <p:cNvSpPr/>
          <p:nvPr/>
        </p:nvSpPr>
        <p:spPr>
          <a:xfrm rot="3423305">
            <a:off x="11041191" y="206505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自由: 形状 66"/>
          <p:cNvSpPr/>
          <p:nvPr/>
        </p:nvSpPr>
        <p:spPr>
          <a:xfrm rot="3530118">
            <a:off x="11110120" y="310406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自由: 形状 67"/>
          <p:cNvSpPr/>
          <p:nvPr/>
        </p:nvSpPr>
        <p:spPr>
          <a:xfrm rot="3636932">
            <a:off x="11175441" y="416375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自由: 形状 68"/>
          <p:cNvSpPr/>
          <p:nvPr/>
        </p:nvSpPr>
        <p:spPr>
          <a:xfrm rot="3743745">
            <a:off x="11237090" y="524311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自由: 形状 69"/>
          <p:cNvSpPr/>
          <p:nvPr/>
        </p:nvSpPr>
        <p:spPr>
          <a:xfrm rot="3850558">
            <a:off x="11295009" y="634109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自由: 形状 70"/>
          <p:cNvSpPr/>
          <p:nvPr/>
        </p:nvSpPr>
        <p:spPr>
          <a:xfrm rot="3957371">
            <a:off x="11349140" y="745661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自由: 形状 71"/>
          <p:cNvSpPr/>
          <p:nvPr/>
        </p:nvSpPr>
        <p:spPr>
          <a:xfrm rot="4064184">
            <a:off x="11399433" y="858863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自由: 形状 72"/>
          <p:cNvSpPr/>
          <p:nvPr/>
        </p:nvSpPr>
        <p:spPr>
          <a:xfrm rot="4170998">
            <a:off x="11445838" y="973604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自由: 形状 73"/>
          <p:cNvSpPr/>
          <p:nvPr/>
        </p:nvSpPr>
        <p:spPr>
          <a:xfrm rot="4277811">
            <a:off x="11488311" y="1089773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自由: 形状 74"/>
          <p:cNvSpPr/>
          <p:nvPr/>
        </p:nvSpPr>
        <p:spPr>
          <a:xfrm rot="4384624">
            <a:off x="11526810" y="1207258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自由: 形状 75"/>
          <p:cNvSpPr/>
          <p:nvPr/>
        </p:nvSpPr>
        <p:spPr>
          <a:xfrm rot="4491437">
            <a:off x="11561299" y="1325946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自由: 形状 76"/>
          <p:cNvSpPr/>
          <p:nvPr/>
        </p:nvSpPr>
        <p:spPr>
          <a:xfrm rot="4598250">
            <a:off x="11591744" y="1445722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自由: 形状 77"/>
          <p:cNvSpPr/>
          <p:nvPr/>
        </p:nvSpPr>
        <p:spPr>
          <a:xfrm rot="4705064">
            <a:off x="11618115" y="1566470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自由: 形状 78"/>
          <p:cNvSpPr/>
          <p:nvPr/>
        </p:nvSpPr>
        <p:spPr>
          <a:xfrm rot="4811877">
            <a:off x="11640388" y="1688075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自由: 形状 79"/>
          <p:cNvSpPr/>
          <p:nvPr/>
        </p:nvSpPr>
        <p:spPr>
          <a:xfrm rot="4918690">
            <a:off x="11658541" y="1810417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自由: 形状 80"/>
          <p:cNvSpPr/>
          <p:nvPr/>
        </p:nvSpPr>
        <p:spPr>
          <a:xfrm rot="5025503">
            <a:off x="11672557" y="1933381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自由: 形状 81"/>
          <p:cNvSpPr/>
          <p:nvPr/>
        </p:nvSpPr>
        <p:spPr>
          <a:xfrm rot="5132316">
            <a:off x="11682421" y="2056846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自由: 形状 82"/>
          <p:cNvSpPr/>
          <p:nvPr/>
        </p:nvSpPr>
        <p:spPr>
          <a:xfrm rot="5239129">
            <a:off x="11688124" y="2180693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自由: 形状 83"/>
          <p:cNvSpPr/>
          <p:nvPr/>
        </p:nvSpPr>
        <p:spPr>
          <a:xfrm rot="5345942">
            <a:off x="11689660" y="2304804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自由: 形状 84"/>
          <p:cNvSpPr/>
          <p:nvPr/>
        </p:nvSpPr>
        <p:spPr>
          <a:xfrm rot="5452756">
            <a:off x="11687030" y="2429057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自由: 形状 85"/>
          <p:cNvSpPr/>
          <p:nvPr/>
        </p:nvSpPr>
        <p:spPr>
          <a:xfrm rot="5559569">
            <a:off x="11680234" y="2553335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自由: 形状 86"/>
          <p:cNvSpPr/>
          <p:nvPr/>
        </p:nvSpPr>
        <p:spPr>
          <a:xfrm rot="5666382">
            <a:off x="11669279" y="2677515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自由: 形状 87"/>
          <p:cNvSpPr/>
          <p:nvPr/>
        </p:nvSpPr>
        <p:spPr>
          <a:xfrm rot="5773195">
            <a:off x="11654177" y="2801479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自由: 形状 88"/>
          <p:cNvSpPr/>
          <p:nvPr/>
        </p:nvSpPr>
        <p:spPr>
          <a:xfrm rot="5880008">
            <a:off x="11634940" y="2925106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自由: 形状 89"/>
          <p:cNvSpPr/>
          <p:nvPr/>
        </p:nvSpPr>
        <p:spPr>
          <a:xfrm rot="5986822">
            <a:off x="11611589" y="3048279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自由: 形状 90"/>
          <p:cNvSpPr/>
          <p:nvPr/>
        </p:nvSpPr>
        <p:spPr>
          <a:xfrm rot="6093635">
            <a:off x="11584146" y="3170876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自由: 形状 91"/>
          <p:cNvSpPr/>
          <p:nvPr/>
        </p:nvSpPr>
        <p:spPr>
          <a:xfrm rot="6200448">
            <a:off x="11552636" y="3292781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自由: 形状 92"/>
          <p:cNvSpPr/>
          <p:nvPr/>
        </p:nvSpPr>
        <p:spPr>
          <a:xfrm rot="6307261">
            <a:off x="11517092" y="3413876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自由: 形状 93"/>
          <p:cNvSpPr/>
          <p:nvPr/>
        </p:nvSpPr>
        <p:spPr>
          <a:xfrm rot="6414074">
            <a:off x="11477546" y="3534043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自由: 形状 94"/>
          <p:cNvSpPr/>
          <p:nvPr/>
        </p:nvSpPr>
        <p:spPr>
          <a:xfrm rot="6520888">
            <a:off x="11434037" y="3653167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自由: 形状 95"/>
          <p:cNvSpPr/>
          <p:nvPr/>
        </p:nvSpPr>
        <p:spPr>
          <a:xfrm rot="6627701">
            <a:off x="11386608" y="3771132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自由: 形状 96"/>
          <p:cNvSpPr/>
          <p:nvPr/>
        </p:nvSpPr>
        <p:spPr>
          <a:xfrm rot="6734514">
            <a:off x="11335302" y="3887824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自由: 形状 97"/>
          <p:cNvSpPr/>
          <p:nvPr/>
        </p:nvSpPr>
        <p:spPr>
          <a:xfrm rot="6841327">
            <a:off x="11280172" y="4003132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自由: 形状 98"/>
          <p:cNvSpPr/>
          <p:nvPr/>
        </p:nvSpPr>
        <p:spPr>
          <a:xfrm rot="6948140">
            <a:off x="11221268" y="4116945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自由: 形状 99"/>
          <p:cNvSpPr/>
          <p:nvPr/>
        </p:nvSpPr>
        <p:spPr>
          <a:xfrm rot="7054953">
            <a:off x="11158650" y="4229149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自由: 形状 100"/>
          <p:cNvSpPr/>
          <p:nvPr/>
        </p:nvSpPr>
        <p:spPr>
          <a:xfrm rot="7161767">
            <a:off x="11092375" y="4339642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自由: 形状 101"/>
          <p:cNvSpPr/>
          <p:nvPr/>
        </p:nvSpPr>
        <p:spPr>
          <a:xfrm rot="7268580">
            <a:off x="10924496" y="4537764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自由: 形状 102"/>
          <p:cNvSpPr/>
          <p:nvPr/>
        </p:nvSpPr>
        <p:spPr>
          <a:xfrm rot="7375393">
            <a:off x="10851106" y="4644508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自由: 形状 103"/>
          <p:cNvSpPr/>
          <p:nvPr/>
        </p:nvSpPr>
        <p:spPr>
          <a:xfrm rot="7482206">
            <a:off x="10774264" y="4749223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自由: 形状 104"/>
          <p:cNvSpPr/>
          <p:nvPr/>
        </p:nvSpPr>
        <p:spPr>
          <a:xfrm rot="7589020">
            <a:off x="10694044" y="4851809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自由: 形状 105"/>
          <p:cNvSpPr/>
          <p:nvPr/>
        </p:nvSpPr>
        <p:spPr>
          <a:xfrm rot="7695832">
            <a:off x="10610523" y="4952166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自由: 形状 106"/>
          <p:cNvSpPr/>
          <p:nvPr/>
        </p:nvSpPr>
        <p:spPr>
          <a:xfrm rot="7802646">
            <a:off x="10523780" y="5050197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自由: 形状 107"/>
          <p:cNvSpPr/>
          <p:nvPr/>
        </p:nvSpPr>
        <p:spPr>
          <a:xfrm rot="7909459">
            <a:off x="10433901" y="5145806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自由: 形状 108"/>
          <p:cNvSpPr/>
          <p:nvPr/>
        </p:nvSpPr>
        <p:spPr>
          <a:xfrm rot="8016272">
            <a:off x="10340972" y="5238903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自由: 形状 109"/>
          <p:cNvSpPr/>
          <p:nvPr/>
        </p:nvSpPr>
        <p:spPr>
          <a:xfrm rot="8123085">
            <a:off x="10245082" y="5329397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自由: 形状 110"/>
          <p:cNvSpPr/>
          <p:nvPr/>
        </p:nvSpPr>
        <p:spPr>
          <a:xfrm rot="8229899">
            <a:off x="10146323" y="541720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自由: 形状 111"/>
          <p:cNvSpPr/>
          <p:nvPr/>
        </p:nvSpPr>
        <p:spPr>
          <a:xfrm rot="8336712">
            <a:off x="10044794" y="550223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自由: 形状 112"/>
          <p:cNvSpPr/>
          <p:nvPr/>
        </p:nvSpPr>
        <p:spPr>
          <a:xfrm rot="8443524">
            <a:off x="9940589" y="5584402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自由: 形状 113"/>
          <p:cNvSpPr/>
          <p:nvPr/>
        </p:nvSpPr>
        <p:spPr>
          <a:xfrm rot="8550338">
            <a:off x="9833810" y="5663638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自由: 形状 114"/>
          <p:cNvSpPr/>
          <p:nvPr/>
        </p:nvSpPr>
        <p:spPr>
          <a:xfrm rot="8657151">
            <a:off x="9724562" y="5739862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自由: 形状 115"/>
          <p:cNvSpPr/>
          <p:nvPr/>
        </p:nvSpPr>
        <p:spPr>
          <a:xfrm rot="8763964">
            <a:off x="9612945" y="5812998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自由: 形状 116"/>
          <p:cNvSpPr/>
          <p:nvPr/>
        </p:nvSpPr>
        <p:spPr>
          <a:xfrm rot="8870777">
            <a:off x="9499073" y="5882979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自由: 形状 117"/>
          <p:cNvSpPr/>
          <p:nvPr/>
        </p:nvSpPr>
        <p:spPr>
          <a:xfrm rot="8977591">
            <a:off x="9383052" y="5949735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自由: 形状 118"/>
          <p:cNvSpPr/>
          <p:nvPr/>
        </p:nvSpPr>
        <p:spPr>
          <a:xfrm rot="9084403">
            <a:off x="9264997" y="601320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自由: 形状 119"/>
          <p:cNvSpPr/>
          <p:nvPr/>
        </p:nvSpPr>
        <p:spPr>
          <a:xfrm rot="9191217">
            <a:off x="9145018" y="6073318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自由: 形状 120"/>
          <p:cNvSpPr/>
          <p:nvPr/>
        </p:nvSpPr>
        <p:spPr>
          <a:xfrm rot="9298030">
            <a:off x="9023234" y="6130025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自由: 形状 121"/>
          <p:cNvSpPr/>
          <p:nvPr/>
        </p:nvSpPr>
        <p:spPr>
          <a:xfrm rot="9404844">
            <a:off x="8899762" y="6183270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自由: 形状 122"/>
          <p:cNvSpPr/>
          <p:nvPr/>
        </p:nvSpPr>
        <p:spPr>
          <a:xfrm rot="9511656">
            <a:off x="8774721" y="6233002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自由: 形状 123"/>
          <p:cNvSpPr/>
          <p:nvPr/>
        </p:nvSpPr>
        <p:spPr>
          <a:xfrm rot="9618470">
            <a:off x="8648230" y="627917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自由: 形状 124"/>
          <p:cNvSpPr/>
          <p:nvPr/>
        </p:nvSpPr>
        <p:spPr>
          <a:xfrm rot="9725283">
            <a:off x="8520413" y="6321732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7" name="组合 126"/>
          <p:cNvGrpSpPr/>
          <p:nvPr/>
        </p:nvGrpSpPr>
        <p:grpSpPr>
          <a:xfrm>
            <a:off x="1576357" y="4062608"/>
            <a:ext cx="1432591" cy="338554"/>
            <a:chOff x="5376818" y="5407708"/>
            <a:chExt cx="1432591" cy="338554"/>
          </a:xfrm>
        </p:grpSpPr>
        <p:sp>
          <p:nvSpPr>
            <p:cNvPr id="128" name="文本框 127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129" name="组合 128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133" name="直接连接符 132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0" name="组合 129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131" name="直接连接符 130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5" name="文本框 134"/>
          <p:cNvSpPr txBox="1"/>
          <p:nvPr/>
        </p:nvSpPr>
        <p:spPr>
          <a:xfrm>
            <a:off x="1489113" y="4371423"/>
            <a:ext cx="893716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</a:p>
        </p:txBody>
      </p:sp>
      <p:grpSp>
        <p:nvGrpSpPr>
          <p:cNvPr id="142" name="组合 141"/>
          <p:cNvGrpSpPr/>
          <p:nvPr/>
        </p:nvGrpSpPr>
        <p:grpSpPr>
          <a:xfrm>
            <a:off x="1576358" y="5142450"/>
            <a:ext cx="1402082" cy="1400704"/>
            <a:chOff x="1576357" y="4982430"/>
            <a:chExt cx="2381977" cy="1400704"/>
          </a:xfrm>
        </p:grpSpPr>
        <p:sp>
          <p:nvSpPr>
            <p:cNvPr id="136" name="矩形 135"/>
            <p:cNvSpPr/>
            <p:nvPr/>
          </p:nvSpPr>
          <p:spPr>
            <a:xfrm>
              <a:off x="1576357" y="4982430"/>
              <a:ext cx="188943" cy="1400704"/>
            </a:xfrm>
            <a:prstGeom prst="rect">
              <a:avLst/>
            </a:prstGeom>
            <a:solidFill>
              <a:schemeClr val="bg1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2014964" y="5529751"/>
              <a:ext cx="188943" cy="853383"/>
            </a:xfrm>
            <a:prstGeom prst="rect">
              <a:avLst/>
            </a:prstGeom>
            <a:solidFill>
              <a:schemeClr val="bg1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2453571" y="5341747"/>
              <a:ext cx="188943" cy="1041387"/>
            </a:xfrm>
            <a:prstGeom prst="rect">
              <a:avLst/>
            </a:prstGeom>
            <a:solidFill>
              <a:schemeClr val="bg1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2892178" y="5032832"/>
              <a:ext cx="188943" cy="1350302"/>
            </a:xfrm>
            <a:prstGeom prst="rect">
              <a:avLst/>
            </a:prstGeom>
            <a:solidFill>
              <a:schemeClr val="bg1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3330785" y="5569155"/>
              <a:ext cx="188943" cy="813979"/>
            </a:xfrm>
            <a:prstGeom prst="rect">
              <a:avLst/>
            </a:prstGeom>
            <a:solidFill>
              <a:schemeClr val="bg1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3769391" y="5213835"/>
              <a:ext cx="188943" cy="1169299"/>
            </a:xfrm>
            <a:prstGeom prst="rect">
              <a:avLst/>
            </a:prstGeom>
            <a:solidFill>
              <a:schemeClr val="bg1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3" name="文本框 142"/>
          <p:cNvSpPr txBox="1"/>
          <p:nvPr/>
        </p:nvSpPr>
        <p:spPr>
          <a:xfrm>
            <a:off x="3302725" y="4921774"/>
            <a:ext cx="2036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2F2F2"/>
                </a:solidFill>
                <a:latin typeface="+mj-ea"/>
                <a:ea typeface="+mj-ea"/>
              </a:rPr>
              <a:t>COME ON</a:t>
            </a:r>
          </a:p>
        </p:txBody>
      </p:sp>
      <p:sp>
        <p:nvSpPr>
          <p:cNvPr id="144" name="文本框 143"/>
          <p:cNvSpPr txBox="1"/>
          <p:nvPr/>
        </p:nvSpPr>
        <p:spPr>
          <a:xfrm>
            <a:off x="3329401" y="5417568"/>
            <a:ext cx="595238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find,</a:t>
            </a:r>
            <a:r>
              <a:rPr lang="en-US" altLang="zh-CN" sz="1050" dirty="0">
                <a:solidFill>
                  <a:srgbClr val="F2F2F2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r>
              <a:rPr lang="en-US" altLang="zh-CN" sz="1050" dirty="0">
                <a:solidFill>
                  <a:srgbClr val="F2F2F2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</a:p>
        </p:txBody>
      </p:sp>
      <p:sp>
        <p:nvSpPr>
          <p:cNvPr id="145" name="矩形 144"/>
          <p:cNvSpPr/>
          <p:nvPr/>
        </p:nvSpPr>
        <p:spPr>
          <a:xfrm>
            <a:off x="3425350" y="6350265"/>
            <a:ext cx="2998316" cy="192889"/>
          </a:xfrm>
          <a:prstGeom prst="rect">
            <a:avLst/>
          </a:prstGeom>
          <a:solidFill>
            <a:schemeClr val="bg1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5361508" y="4990088"/>
            <a:ext cx="161930" cy="161930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9054933" y="1919894"/>
            <a:ext cx="512818" cy="512818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8" name="直接连接符 147"/>
          <p:cNvCxnSpPr/>
          <p:nvPr/>
        </p:nvCxnSpPr>
        <p:spPr>
          <a:xfrm flipV="1">
            <a:off x="8254118" y="2402919"/>
            <a:ext cx="2169762" cy="87001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 flipV="1">
            <a:off x="9226010" y="1329882"/>
            <a:ext cx="2169762" cy="87001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椭圆 149"/>
          <p:cNvSpPr/>
          <p:nvPr/>
        </p:nvSpPr>
        <p:spPr>
          <a:xfrm rot="7934431">
            <a:off x="9759002" y="2391976"/>
            <a:ext cx="148270" cy="148270"/>
          </a:xfrm>
          <a:custGeom>
            <a:avLst/>
            <a:gdLst>
              <a:gd name="connsiteX0" fmla="*/ 0 w 512818"/>
              <a:gd name="connsiteY0" fmla="*/ 256409 h 512818"/>
              <a:gd name="connsiteX1" fmla="*/ 256409 w 512818"/>
              <a:gd name="connsiteY1" fmla="*/ 0 h 512818"/>
              <a:gd name="connsiteX2" fmla="*/ 512818 w 512818"/>
              <a:gd name="connsiteY2" fmla="*/ 256409 h 512818"/>
              <a:gd name="connsiteX3" fmla="*/ 256409 w 512818"/>
              <a:gd name="connsiteY3" fmla="*/ 512818 h 512818"/>
              <a:gd name="connsiteX4" fmla="*/ 0 w 512818"/>
              <a:gd name="connsiteY4" fmla="*/ 256409 h 512818"/>
              <a:gd name="connsiteX0-1" fmla="*/ 0 w 512818"/>
              <a:gd name="connsiteY0-2" fmla="*/ 256409 h 512818"/>
              <a:gd name="connsiteX1-3" fmla="*/ 256409 w 512818"/>
              <a:gd name="connsiteY1-4" fmla="*/ 0 h 512818"/>
              <a:gd name="connsiteX2-5" fmla="*/ 512818 w 512818"/>
              <a:gd name="connsiteY2-6" fmla="*/ 256409 h 512818"/>
              <a:gd name="connsiteX3-7" fmla="*/ 256409 w 512818"/>
              <a:gd name="connsiteY3-8" fmla="*/ 512818 h 512818"/>
              <a:gd name="connsiteX4-9" fmla="*/ 91440 w 512818"/>
              <a:gd name="connsiteY4-10" fmla="*/ 347849 h 512818"/>
              <a:gd name="connsiteX0-11" fmla="*/ 0 w 512818"/>
              <a:gd name="connsiteY0-12" fmla="*/ 256409 h 512818"/>
              <a:gd name="connsiteX1-13" fmla="*/ 256409 w 512818"/>
              <a:gd name="connsiteY1-14" fmla="*/ 0 h 512818"/>
              <a:gd name="connsiteX2-15" fmla="*/ 512818 w 512818"/>
              <a:gd name="connsiteY2-16" fmla="*/ 256409 h 512818"/>
              <a:gd name="connsiteX3-17" fmla="*/ 256409 w 512818"/>
              <a:gd name="connsiteY3-18" fmla="*/ 512818 h 5128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12818" h="512818">
                <a:moveTo>
                  <a:pt x="0" y="256409"/>
                </a:moveTo>
                <a:cubicBezTo>
                  <a:pt x="0" y="114798"/>
                  <a:pt x="114798" y="0"/>
                  <a:pt x="256409" y="0"/>
                </a:cubicBezTo>
                <a:cubicBezTo>
                  <a:pt x="398020" y="0"/>
                  <a:pt x="512818" y="114798"/>
                  <a:pt x="512818" y="256409"/>
                </a:cubicBezTo>
                <a:cubicBezTo>
                  <a:pt x="512818" y="398020"/>
                  <a:pt x="398020" y="512818"/>
                  <a:pt x="256409" y="512818"/>
                </a:cubicBezTo>
              </a:path>
            </a:pathLst>
          </a:cu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49"/>
          <p:cNvSpPr/>
          <p:nvPr/>
        </p:nvSpPr>
        <p:spPr>
          <a:xfrm rot="13935206">
            <a:off x="8783040" y="2145978"/>
            <a:ext cx="74135" cy="74135"/>
          </a:xfrm>
          <a:custGeom>
            <a:avLst/>
            <a:gdLst>
              <a:gd name="connsiteX0" fmla="*/ 0 w 512818"/>
              <a:gd name="connsiteY0" fmla="*/ 256409 h 512818"/>
              <a:gd name="connsiteX1" fmla="*/ 256409 w 512818"/>
              <a:gd name="connsiteY1" fmla="*/ 0 h 512818"/>
              <a:gd name="connsiteX2" fmla="*/ 512818 w 512818"/>
              <a:gd name="connsiteY2" fmla="*/ 256409 h 512818"/>
              <a:gd name="connsiteX3" fmla="*/ 256409 w 512818"/>
              <a:gd name="connsiteY3" fmla="*/ 512818 h 512818"/>
              <a:gd name="connsiteX4" fmla="*/ 0 w 512818"/>
              <a:gd name="connsiteY4" fmla="*/ 256409 h 512818"/>
              <a:gd name="connsiteX0-1" fmla="*/ 0 w 512818"/>
              <a:gd name="connsiteY0-2" fmla="*/ 256409 h 512818"/>
              <a:gd name="connsiteX1-3" fmla="*/ 256409 w 512818"/>
              <a:gd name="connsiteY1-4" fmla="*/ 0 h 512818"/>
              <a:gd name="connsiteX2-5" fmla="*/ 512818 w 512818"/>
              <a:gd name="connsiteY2-6" fmla="*/ 256409 h 512818"/>
              <a:gd name="connsiteX3-7" fmla="*/ 256409 w 512818"/>
              <a:gd name="connsiteY3-8" fmla="*/ 512818 h 512818"/>
              <a:gd name="connsiteX4-9" fmla="*/ 91440 w 512818"/>
              <a:gd name="connsiteY4-10" fmla="*/ 347849 h 512818"/>
              <a:gd name="connsiteX0-11" fmla="*/ 0 w 512818"/>
              <a:gd name="connsiteY0-12" fmla="*/ 256409 h 512818"/>
              <a:gd name="connsiteX1-13" fmla="*/ 256409 w 512818"/>
              <a:gd name="connsiteY1-14" fmla="*/ 0 h 512818"/>
              <a:gd name="connsiteX2-15" fmla="*/ 512818 w 512818"/>
              <a:gd name="connsiteY2-16" fmla="*/ 256409 h 512818"/>
              <a:gd name="connsiteX3-17" fmla="*/ 256409 w 512818"/>
              <a:gd name="connsiteY3-18" fmla="*/ 512818 h 512818"/>
              <a:gd name="connsiteX0-19" fmla="*/ 0 w 256409"/>
              <a:gd name="connsiteY0-20" fmla="*/ 0 h 512818"/>
              <a:gd name="connsiteX1-21" fmla="*/ 256409 w 256409"/>
              <a:gd name="connsiteY1-22" fmla="*/ 256409 h 512818"/>
              <a:gd name="connsiteX2-23" fmla="*/ 0 w 256409"/>
              <a:gd name="connsiteY2-24" fmla="*/ 512818 h 512818"/>
              <a:gd name="connsiteX0-25" fmla="*/ 0 w 256409"/>
              <a:gd name="connsiteY0-26" fmla="*/ 0 h 256409"/>
              <a:gd name="connsiteX1-27" fmla="*/ 256409 w 256409"/>
              <a:gd name="connsiteY1-28" fmla="*/ 256409 h 2564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256409" h="256409">
                <a:moveTo>
                  <a:pt x="0" y="0"/>
                </a:moveTo>
                <a:cubicBezTo>
                  <a:pt x="141611" y="0"/>
                  <a:pt x="256409" y="114798"/>
                  <a:pt x="256409" y="256409"/>
                </a:cubicBezTo>
              </a:path>
            </a:pathLst>
          </a:cu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49"/>
          <p:cNvSpPr/>
          <p:nvPr/>
        </p:nvSpPr>
        <p:spPr>
          <a:xfrm rot="10339690">
            <a:off x="8926101" y="2432863"/>
            <a:ext cx="74135" cy="74135"/>
          </a:xfrm>
          <a:custGeom>
            <a:avLst/>
            <a:gdLst>
              <a:gd name="connsiteX0" fmla="*/ 0 w 512818"/>
              <a:gd name="connsiteY0" fmla="*/ 256409 h 512818"/>
              <a:gd name="connsiteX1" fmla="*/ 256409 w 512818"/>
              <a:gd name="connsiteY1" fmla="*/ 0 h 512818"/>
              <a:gd name="connsiteX2" fmla="*/ 512818 w 512818"/>
              <a:gd name="connsiteY2" fmla="*/ 256409 h 512818"/>
              <a:gd name="connsiteX3" fmla="*/ 256409 w 512818"/>
              <a:gd name="connsiteY3" fmla="*/ 512818 h 512818"/>
              <a:gd name="connsiteX4" fmla="*/ 0 w 512818"/>
              <a:gd name="connsiteY4" fmla="*/ 256409 h 512818"/>
              <a:gd name="connsiteX0-1" fmla="*/ 0 w 512818"/>
              <a:gd name="connsiteY0-2" fmla="*/ 256409 h 512818"/>
              <a:gd name="connsiteX1-3" fmla="*/ 256409 w 512818"/>
              <a:gd name="connsiteY1-4" fmla="*/ 0 h 512818"/>
              <a:gd name="connsiteX2-5" fmla="*/ 512818 w 512818"/>
              <a:gd name="connsiteY2-6" fmla="*/ 256409 h 512818"/>
              <a:gd name="connsiteX3-7" fmla="*/ 256409 w 512818"/>
              <a:gd name="connsiteY3-8" fmla="*/ 512818 h 512818"/>
              <a:gd name="connsiteX4-9" fmla="*/ 91440 w 512818"/>
              <a:gd name="connsiteY4-10" fmla="*/ 347849 h 512818"/>
              <a:gd name="connsiteX0-11" fmla="*/ 0 w 512818"/>
              <a:gd name="connsiteY0-12" fmla="*/ 256409 h 512818"/>
              <a:gd name="connsiteX1-13" fmla="*/ 256409 w 512818"/>
              <a:gd name="connsiteY1-14" fmla="*/ 0 h 512818"/>
              <a:gd name="connsiteX2-15" fmla="*/ 512818 w 512818"/>
              <a:gd name="connsiteY2-16" fmla="*/ 256409 h 512818"/>
              <a:gd name="connsiteX3-17" fmla="*/ 256409 w 512818"/>
              <a:gd name="connsiteY3-18" fmla="*/ 512818 h 512818"/>
              <a:gd name="connsiteX0-19" fmla="*/ 0 w 256409"/>
              <a:gd name="connsiteY0-20" fmla="*/ 0 h 512818"/>
              <a:gd name="connsiteX1-21" fmla="*/ 256409 w 256409"/>
              <a:gd name="connsiteY1-22" fmla="*/ 256409 h 512818"/>
              <a:gd name="connsiteX2-23" fmla="*/ 0 w 256409"/>
              <a:gd name="connsiteY2-24" fmla="*/ 512818 h 512818"/>
              <a:gd name="connsiteX0-25" fmla="*/ 0 w 256409"/>
              <a:gd name="connsiteY0-26" fmla="*/ 0 h 256409"/>
              <a:gd name="connsiteX1-27" fmla="*/ 256409 w 256409"/>
              <a:gd name="connsiteY1-28" fmla="*/ 256409 h 2564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256409" h="256409">
                <a:moveTo>
                  <a:pt x="0" y="0"/>
                </a:moveTo>
                <a:cubicBezTo>
                  <a:pt x="141611" y="0"/>
                  <a:pt x="256409" y="114798"/>
                  <a:pt x="256409" y="256409"/>
                </a:cubicBezTo>
              </a:path>
            </a:pathLst>
          </a:cu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49"/>
          <p:cNvSpPr/>
          <p:nvPr/>
        </p:nvSpPr>
        <p:spPr>
          <a:xfrm rot="10339690">
            <a:off x="9673572" y="1924542"/>
            <a:ext cx="74135" cy="74135"/>
          </a:xfrm>
          <a:custGeom>
            <a:avLst/>
            <a:gdLst>
              <a:gd name="connsiteX0" fmla="*/ 0 w 512818"/>
              <a:gd name="connsiteY0" fmla="*/ 256409 h 512818"/>
              <a:gd name="connsiteX1" fmla="*/ 256409 w 512818"/>
              <a:gd name="connsiteY1" fmla="*/ 0 h 512818"/>
              <a:gd name="connsiteX2" fmla="*/ 512818 w 512818"/>
              <a:gd name="connsiteY2" fmla="*/ 256409 h 512818"/>
              <a:gd name="connsiteX3" fmla="*/ 256409 w 512818"/>
              <a:gd name="connsiteY3" fmla="*/ 512818 h 512818"/>
              <a:gd name="connsiteX4" fmla="*/ 0 w 512818"/>
              <a:gd name="connsiteY4" fmla="*/ 256409 h 512818"/>
              <a:gd name="connsiteX0-1" fmla="*/ 0 w 512818"/>
              <a:gd name="connsiteY0-2" fmla="*/ 256409 h 512818"/>
              <a:gd name="connsiteX1-3" fmla="*/ 256409 w 512818"/>
              <a:gd name="connsiteY1-4" fmla="*/ 0 h 512818"/>
              <a:gd name="connsiteX2-5" fmla="*/ 512818 w 512818"/>
              <a:gd name="connsiteY2-6" fmla="*/ 256409 h 512818"/>
              <a:gd name="connsiteX3-7" fmla="*/ 256409 w 512818"/>
              <a:gd name="connsiteY3-8" fmla="*/ 512818 h 512818"/>
              <a:gd name="connsiteX4-9" fmla="*/ 91440 w 512818"/>
              <a:gd name="connsiteY4-10" fmla="*/ 347849 h 512818"/>
              <a:gd name="connsiteX0-11" fmla="*/ 0 w 512818"/>
              <a:gd name="connsiteY0-12" fmla="*/ 256409 h 512818"/>
              <a:gd name="connsiteX1-13" fmla="*/ 256409 w 512818"/>
              <a:gd name="connsiteY1-14" fmla="*/ 0 h 512818"/>
              <a:gd name="connsiteX2-15" fmla="*/ 512818 w 512818"/>
              <a:gd name="connsiteY2-16" fmla="*/ 256409 h 512818"/>
              <a:gd name="connsiteX3-17" fmla="*/ 256409 w 512818"/>
              <a:gd name="connsiteY3-18" fmla="*/ 512818 h 512818"/>
              <a:gd name="connsiteX0-19" fmla="*/ 0 w 256409"/>
              <a:gd name="connsiteY0-20" fmla="*/ 0 h 512818"/>
              <a:gd name="connsiteX1-21" fmla="*/ 256409 w 256409"/>
              <a:gd name="connsiteY1-22" fmla="*/ 256409 h 512818"/>
              <a:gd name="connsiteX2-23" fmla="*/ 0 w 256409"/>
              <a:gd name="connsiteY2-24" fmla="*/ 512818 h 512818"/>
              <a:gd name="connsiteX0-25" fmla="*/ 0 w 256409"/>
              <a:gd name="connsiteY0-26" fmla="*/ 0 h 256409"/>
              <a:gd name="connsiteX1-27" fmla="*/ 256409 w 256409"/>
              <a:gd name="connsiteY1-28" fmla="*/ 256409 h 2564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256409" h="256409">
                <a:moveTo>
                  <a:pt x="0" y="0"/>
                </a:moveTo>
                <a:cubicBezTo>
                  <a:pt x="141611" y="0"/>
                  <a:pt x="256409" y="114798"/>
                  <a:pt x="256409" y="256409"/>
                </a:cubicBezTo>
              </a:path>
            </a:pathLst>
          </a:cu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49"/>
          <p:cNvSpPr/>
          <p:nvPr/>
        </p:nvSpPr>
        <p:spPr>
          <a:xfrm rot="7934431">
            <a:off x="9224560" y="2070915"/>
            <a:ext cx="148270" cy="148270"/>
          </a:xfrm>
          <a:custGeom>
            <a:avLst/>
            <a:gdLst>
              <a:gd name="connsiteX0" fmla="*/ 0 w 512818"/>
              <a:gd name="connsiteY0" fmla="*/ 256409 h 512818"/>
              <a:gd name="connsiteX1" fmla="*/ 256409 w 512818"/>
              <a:gd name="connsiteY1" fmla="*/ 0 h 512818"/>
              <a:gd name="connsiteX2" fmla="*/ 512818 w 512818"/>
              <a:gd name="connsiteY2" fmla="*/ 256409 h 512818"/>
              <a:gd name="connsiteX3" fmla="*/ 256409 w 512818"/>
              <a:gd name="connsiteY3" fmla="*/ 512818 h 512818"/>
              <a:gd name="connsiteX4" fmla="*/ 0 w 512818"/>
              <a:gd name="connsiteY4" fmla="*/ 256409 h 512818"/>
              <a:gd name="connsiteX0-1" fmla="*/ 0 w 512818"/>
              <a:gd name="connsiteY0-2" fmla="*/ 256409 h 512818"/>
              <a:gd name="connsiteX1-3" fmla="*/ 256409 w 512818"/>
              <a:gd name="connsiteY1-4" fmla="*/ 0 h 512818"/>
              <a:gd name="connsiteX2-5" fmla="*/ 512818 w 512818"/>
              <a:gd name="connsiteY2-6" fmla="*/ 256409 h 512818"/>
              <a:gd name="connsiteX3-7" fmla="*/ 256409 w 512818"/>
              <a:gd name="connsiteY3-8" fmla="*/ 512818 h 512818"/>
              <a:gd name="connsiteX4-9" fmla="*/ 91440 w 512818"/>
              <a:gd name="connsiteY4-10" fmla="*/ 347849 h 512818"/>
              <a:gd name="connsiteX0-11" fmla="*/ 0 w 512818"/>
              <a:gd name="connsiteY0-12" fmla="*/ 256409 h 512818"/>
              <a:gd name="connsiteX1-13" fmla="*/ 256409 w 512818"/>
              <a:gd name="connsiteY1-14" fmla="*/ 0 h 512818"/>
              <a:gd name="connsiteX2-15" fmla="*/ 512818 w 512818"/>
              <a:gd name="connsiteY2-16" fmla="*/ 256409 h 512818"/>
              <a:gd name="connsiteX3-17" fmla="*/ 256409 w 512818"/>
              <a:gd name="connsiteY3-18" fmla="*/ 512818 h 5128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12818" h="512818">
                <a:moveTo>
                  <a:pt x="0" y="256409"/>
                </a:moveTo>
                <a:cubicBezTo>
                  <a:pt x="0" y="114798"/>
                  <a:pt x="114798" y="0"/>
                  <a:pt x="256409" y="0"/>
                </a:cubicBezTo>
                <a:cubicBezTo>
                  <a:pt x="398020" y="0"/>
                  <a:pt x="512818" y="114798"/>
                  <a:pt x="512818" y="256409"/>
                </a:cubicBezTo>
                <a:cubicBezTo>
                  <a:pt x="512818" y="398020"/>
                  <a:pt x="398020" y="512818"/>
                  <a:pt x="256409" y="512818"/>
                </a:cubicBezTo>
              </a:path>
            </a:pathLst>
          </a:cu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8518053" y="2933486"/>
            <a:ext cx="179757" cy="179757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10251985" y="2782051"/>
            <a:ext cx="247838" cy="247838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8840861" y="1181987"/>
            <a:ext cx="80623" cy="80623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3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5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9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3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5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7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1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5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7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9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1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3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5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7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9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1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3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5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7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9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1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3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5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9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1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3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7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9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1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3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5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7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9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1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3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5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7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9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1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3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5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7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9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1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3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5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7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9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1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3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5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7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9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0" presetID="21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21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21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9" presetID="42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4" presetID="42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9" presetID="22" presetClass="entr" presetSubtype="4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2" presetID="41" presetClass="entr" presetSubtype="0" fill="hold" grpId="0" nodeType="withEffect">
                                  <p:stCondLst>
                                    <p:cond delay="7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4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8" dur="500" tmFilter="0,0; .5, 1; 1, 1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9" presetID="10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2" presetID="42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5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7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0" presetID="45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2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5" presetID="45" presetClass="entr" presetSubtype="0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0" presetID="45" presetClass="entr" presetSubtype="0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2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5" presetID="45" presetClass="entr" presetSubtype="0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8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0" presetID="45" presetClass="entr" presetSubtype="0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2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5" presetID="45" presetClass="entr" presetSubtype="0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0" presetID="45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2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5" presetID="45" presetClass="entr" presetSubtype="0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7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0" presetID="45" presetClass="entr" presetSubtype="0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2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35" grpId="0"/>
      <p:bldP spid="143" grpId="0" build="allAtOnce"/>
      <p:bldP spid="144" grpId="0"/>
      <p:bldP spid="145" grpId="0" animBg="1"/>
      <p:bldP spid="146" grpId="0" animBg="1"/>
      <p:bldP spid="147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13" name="组合 12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6" name="矩形: 圆角 15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-2000250" y="2419350"/>
            <a:ext cx="1371600" cy="1371600"/>
            <a:chOff x="-2000250" y="2419350"/>
            <a:chExt cx="1295400" cy="1295400"/>
          </a:xfrm>
        </p:grpSpPr>
        <p:sp>
          <p:nvSpPr>
            <p:cNvPr id="2" name="椭圆 1"/>
            <p:cNvSpPr/>
            <p:nvPr/>
          </p:nvSpPr>
          <p:spPr>
            <a:xfrm>
              <a:off x="-2000250" y="2419350"/>
              <a:ext cx="1295400" cy="1295400"/>
            </a:xfrm>
            <a:prstGeom prst="ellipse">
              <a:avLst/>
            </a:prstGeom>
            <a:solidFill>
              <a:srgbClr val="ECD4E9">
                <a:alpha val="40000"/>
              </a:srgbClr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-1608959" y="2810641"/>
              <a:ext cx="512818" cy="512818"/>
            </a:xfrm>
            <a:prstGeom prst="ellipse">
              <a:avLst/>
            </a:prstGeom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56032" y="5364416"/>
            <a:ext cx="513836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find,</a:t>
            </a:r>
            <a:r>
              <a:rPr lang="en-US" altLang="zh-CN" sz="1050" dirty="0">
                <a:solidFill>
                  <a:srgbClr val="ECD4E9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646114" y="1352551"/>
            <a:ext cx="10955336" cy="3327310"/>
            <a:chOff x="646114" y="1352551"/>
            <a:chExt cx="10955336" cy="3327310"/>
          </a:xfrm>
        </p:grpSpPr>
        <p:grpSp>
          <p:nvGrpSpPr>
            <p:cNvPr id="21" name="组合 20"/>
            <p:cNvGrpSpPr/>
            <p:nvPr/>
          </p:nvGrpSpPr>
          <p:grpSpPr>
            <a:xfrm>
              <a:off x="646114" y="1352551"/>
              <a:ext cx="10955336" cy="3327310"/>
              <a:chOff x="550864" y="1695451"/>
              <a:chExt cx="10955336" cy="3327310"/>
            </a:xfrm>
          </p:grpSpPr>
          <p:graphicFrame>
            <p:nvGraphicFramePr>
              <p:cNvPr id="7" name="图表 6"/>
              <p:cNvGraphicFramePr/>
              <p:nvPr/>
            </p:nvGraphicFramePr>
            <p:xfrm>
              <a:off x="550864" y="1812555"/>
              <a:ext cx="10955336" cy="308049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20" name="矩形 19"/>
              <p:cNvSpPr/>
              <p:nvPr/>
            </p:nvSpPr>
            <p:spPr>
              <a:xfrm>
                <a:off x="575415" y="1695451"/>
                <a:ext cx="10906235" cy="3327310"/>
              </a:xfrm>
              <a:prstGeom prst="rect">
                <a:avLst/>
              </a:prstGeom>
              <a:ln w="12700">
                <a:solidFill>
                  <a:srgbClr val="DBAFD6"/>
                </a:solidFill>
              </a:ln>
              <a:effectLst>
                <a:glow rad="63500">
                  <a:schemeClr val="accent1">
                    <a:alpha val="2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388058" y="4372083"/>
              <a:ext cx="163201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PART 01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062382" y="4372083"/>
              <a:ext cx="163201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PART 02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736706" y="4372083"/>
              <a:ext cx="163201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PART 03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411031" y="4372083"/>
              <a:ext cx="163201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PART 04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50173" y="4826910"/>
            <a:ext cx="2036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2F2F2"/>
                </a:solidFill>
                <a:latin typeface="+mj-ea"/>
                <a:ea typeface="+mj-ea"/>
              </a:rPr>
              <a:t>COME ON</a:t>
            </a:r>
          </a:p>
        </p:txBody>
      </p:sp>
      <p:sp>
        <p:nvSpPr>
          <p:cNvPr id="29" name="椭圆 28"/>
          <p:cNvSpPr/>
          <p:nvPr/>
        </p:nvSpPr>
        <p:spPr>
          <a:xfrm>
            <a:off x="2586706" y="4925722"/>
            <a:ext cx="161930" cy="161930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6090332" y="4904267"/>
            <a:ext cx="1432591" cy="338554"/>
            <a:chOff x="5376818" y="5407708"/>
            <a:chExt cx="1432591" cy="338554"/>
          </a:xfrm>
        </p:grpSpPr>
        <p:sp>
          <p:nvSpPr>
            <p:cNvPr id="31" name="文本框 30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36" name="直接连接符 35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34" name="直接连接符 33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文本框 37"/>
          <p:cNvSpPr txBox="1"/>
          <p:nvPr/>
        </p:nvSpPr>
        <p:spPr>
          <a:xfrm>
            <a:off x="6003088" y="5213082"/>
            <a:ext cx="557381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，</a:t>
            </a:r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</a:p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</a:t>
            </a: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6103032" y="6345239"/>
            <a:ext cx="4793568" cy="1"/>
          </a:xfrm>
          <a:prstGeom prst="line">
            <a:avLst/>
          </a:prstGeom>
          <a:ln w="12700">
            <a:solidFill>
              <a:srgbClr val="ECD4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2" grpId="0"/>
      <p:bldP spid="28" grpId="0"/>
      <p:bldP spid="29" grpId="0" animBg="1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43739" y="1138084"/>
            <a:ext cx="2504522" cy="622300"/>
            <a:chOff x="4851399" y="1619934"/>
            <a:chExt cx="2504522" cy="622300"/>
          </a:xfrm>
        </p:grpSpPr>
        <p:sp>
          <p:nvSpPr>
            <p:cNvPr id="3" name="矩形: 圆角 2"/>
            <p:cNvSpPr/>
            <p:nvPr/>
          </p:nvSpPr>
          <p:spPr>
            <a:xfrm>
              <a:off x="4851399" y="1619934"/>
              <a:ext cx="2504522" cy="622300"/>
            </a:xfrm>
            <a:prstGeom prst="roundRect">
              <a:avLst>
                <a:gd name="adj" fmla="val 50000"/>
              </a:avLst>
            </a:prstGeom>
            <a:solidFill>
              <a:srgbClr val="ECD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4927697" y="1700252"/>
              <a:ext cx="235192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381929"/>
                  </a:solidFill>
                  <a:latin typeface="+mn-ea"/>
                </a:rPr>
                <a:t>INTRODUCTION</a:t>
              </a:r>
              <a:endParaRPr lang="zh-CN" altLang="en-US" sz="2400" dirty="0">
                <a:solidFill>
                  <a:srgbClr val="381929"/>
                </a:solidFill>
                <a:latin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859882" y="2387904"/>
            <a:ext cx="647223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41804" y="2445517"/>
            <a:ext cx="61083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</a:t>
            </a:r>
          </a:p>
        </p:txBody>
      </p:sp>
      <p:sp>
        <p:nvSpPr>
          <p:cNvPr id="9" name="矩形 8"/>
          <p:cNvSpPr/>
          <p:nvPr/>
        </p:nvSpPr>
        <p:spPr>
          <a:xfrm>
            <a:off x="5344030" y="1870886"/>
            <a:ext cx="15039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kern="1700" spc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SUGAR MOMENT</a:t>
            </a:r>
            <a:endParaRPr lang="zh-CN" altLang="en-US" sz="1200" i="1" kern="1700" spc="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 tmFilter="0,0; .5, 1; 1, 1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uild="allAtOnce"/>
      <p:bldP spid="9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六边形 108"/>
          <p:cNvSpPr/>
          <p:nvPr/>
        </p:nvSpPr>
        <p:spPr>
          <a:xfrm rot="12320621">
            <a:off x="-580448" y="37820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六边形 109"/>
          <p:cNvSpPr/>
          <p:nvPr/>
        </p:nvSpPr>
        <p:spPr>
          <a:xfrm rot="12399544">
            <a:off x="-657229" y="374460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六边形 110"/>
          <p:cNvSpPr/>
          <p:nvPr/>
        </p:nvSpPr>
        <p:spPr>
          <a:xfrm rot="12478467">
            <a:off x="-733128" y="37054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六边形 111"/>
          <p:cNvSpPr/>
          <p:nvPr/>
        </p:nvSpPr>
        <p:spPr>
          <a:xfrm rot="12557390">
            <a:off x="-808108" y="366447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六边形 112"/>
          <p:cNvSpPr/>
          <p:nvPr/>
        </p:nvSpPr>
        <p:spPr>
          <a:xfrm rot="12636313">
            <a:off x="-882128" y="362182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六边形 113"/>
          <p:cNvSpPr/>
          <p:nvPr/>
        </p:nvSpPr>
        <p:spPr>
          <a:xfrm rot="12715236">
            <a:off x="-955151" y="357749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六边形 114"/>
          <p:cNvSpPr/>
          <p:nvPr/>
        </p:nvSpPr>
        <p:spPr>
          <a:xfrm rot="12794160">
            <a:off x="-1027136" y="353149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六边形 115"/>
          <p:cNvSpPr/>
          <p:nvPr/>
        </p:nvSpPr>
        <p:spPr>
          <a:xfrm rot="12873083">
            <a:off x="-1098046" y="348385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六边形 116"/>
          <p:cNvSpPr/>
          <p:nvPr/>
        </p:nvSpPr>
        <p:spPr>
          <a:xfrm rot="12952006">
            <a:off x="-1167844" y="343460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六边形 117"/>
          <p:cNvSpPr/>
          <p:nvPr/>
        </p:nvSpPr>
        <p:spPr>
          <a:xfrm rot="13030929">
            <a:off x="-1236492" y="338376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六边形 118"/>
          <p:cNvSpPr/>
          <p:nvPr/>
        </p:nvSpPr>
        <p:spPr>
          <a:xfrm rot="13109852">
            <a:off x="-1303956" y="333135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六边形 119"/>
          <p:cNvSpPr/>
          <p:nvPr/>
        </p:nvSpPr>
        <p:spPr>
          <a:xfrm rot="13188775">
            <a:off x="-1370199" y="327741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六边形 120"/>
          <p:cNvSpPr/>
          <p:nvPr/>
        </p:nvSpPr>
        <p:spPr>
          <a:xfrm rot="13267698">
            <a:off x="-1435187" y="322196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六边形 121"/>
          <p:cNvSpPr/>
          <p:nvPr/>
        </p:nvSpPr>
        <p:spPr>
          <a:xfrm rot="13346621">
            <a:off x="-1498884" y="31650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六边形 122"/>
          <p:cNvSpPr/>
          <p:nvPr/>
        </p:nvSpPr>
        <p:spPr>
          <a:xfrm rot="13425544">
            <a:off x="-1561257" y="310667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六边形 123"/>
          <p:cNvSpPr/>
          <p:nvPr/>
        </p:nvSpPr>
        <p:spPr>
          <a:xfrm rot="13504467">
            <a:off x="-1622274" y="304688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六边形 124"/>
          <p:cNvSpPr/>
          <p:nvPr/>
        </p:nvSpPr>
        <p:spPr>
          <a:xfrm rot="13583390">
            <a:off x="-1681903" y="298571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六边形 125"/>
          <p:cNvSpPr/>
          <p:nvPr/>
        </p:nvSpPr>
        <p:spPr>
          <a:xfrm rot="13662314">
            <a:off x="-1740112" y="292318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六边形 126"/>
          <p:cNvSpPr/>
          <p:nvPr/>
        </p:nvSpPr>
        <p:spPr>
          <a:xfrm rot="13741237">
            <a:off x="-1796871" y="285934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六边形 127"/>
          <p:cNvSpPr/>
          <p:nvPr/>
        </p:nvSpPr>
        <p:spPr>
          <a:xfrm rot="13820160">
            <a:off x="-1852148" y="279421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六边形 128"/>
          <p:cNvSpPr/>
          <p:nvPr/>
        </p:nvSpPr>
        <p:spPr>
          <a:xfrm rot="13899083">
            <a:off x="-1905916" y="27278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六边形 129"/>
          <p:cNvSpPr/>
          <p:nvPr/>
        </p:nvSpPr>
        <p:spPr>
          <a:xfrm rot="13978006">
            <a:off x="-1958146" y="26602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六边形 130"/>
          <p:cNvSpPr/>
          <p:nvPr/>
        </p:nvSpPr>
        <p:spPr>
          <a:xfrm rot="14056929">
            <a:off x="-2008810" y="259144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六边形 131"/>
          <p:cNvSpPr/>
          <p:nvPr/>
        </p:nvSpPr>
        <p:spPr>
          <a:xfrm rot="14135852">
            <a:off x="-2057882" y="252152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六边形 132"/>
          <p:cNvSpPr/>
          <p:nvPr/>
        </p:nvSpPr>
        <p:spPr>
          <a:xfrm rot="14214775">
            <a:off x="-2105336" y="24504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六边形 133"/>
          <p:cNvSpPr/>
          <p:nvPr/>
        </p:nvSpPr>
        <p:spPr>
          <a:xfrm rot="14293698">
            <a:off x="-2151147" y="237838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六边形 134"/>
          <p:cNvSpPr/>
          <p:nvPr/>
        </p:nvSpPr>
        <p:spPr>
          <a:xfrm rot="14372621">
            <a:off x="-2195290" y="230524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六边形 135"/>
          <p:cNvSpPr/>
          <p:nvPr/>
        </p:nvSpPr>
        <p:spPr>
          <a:xfrm rot="14451544">
            <a:off x="-2237743" y="22311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六边形 136"/>
          <p:cNvSpPr/>
          <p:nvPr/>
        </p:nvSpPr>
        <p:spPr>
          <a:xfrm rot="14530467">
            <a:off x="-2278482" y="21560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六边形 137"/>
          <p:cNvSpPr/>
          <p:nvPr/>
        </p:nvSpPr>
        <p:spPr>
          <a:xfrm rot="14609390">
            <a:off x="-2317488" y="20800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六边形 138"/>
          <p:cNvSpPr/>
          <p:nvPr/>
        </p:nvSpPr>
        <p:spPr>
          <a:xfrm rot="14688313">
            <a:off x="-2354739" y="20031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六边形 139"/>
          <p:cNvSpPr/>
          <p:nvPr/>
        </p:nvSpPr>
        <p:spPr>
          <a:xfrm rot="14767236">
            <a:off x="-2390215" y="192544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六边形 140"/>
          <p:cNvSpPr/>
          <p:nvPr/>
        </p:nvSpPr>
        <p:spPr>
          <a:xfrm rot="14846159">
            <a:off x="-2423898" y="184693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六边形 141"/>
          <p:cNvSpPr/>
          <p:nvPr/>
        </p:nvSpPr>
        <p:spPr>
          <a:xfrm rot="14925083">
            <a:off x="-2455769" y="176767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六边形 142"/>
          <p:cNvSpPr/>
          <p:nvPr/>
        </p:nvSpPr>
        <p:spPr>
          <a:xfrm rot="15004006">
            <a:off x="-2485813" y="168770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六边形 143"/>
          <p:cNvSpPr/>
          <p:nvPr/>
        </p:nvSpPr>
        <p:spPr>
          <a:xfrm rot="15082929">
            <a:off x="-2514014" y="160707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六边形 144"/>
          <p:cNvSpPr/>
          <p:nvPr/>
        </p:nvSpPr>
        <p:spPr>
          <a:xfrm rot="15161852">
            <a:off x="-2540355" y="15258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六边形 145"/>
          <p:cNvSpPr/>
          <p:nvPr/>
        </p:nvSpPr>
        <p:spPr>
          <a:xfrm rot="15240775">
            <a:off x="-2564825" y="14439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六边形 146"/>
          <p:cNvSpPr/>
          <p:nvPr/>
        </p:nvSpPr>
        <p:spPr>
          <a:xfrm rot="15319698">
            <a:off x="-2587409" y="136157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六边形 147"/>
          <p:cNvSpPr/>
          <p:nvPr/>
        </p:nvSpPr>
        <p:spPr>
          <a:xfrm rot="15398621">
            <a:off x="-2608096" y="12786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六边形 148"/>
          <p:cNvSpPr/>
          <p:nvPr/>
        </p:nvSpPr>
        <p:spPr>
          <a:xfrm rot="15477544">
            <a:off x="-2626874" y="11953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六边形 149"/>
          <p:cNvSpPr/>
          <p:nvPr/>
        </p:nvSpPr>
        <p:spPr>
          <a:xfrm rot="15556467">
            <a:off x="-2643735" y="11116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六边形 150"/>
          <p:cNvSpPr/>
          <p:nvPr/>
        </p:nvSpPr>
        <p:spPr>
          <a:xfrm rot="15635390">
            <a:off x="-2658668" y="102749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六边形 151"/>
          <p:cNvSpPr/>
          <p:nvPr/>
        </p:nvSpPr>
        <p:spPr>
          <a:xfrm rot="15714313">
            <a:off x="-2671668" y="94306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六边形 152"/>
          <p:cNvSpPr/>
          <p:nvPr/>
        </p:nvSpPr>
        <p:spPr>
          <a:xfrm rot="15793236">
            <a:off x="-2682725" y="85835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六边形 153"/>
          <p:cNvSpPr/>
          <p:nvPr/>
        </p:nvSpPr>
        <p:spPr>
          <a:xfrm rot="15872159">
            <a:off x="-2691835" y="7734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六边形 154"/>
          <p:cNvSpPr/>
          <p:nvPr/>
        </p:nvSpPr>
        <p:spPr>
          <a:xfrm rot="15951083">
            <a:off x="-2698993" y="68829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六边形 155"/>
          <p:cNvSpPr/>
          <p:nvPr/>
        </p:nvSpPr>
        <p:spPr>
          <a:xfrm rot="16030006">
            <a:off x="-2704194" y="60302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六边形 156"/>
          <p:cNvSpPr/>
          <p:nvPr/>
        </p:nvSpPr>
        <p:spPr>
          <a:xfrm rot="16108929">
            <a:off x="-2707437" y="51765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六边形 157"/>
          <p:cNvSpPr/>
          <p:nvPr/>
        </p:nvSpPr>
        <p:spPr>
          <a:xfrm rot="16187852">
            <a:off x="-2708720" y="43224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六边形 158"/>
          <p:cNvSpPr/>
          <p:nvPr/>
        </p:nvSpPr>
        <p:spPr>
          <a:xfrm rot="16266775">
            <a:off x="-2708041" y="34681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六边形 159"/>
          <p:cNvSpPr/>
          <p:nvPr/>
        </p:nvSpPr>
        <p:spPr>
          <a:xfrm rot="16345698">
            <a:off x="-2705401" y="26143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六边形 160"/>
          <p:cNvSpPr/>
          <p:nvPr/>
        </p:nvSpPr>
        <p:spPr>
          <a:xfrm rot="16424621">
            <a:off x="-2700802" y="1761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六边形 161"/>
          <p:cNvSpPr/>
          <p:nvPr/>
        </p:nvSpPr>
        <p:spPr>
          <a:xfrm rot="16503544">
            <a:off x="-2694246" y="9095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六边形 162"/>
          <p:cNvSpPr/>
          <p:nvPr/>
        </p:nvSpPr>
        <p:spPr>
          <a:xfrm rot="16582467">
            <a:off x="-2685737" y="595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六边形 163"/>
          <p:cNvSpPr/>
          <p:nvPr/>
        </p:nvSpPr>
        <p:spPr>
          <a:xfrm rot="16661390">
            <a:off x="-2675279" y="-788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六边形 164"/>
          <p:cNvSpPr/>
          <p:nvPr/>
        </p:nvSpPr>
        <p:spPr>
          <a:xfrm rot="16740313">
            <a:off x="-2662877" y="-1633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六边形 165"/>
          <p:cNvSpPr/>
          <p:nvPr/>
        </p:nvSpPr>
        <p:spPr>
          <a:xfrm rot="16819236">
            <a:off x="-2648538" y="-24756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六边形 166"/>
          <p:cNvSpPr/>
          <p:nvPr/>
        </p:nvSpPr>
        <p:spPr>
          <a:xfrm rot="16898159">
            <a:off x="-2632269" y="-3314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六边形 167"/>
          <p:cNvSpPr/>
          <p:nvPr/>
        </p:nvSpPr>
        <p:spPr>
          <a:xfrm rot="16977083">
            <a:off x="-2614081" y="-41489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六边形 168"/>
          <p:cNvSpPr/>
          <p:nvPr/>
        </p:nvSpPr>
        <p:spPr>
          <a:xfrm rot="17056006">
            <a:off x="-2593979" y="-4979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六边形 169"/>
          <p:cNvSpPr/>
          <p:nvPr/>
        </p:nvSpPr>
        <p:spPr>
          <a:xfrm rot="17134929">
            <a:off x="-2571979" y="-58047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六边形 170"/>
          <p:cNvSpPr/>
          <p:nvPr/>
        </p:nvSpPr>
        <p:spPr>
          <a:xfrm rot="17213852">
            <a:off x="-2548088" y="-66248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六边形 171"/>
          <p:cNvSpPr/>
          <p:nvPr/>
        </p:nvSpPr>
        <p:spPr>
          <a:xfrm rot="17292775">
            <a:off x="-2522322" y="-74393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六边形 172"/>
          <p:cNvSpPr/>
          <p:nvPr/>
        </p:nvSpPr>
        <p:spPr>
          <a:xfrm rot="17371698">
            <a:off x="-2494692" y="-82476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六边形 173"/>
          <p:cNvSpPr/>
          <p:nvPr/>
        </p:nvSpPr>
        <p:spPr>
          <a:xfrm rot="17450621">
            <a:off x="-2465214" y="-90494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六边形 174"/>
          <p:cNvSpPr/>
          <p:nvPr/>
        </p:nvSpPr>
        <p:spPr>
          <a:xfrm rot="17529544">
            <a:off x="-2433904" y="-9844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六边形 175"/>
          <p:cNvSpPr/>
          <p:nvPr/>
        </p:nvSpPr>
        <p:spPr>
          <a:xfrm rot="17608467">
            <a:off x="-2400776" y="-106317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六边形 176"/>
          <p:cNvSpPr/>
          <p:nvPr/>
        </p:nvSpPr>
        <p:spPr>
          <a:xfrm rot="17687390">
            <a:off x="-2365850" y="-114113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六边形 177"/>
          <p:cNvSpPr/>
          <p:nvPr/>
        </p:nvSpPr>
        <p:spPr>
          <a:xfrm rot="17766313">
            <a:off x="-2329143" y="-121827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六边形 178"/>
          <p:cNvSpPr/>
          <p:nvPr/>
        </p:nvSpPr>
        <p:spPr>
          <a:xfrm rot="17845237">
            <a:off x="-2290677" y="-129454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六边形 179"/>
          <p:cNvSpPr/>
          <p:nvPr/>
        </p:nvSpPr>
        <p:spPr>
          <a:xfrm rot="17924160">
            <a:off x="-2250468" y="-136991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六边形 180"/>
          <p:cNvSpPr/>
          <p:nvPr/>
        </p:nvSpPr>
        <p:spPr>
          <a:xfrm rot="18003083">
            <a:off x="-2208540" y="-144434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六边形 181"/>
          <p:cNvSpPr/>
          <p:nvPr/>
        </p:nvSpPr>
        <p:spPr>
          <a:xfrm rot="18082006">
            <a:off x="-2164914" y="-151779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六边形 182"/>
          <p:cNvSpPr/>
          <p:nvPr/>
        </p:nvSpPr>
        <p:spPr>
          <a:xfrm rot="18160929">
            <a:off x="-2119615" y="-159022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六边形 183"/>
          <p:cNvSpPr/>
          <p:nvPr/>
        </p:nvSpPr>
        <p:spPr>
          <a:xfrm rot="18239852">
            <a:off x="-2072664" y="-166158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六边形 184"/>
          <p:cNvSpPr/>
          <p:nvPr/>
        </p:nvSpPr>
        <p:spPr>
          <a:xfrm rot="18318775">
            <a:off x="-2024088" y="-17318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六边形 185"/>
          <p:cNvSpPr/>
          <p:nvPr/>
        </p:nvSpPr>
        <p:spPr>
          <a:xfrm rot="18397698">
            <a:off x="-1973911" y="-180099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六边形 186"/>
          <p:cNvSpPr/>
          <p:nvPr/>
        </p:nvSpPr>
        <p:spPr>
          <a:xfrm rot="18476621">
            <a:off x="-1922160" y="-186896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六边形 187"/>
          <p:cNvSpPr/>
          <p:nvPr/>
        </p:nvSpPr>
        <p:spPr>
          <a:xfrm rot="18555544">
            <a:off x="-1868863" y="-19357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六边形 188"/>
          <p:cNvSpPr/>
          <p:nvPr/>
        </p:nvSpPr>
        <p:spPr>
          <a:xfrm rot="18634467">
            <a:off x="-1814046" y="-20012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六边形 189"/>
          <p:cNvSpPr/>
          <p:nvPr/>
        </p:nvSpPr>
        <p:spPr>
          <a:xfrm rot="18713390">
            <a:off x="-1757741" y="-20654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六边形 190"/>
          <p:cNvSpPr/>
          <p:nvPr/>
        </p:nvSpPr>
        <p:spPr>
          <a:xfrm rot="18792314">
            <a:off x="-1699976" y="-21284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六边形 191"/>
          <p:cNvSpPr/>
          <p:nvPr/>
        </p:nvSpPr>
        <p:spPr>
          <a:xfrm rot="18871237">
            <a:off x="-1640780" y="-21900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六边形 192"/>
          <p:cNvSpPr/>
          <p:nvPr/>
        </p:nvSpPr>
        <p:spPr>
          <a:xfrm rot="18950160">
            <a:off x="-1580188" y="-225023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六边形 193"/>
          <p:cNvSpPr/>
          <p:nvPr/>
        </p:nvSpPr>
        <p:spPr>
          <a:xfrm rot="19029083">
            <a:off x="-1518228" y="-23090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六边形 194"/>
          <p:cNvSpPr/>
          <p:nvPr/>
        </p:nvSpPr>
        <p:spPr>
          <a:xfrm rot="19108006">
            <a:off x="-1454935" y="-236641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六边形 195"/>
          <p:cNvSpPr/>
          <p:nvPr/>
        </p:nvSpPr>
        <p:spPr>
          <a:xfrm rot="19186929">
            <a:off x="-1390341" y="-242232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六边形 196"/>
          <p:cNvSpPr/>
          <p:nvPr/>
        </p:nvSpPr>
        <p:spPr>
          <a:xfrm rot="19265852">
            <a:off x="-1324481" y="-24767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六边形 197"/>
          <p:cNvSpPr/>
          <p:nvPr/>
        </p:nvSpPr>
        <p:spPr>
          <a:xfrm rot="19344775">
            <a:off x="-1257389" y="-252961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六边形 198"/>
          <p:cNvSpPr/>
          <p:nvPr/>
        </p:nvSpPr>
        <p:spPr>
          <a:xfrm rot="19423698">
            <a:off x="-1189101" y="-258093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六边形 199"/>
          <p:cNvSpPr/>
          <p:nvPr/>
        </p:nvSpPr>
        <p:spPr>
          <a:xfrm rot="19502621">
            <a:off x="-1119654" y="-263068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六边形 200"/>
          <p:cNvSpPr/>
          <p:nvPr/>
        </p:nvSpPr>
        <p:spPr>
          <a:xfrm rot="19581544">
            <a:off x="-1049081" y="-267881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六边形 201"/>
          <p:cNvSpPr/>
          <p:nvPr/>
        </p:nvSpPr>
        <p:spPr>
          <a:xfrm rot="19660467">
            <a:off x="-977423" y="-272532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六边形 202"/>
          <p:cNvSpPr/>
          <p:nvPr/>
        </p:nvSpPr>
        <p:spPr>
          <a:xfrm rot="19739390">
            <a:off x="-904716" y="-277017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六边形 203"/>
          <p:cNvSpPr/>
          <p:nvPr/>
        </p:nvSpPr>
        <p:spPr>
          <a:xfrm rot="19818313">
            <a:off x="-830999" y="-281334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六边形 204"/>
          <p:cNvSpPr/>
          <p:nvPr/>
        </p:nvSpPr>
        <p:spPr>
          <a:xfrm rot="19897236">
            <a:off x="-756311" y="-285480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六边形 205"/>
          <p:cNvSpPr/>
          <p:nvPr/>
        </p:nvSpPr>
        <p:spPr>
          <a:xfrm rot="19976159">
            <a:off x="-680690" y="-28945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六边形 206"/>
          <p:cNvSpPr/>
          <p:nvPr/>
        </p:nvSpPr>
        <p:spPr>
          <a:xfrm rot="20055083">
            <a:off x="-604176" y="-293253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六边形 207"/>
          <p:cNvSpPr/>
          <p:nvPr/>
        </p:nvSpPr>
        <p:spPr>
          <a:xfrm rot="20134006">
            <a:off x="-526811" y="-296876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4" name="组合 313"/>
          <p:cNvGrpSpPr/>
          <p:nvPr/>
        </p:nvGrpSpPr>
        <p:grpSpPr>
          <a:xfrm>
            <a:off x="3662934" y="2304134"/>
            <a:ext cx="2698521" cy="1969770"/>
            <a:chOff x="5854615" y="1462027"/>
            <a:chExt cx="2698521" cy="1969770"/>
          </a:xfrm>
        </p:grpSpPr>
        <p:sp>
          <p:nvSpPr>
            <p:cNvPr id="313" name="矩形: 圆角 312"/>
            <p:cNvSpPr/>
            <p:nvPr/>
          </p:nvSpPr>
          <p:spPr>
            <a:xfrm>
              <a:off x="5854615" y="1695754"/>
              <a:ext cx="2698521" cy="1502317"/>
            </a:xfrm>
            <a:prstGeom prst="roundRect">
              <a:avLst>
                <a:gd name="adj" fmla="val 50000"/>
              </a:avLst>
            </a:prstGeom>
            <a:solidFill>
              <a:srgbClr val="ECD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11" name="矩形 210"/>
            <p:cNvSpPr/>
            <p:nvPr/>
          </p:nvSpPr>
          <p:spPr>
            <a:xfrm>
              <a:off x="6383759" y="1462027"/>
              <a:ext cx="1640232" cy="1969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200" b="1" dirty="0">
                  <a:solidFill>
                    <a:srgbClr val="381929"/>
                  </a:solidFill>
                  <a:latin typeface="MyriadSetPro-Ultralight" panose="02000103050000020004" pitchFamily="2" charset="0"/>
                </a:rPr>
                <a:t>04</a:t>
              </a:r>
              <a:endParaRPr lang="zh-CN" altLang="en-US" sz="12200" b="1" dirty="0">
                <a:solidFill>
                  <a:srgbClr val="381929"/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315" name="文本框 314"/>
          <p:cNvSpPr txBox="1"/>
          <p:nvPr/>
        </p:nvSpPr>
        <p:spPr>
          <a:xfrm>
            <a:off x="6709301" y="2996560"/>
            <a:ext cx="43312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</a:t>
            </a:r>
          </a:p>
        </p:txBody>
      </p:sp>
      <p:sp>
        <p:nvSpPr>
          <p:cNvPr id="316" name="矩形 315"/>
          <p:cNvSpPr/>
          <p:nvPr/>
        </p:nvSpPr>
        <p:spPr>
          <a:xfrm>
            <a:off x="7562709" y="2481304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CD4E9"/>
                </a:solidFill>
                <a:latin typeface="MyriadSetPro-Ultralight" panose="02000103050000020004" pitchFamily="2" charset="0"/>
              </a:rPr>
              <a:t>ADD YOU TITLE HERE</a:t>
            </a:r>
            <a:endParaRPr lang="zh-CN" altLang="en-US" sz="2400" b="1" dirty="0">
              <a:solidFill>
                <a:srgbClr val="ECD4E9"/>
              </a:solidFill>
              <a:latin typeface="MyriadSetPro-Ultralight" panose="020001030500000200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1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3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5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7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1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3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5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7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1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3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5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7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9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1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3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5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7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9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1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3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5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7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9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1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3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5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7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1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3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5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7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1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3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5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7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9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1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3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5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7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9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1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3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5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7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9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1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3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5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7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9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1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3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5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7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1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3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5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7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1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3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5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7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1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3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5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7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9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1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3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5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7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9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1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3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5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7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1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3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5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7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9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1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3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5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7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9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1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3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5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7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9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41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4" dur="300" tmFilter="0,0; .5, 1; 1, 1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  <p:bldP spid="185" grpId="0" animBg="1"/>
      <p:bldP spid="185" grpId="1" animBg="1"/>
      <p:bldP spid="186" grpId="0" animBg="1"/>
      <p:bldP spid="186" grpId="1" animBg="1"/>
      <p:bldP spid="187" grpId="0" animBg="1"/>
      <p:bldP spid="187" grpId="1" animBg="1"/>
      <p:bldP spid="188" grpId="0" animBg="1"/>
      <p:bldP spid="188" grpId="1" animBg="1"/>
      <p:bldP spid="189" grpId="0" animBg="1"/>
      <p:bldP spid="189" grpId="1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3" grpId="0" animBg="1"/>
      <p:bldP spid="193" grpId="1" animBg="1"/>
      <p:bldP spid="194" grpId="0" animBg="1"/>
      <p:bldP spid="194" grpId="1" animBg="1"/>
      <p:bldP spid="195" grpId="0" animBg="1"/>
      <p:bldP spid="195" grpId="1" animBg="1"/>
      <p:bldP spid="196" grpId="0" animBg="1"/>
      <p:bldP spid="196" grpId="1" animBg="1"/>
      <p:bldP spid="197" grpId="0" animBg="1"/>
      <p:bldP spid="197" grpId="1" animBg="1"/>
      <p:bldP spid="198" grpId="0" animBg="1"/>
      <p:bldP spid="198" grpId="1" animBg="1"/>
      <p:bldP spid="199" grpId="0" animBg="1"/>
      <p:bldP spid="199" grpId="1" animBg="1"/>
      <p:bldP spid="200" grpId="0" animBg="1"/>
      <p:bldP spid="200" grpId="1" animBg="1"/>
      <p:bldP spid="201" grpId="0" animBg="1"/>
      <p:bldP spid="201" grpId="1" animBg="1"/>
      <p:bldP spid="202" grpId="0" animBg="1"/>
      <p:bldP spid="202" grpId="1" animBg="1"/>
      <p:bldP spid="203" grpId="0" animBg="1"/>
      <p:bldP spid="203" grpId="1" animBg="1"/>
      <p:bldP spid="204" grpId="0" animBg="1"/>
      <p:bldP spid="204" grpId="1" animBg="1"/>
      <p:bldP spid="205" grpId="0" animBg="1"/>
      <p:bldP spid="205" grpId="1" animBg="1"/>
      <p:bldP spid="206" grpId="0" animBg="1"/>
      <p:bldP spid="206" grpId="1" animBg="1"/>
      <p:bldP spid="207" grpId="0" animBg="1"/>
      <p:bldP spid="207" grpId="1" animBg="1"/>
      <p:bldP spid="208" grpId="0" animBg="1"/>
      <p:bldP spid="208" grpId="1" animBg="1"/>
      <p:bldP spid="315" grpId="0"/>
      <p:bldP spid="3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椭圆 1"/>
          <p:cNvSpPr/>
          <p:nvPr/>
        </p:nvSpPr>
        <p:spPr>
          <a:xfrm>
            <a:off x="5892449" y="2421625"/>
            <a:ext cx="330902" cy="45719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flipV="1">
            <a:off x="5707928" y="2763440"/>
            <a:ext cx="699944" cy="45837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70000"/>
                  </a:srgbClr>
                </a:gs>
                <a:gs pos="73000">
                  <a:srgbClr val="BB5BA0">
                    <a:alpha val="65000"/>
                  </a:srgbClr>
                </a:gs>
                <a:gs pos="43000">
                  <a:srgbClr val="ECD4E9">
                    <a:alpha val="65000"/>
                  </a:srgbClr>
                </a:gs>
                <a:gs pos="100000">
                  <a:srgbClr val="BB5BA0">
                    <a:alpha val="70000"/>
                  </a:srgbClr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`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 flipV="1">
            <a:off x="5558746" y="3105373"/>
            <a:ext cx="998309" cy="65377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70000"/>
                  </a:srgbClr>
                </a:gs>
                <a:gs pos="73000">
                  <a:srgbClr val="BB5BA0">
                    <a:alpha val="65000"/>
                  </a:srgbClr>
                </a:gs>
                <a:gs pos="43000">
                  <a:srgbClr val="ECD4E9">
                    <a:alpha val="65000"/>
                  </a:srgbClr>
                </a:gs>
                <a:gs pos="100000">
                  <a:srgbClr val="BB5BA0">
                    <a:alpha val="70000"/>
                  </a:srgbClr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flipV="1">
            <a:off x="5363519" y="3466846"/>
            <a:ext cx="1388762" cy="90947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70000"/>
                  </a:srgbClr>
                </a:gs>
                <a:gs pos="73000">
                  <a:srgbClr val="BB5BA0">
                    <a:alpha val="65000"/>
                  </a:srgbClr>
                </a:gs>
                <a:gs pos="43000">
                  <a:srgbClr val="ECD4E9">
                    <a:alpha val="65000"/>
                  </a:srgbClr>
                </a:gs>
                <a:gs pos="100000">
                  <a:srgbClr val="BB5BA0">
                    <a:alpha val="70000"/>
                  </a:srgbClr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V="1">
            <a:off x="5134440" y="3853889"/>
            <a:ext cx="1846921" cy="84519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70000"/>
                  </a:srgbClr>
                </a:gs>
                <a:gs pos="73000">
                  <a:srgbClr val="BB5BA0">
                    <a:alpha val="65000"/>
                  </a:srgbClr>
                </a:gs>
                <a:gs pos="43000">
                  <a:srgbClr val="ECD4E9">
                    <a:alpha val="65000"/>
                  </a:srgbClr>
                </a:gs>
                <a:gs pos="100000">
                  <a:srgbClr val="BB5BA0">
                    <a:alpha val="70000"/>
                  </a:srgbClr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flipV="1">
            <a:off x="4789719" y="4234504"/>
            <a:ext cx="2536362" cy="116069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70000"/>
                  </a:srgbClr>
                </a:gs>
                <a:gs pos="73000">
                  <a:srgbClr val="BB5BA0">
                    <a:alpha val="65000"/>
                  </a:srgbClr>
                </a:gs>
                <a:gs pos="43000">
                  <a:srgbClr val="ECD4E9">
                    <a:alpha val="65000"/>
                  </a:srgbClr>
                </a:gs>
                <a:gs pos="100000">
                  <a:srgbClr val="BB5BA0">
                    <a:alpha val="70000"/>
                  </a:srgbClr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V="1">
            <a:off x="4533587" y="4646669"/>
            <a:ext cx="3048627" cy="85355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70000"/>
                  </a:srgbClr>
                </a:gs>
                <a:gs pos="73000">
                  <a:srgbClr val="BB5BA0">
                    <a:alpha val="65000"/>
                  </a:srgbClr>
                </a:gs>
                <a:gs pos="43000">
                  <a:srgbClr val="ECD4E9">
                    <a:alpha val="65000"/>
                  </a:srgbClr>
                </a:gs>
                <a:gs pos="100000">
                  <a:srgbClr val="BB5BA0">
                    <a:alpha val="70000"/>
                  </a:srgbClr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4136646" y="5028120"/>
            <a:ext cx="3842508" cy="107583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70000"/>
                  </a:srgbClr>
                </a:gs>
                <a:gs pos="73000">
                  <a:srgbClr val="BB5BA0">
                    <a:alpha val="65000"/>
                  </a:srgbClr>
                </a:gs>
                <a:gs pos="43000">
                  <a:srgbClr val="ECD4E9">
                    <a:alpha val="65000"/>
                  </a:srgbClr>
                </a:gs>
                <a:gs pos="100000">
                  <a:srgbClr val="BB5BA0">
                    <a:alpha val="70000"/>
                  </a:srgbClr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V="1">
            <a:off x="3539956" y="5431799"/>
            <a:ext cx="5035888" cy="140995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40000"/>
                  </a:srgbClr>
                </a:gs>
                <a:gs pos="73000">
                  <a:srgbClr val="BB5BA0">
                    <a:alpha val="30000"/>
                  </a:srgbClr>
                </a:gs>
                <a:gs pos="43000">
                  <a:srgbClr val="ECD4E9">
                    <a:alpha val="30000"/>
                  </a:srgbClr>
                </a:gs>
                <a:gs pos="100000">
                  <a:srgbClr val="BB5BA0">
                    <a:alpha val="40000"/>
                  </a:srgbClr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flipV="1">
            <a:off x="2652074" y="5868890"/>
            <a:ext cx="6811653" cy="190713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40000"/>
                  </a:srgbClr>
                </a:gs>
                <a:gs pos="73000">
                  <a:srgbClr val="BB5BA0">
                    <a:alpha val="30000"/>
                  </a:srgbClr>
                </a:gs>
                <a:gs pos="43000">
                  <a:srgbClr val="ECD4E9">
                    <a:alpha val="30000"/>
                  </a:srgbClr>
                </a:gs>
                <a:gs pos="100000">
                  <a:srgbClr val="BB5BA0">
                    <a:alpha val="40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flipV="1">
            <a:off x="1555249" y="6355704"/>
            <a:ext cx="9005302" cy="252131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20000"/>
                  </a:srgbClr>
                </a:gs>
                <a:gs pos="73000">
                  <a:srgbClr val="BB5BA0">
                    <a:alpha val="10000"/>
                  </a:srgbClr>
                </a:gs>
                <a:gs pos="43000">
                  <a:srgbClr val="ECD4E9">
                    <a:alpha val="10000"/>
                  </a:srgbClr>
                </a:gs>
                <a:gs pos="100000">
                  <a:srgbClr val="BB5BA0">
                    <a:alpha val="20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960011" y="1585821"/>
            <a:ext cx="215673" cy="780462"/>
            <a:chOff x="5960011" y="1585821"/>
            <a:chExt cx="215673" cy="780462"/>
          </a:xfrm>
        </p:grpSpPr>
        <p:sp>
          <p:nvSpPr>
            <p:cNvPr id="13" name="KSO_Shape"/>
            <p:cNvSpPr/>
            <p:nvPr/>
          </p:nvSpPr>
          <p:spPr bwMode="auto">
            <a:xfrm>
              <a:off x="5960011" y="1585821"/>
              <a:ext cx="215673" cy="353563"/>
            </a:xfrm>
            <a:custGeom>
              <a:avLst/>
              <a:gdLst>
                <a:gd name="T0" fmla="*/ 1029029 w 3535"/>
                <a:gd name="T1" fmla="*/ 1156466 h 5800"/>
                <a:gd name="T2" fmla="*/ 818493 w 3535"/>
                <a:gd name="T3" fmla="*/ 1179458 h 5800"/>
                <a:gd name="T4" fmla="*/ 848054 w 3535"/>
                <a:gd name="T5" fmla="*/ 1077639 h 5800"/>
                <a:gd name="T6" fmla="*/ 875315 w 3535"/>
                <a:gd name="T7" fmla="*/ 972864 h 5800"/>
                <a:gd name="T8" fmla="*/ 898635 w 3535"/>
                <a:gd name="T9" fmla="*/ 868417 h 5800"/>
                <a:gd name="T10" fmla="*/ 916371 w 3535"/>
                <a:gd name="T11" fmla="*/ 767255 h 5800"/>
                <a:gd name="T12" fmla="*/ 926553 w 3535"/>
                <a:gd name="T13" fmla="*/ 672662 h 5800"/>
                <a:gd name="T14" fmla="*/ 927538 w 3535"/>
                <a:gd name="T15" fmla="*/ 635876 h 5800"/>
                <a:gd name="T16" fmla="*/ 926553 w 3535"/>
                <a:gd name="T17" fmla="*/ 582996 h 5800"/>
                <a:gd name="T18" fmla="*/ 921955 w 3535"/>
                <a:gd name="T19" fmla="*/ 531429 h 5800"/>
                <a:gd name="T20" fmla="*/ 914072 w 3535"/>
                <a:gd name="T21" fmla="*/ 481505 h 5800"/>
                <a:gd name="T22" fmla="*/ 903233 w 3535"/>
                <a:gd name="T23" fmla="*/ 433223 h 5800"/>
                <a:gd name="T24" fmla="*/ 889438 w 3535"/>
                <a:gd name="T25" fmla="*/ 387241 h 5800"/>
                <a:gd name="T26" fmla="*/ 873673 w 3535"/>
                <a:gd name="T27" fmla="*/ 342900 h 5800"/>
                <a:gd name="T28" fmla="*/ 855936 w 3535"/>
                <a:gd name="T29" fmla="*/ 301187 h 5800"/>
                <a:gd name="T30" fmla="*/ 836230 w 3535"/>
                <a:gd name="T31" fmla="*/ 261773 h 5800"/>
                <a:gd name="T32" fmla="*/ 808640 w 3535"/>
                <a:gd name="T33" fmla="*/ 212178 h 5800"/>
                <a:gd name="T34" fmla="*/ 763314 w 3535"/>
                <a:gd name="T35" fmla="*/ 146816 h 5800"/>
                <a:gd name="T36" fmla="*/ 717660 w 3535"/>
                <a:gd name="T37" fmla="*/ 92622 h 5800"/>
                <a:gd name="T38" fmla="*/ 673319 w 3535"/>
                <a:gd name="T39" fmla="*/ 50253 h 5800"/>
                <a:gd name="T40" fmla="*/ 632592 w 3535"/>
                <a:gd name="T41" fmla="*/ 20035 h 5800"/>
                <a:gd name="T42" fmla="*/ 608943 w 3535"/>
                <a:gd name="T43" fmla="*/ 7226 h 5800"/>
                <a:gd name="T44" fmla="*/ 593835 w 3535"/>
                <a:gd name="T45" fmla="*/ 1971 h 5800"/>
                <a:gd name="T46" fmla="*/ 580697 w 3535"/>
                <a:gd name="T47" fmla="*/ 0 h 5800"/>
                <a:gd name="T48" fmla="*/ 572486 w 3535"/>
                <a:gd name="T49" fmla="*/ 657 h 5800"/>
                <a:gd name="T50" fmla="*/ 558034 w 3535"/>
                <a:gd name="T51" fmla="*/ 5255 h 5800"/>
                <a:gd name="T52" fmla="*/ 541283 w 3535"/>
                <a:gd name="T53" fmla="*/ 12809 h 5800"/>
                <a:gd name="T54" fmla="*/ 502526 w 3535"/>
                <a:gd name="T55" fmla="*/ 38428 h 5800"/>
                <a:gd name="T56" fmla="*/ 459171 w 3535"/>
                <a:gd name="T57" fmla="*/ 77185 h 5800"/>
                <a:gd name="T58" fmla="*/ 413517 w 3535"/>
                <a:gd name="T59" fmla="*/ 127438 h 5800"/>
                <a:gd name="T60" fmla="*/ 368191 w 3535"/>
                <a:gd name="T61" fmla="*/ 189515 h 5800"/>
                <a:gd name="T62" fmla="*/ 332390 w 3535"/>
                <a:gd name="T63" fmla="*/ 248635 h 5800"/>
                <a:gd name="T64" fmla="*/ 312026 w 3535"/>
                <a:gd name="T65" fmla="*/ 287721 h 5800"/>
                <a:gd name="T66" fmla="*/ 293633 w 3535"/>
                <a:gd name="T67" fmla="*/ 328777 h 5800"/>
                <a:gd name="T68" fmla="*/ 277210 w 3535"/>
                <a:gd name="T69" fmla="*/ 371803 h 5800"/>
                <a:gd name="T70" fmla="*/ 263087 w 3535"/>
                <a:gd name="T71" fmla="*/ 417458 h 5800"/>
                <a:gd name="T72" fmla="*/ 250935 w 3535"/>
                <a:gd name="T73" fmla="*/ 465083 h 5800"/>
                <a:gd name="T74" fmla="*/ 242066 w 3535"/>
                <a:gd name="T75" fmla="*/ 514350 h 5800"/>
                <a:gd name="T76" fmla="*/ 236483 w 3535"/>
                <a:gd name="T77" fmla="*/ 565588 h 5800"/>
                <a:gd name="T78" fmla="*/ 233855 w 3535"/>
                <a:gd name="T79" fmla="*/ 618468 h 5800"/>
                <a:gd name="T80" fmla="*/ 235169 w 3535"/>
                <a:gd name="T81" fmla="*/ 672662 h 5800"/>
                <a:gd name="T82" fmla="*/ 241410 w 3535"/>
                <a:gd name="T83" fmla="*/ 734739 h 5800"/>
                <a:gd name="T84" fmla="*/ 256190 w 3535"/>
                <a:gd name="T85" fmla="*/ 834259 h 5800"/>
                <a:gd name="T86" fmla="*/ 277867 w 3535"/>
                <a:gd name="T87" fmla="*/ 938048 h 5800"/>
                <a:gd name="T88" fmla="*/ 304143 w 3535"/>
                <a:gd name="T89" fmla="*/ 1043152 h 5800"/>
                <a:gd name="T90" fmla="*/ 333047 w 3535"/>
                <a:gd name="T91" fmla="*/ 1146284 h 5800"/>
                <a:gd name="T92" fmla="*/ 132693 w 3535"/>
                <a:gd name="T93" fmla="*/ 1156466 h 5800"/>
                <a:gd name="T94" fmla="*/ 580697 w 3535"/>
                <a:gd name="T95" fmla="*/ 1905000 h 58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535" h="5800">
                  <a:moveTo>
                    <a:pt x="2174" y="4724"/>
                  </a:moveTo>
                  <a:lnTo>
                    <a:pt x="3535" y="5397"/>
                  </a:lnTo>
                  <a:lnTo>
                    <a:pt x="3133" y="3521"/>
                  </a:lnTo>
                  <a:lnTo>
                    <a:pt x="2462" y="3691"/>
                  </a:lnTo>
                  <a:lnTo>
                    <a:pt x="2492" y="3591"/>
                  </a:lnTo>
                  <a:lnTo>
                    <a:pt x="2523" y="3490"/>
                  </a:lnTo>
                  <a:lnTo>
                    <a:pt x="2552" y="3385"/>
                  </a:lnTo>
                  <a:lnTo>
                    <a:pt x="2582" y="3281"/>
                  </a:lnTo>
                  <a:lnTo>
                    <a:pt x="2611" y="3176"/>
                  </a:lnTo>
                  <a:lnTo>
                    <a:pt x="2638" y="3069"/>
                  </a:lnTo>
                  <a:lnTo>
                    <a:pt x="2665" y="2962"/>
                  </a:lnTo>
                  <a:lnTo>
                    <a:pt x="2691" y="2856"/>
                  </a:lnTo>
                  <a:lnTo>
                    <a:pt x="2714" y="2749"/>
                  </a:lnTo>
                  <a:lnTo>
                    <a:pt x="2736" y="2644"/>
                  </a:lnTo>
                  <a:lnTo>
                    <a:pt x="2757" y="2540"/>
                  </a:lnTo>
                  <a:lnTo>
                    <a:pt x="2774" y="2437"/>
                  </a:lnTo>
                  <a:lnTo>
                    <a:pt x="2790" y="2336"/>
                  </a:lnTo>
                  <a:lnTo>
                    <a:pt x="2802" y="2237"/>
                  </a:lnTo>
                  <a:lnTo>
                    <a:pt x="2813" y="2141"/>
                  </a:lnTo>
                  <a:lnTo>
                    <a:pt x="2821" y="2048"/>
                  </a:lnTo>
                  <a:lnTo>
                    <a:pt x="2823" y="1992"/>
                  </a:lnTo>
                  <a:lnTo>
                    <a:pt x="2824" y="1936"/>
                  </a:lnTo>
                  <a:lnTo>
                    <a:pt x="2824" y="1883"/>
                  </a:lnTo>
                  <a:lnTo>
                    <a:pt x="2823" y="1829"/>
                  </a:lnTo>
                  <a:lnTo>
                    <a:pt x="2821" y="1775"/>
                  </a:lnTo>
                  <a:lnTo>
                    <a:pt x="2817" y="1722"/>
                  </a:lnTo>
                  <a:lnTo>
                    <a:pt x="2813" y="1669"/>
                  </a:lnTo>
                  <a:lnTo>
                    <a:pt x="2807" y="1618"/>
                  </a:lnTo>
                  <a:lnTo>
                    <a:pt x="2800" y="1566"/>
                  </a:lnTo>
                  <a:lnTo>
                    <a:pt x="2791" y="1515"/>
                  </a:lnTo>
                  <a:lnTo>
                    <a:pt x="2783" y="1466"/>
                  </a:lnTo>
                  <a:lnTo>
                    <a:pt x="2773" y="1416"/>
                  </a:lnTo>
                  <a:lnTo>
                    <a:pt x="2762" y="1367"/>
                  </a:lnTo>
                  <a:lnTo>
                    <a:pt x="2750" y="1319"/>
                  </a:lnTo>
                  <a:lnTo>
                    <a:pt x="2736" y="1271"/>
                  </a:lnTo>
                  <a:lnTo>
                    <a:pt x="2723" y="1224"/>
                  </a:lnTo>
                  <a:lnTo>
                    <a:pt x="2708" y="1179"/>
                  </a:lnTo>
                  <a:lnTo>
                    <a:pt x="2693" y="1132"/>
                  </a:lnTo>
                  <a:lnTo>
                    <a:pt x="2677" y="1088"/>
                  </a:lnTo>
                  <a:lnTo>
                    <a:pt x="2660" y="1044"/>
                  </a:lnTo>
                  <a:lnTo>
                    <a:pt x="2643" y="1001"/>
                  </a:lnTo>
                  <a:lnTo>
                    <a:pt x="2625" y="958"/>
                  </a:lnTo>
                  <a:lnTo>
                    <a:pt x="2606" y="917"/>
                  </a:lnTo>
                  <a:lnTo>
                    <a:pt x="2587" y="876"/>
                  </a:lnTo>
                  <a:lnTo>
                    <a:pt x="2567" y="836"/>
                  </a:lnTo>
                  <a:lnTo>
                    <a:pt x="2546" y="797"/>
                  </a:lnTo>
                  <a:lnTo>
                    <a:pt x="2525" y="757"/>
                  </a:lnTo>
                  <a:lnTo>
                    <a:pt x="2505" y="719"/>
                  </a:lnTo>
                  <a:lnTo>
                    <a:pt x="2462" y="646"/>
                  </a:lnTo>
                  <a:lnTo>
                    <a:pt x="2416" y="577"/>
                  </a:lnTo>
                  <a:lnTo>
                    <a:pt x="2371" y="511"/>
                  </a:lnTo>
                  <a:lnTo>
                    <a:pt x="2324" y="447"/>
                  </a:lnTo>
                  <a:lnTo>
                    <a:pt x="2278" y="388"/>
                  </a:lnTo>
                  <a:lnTo>
                    <a:pt x="2231" y="333"/>
                  </a:lnTo>
                  <a:lnTo>
                    <a:pt x="2185" y="282"/>
                  </a:lnTo>
                  <a:lnTo>
                    <a:pt x="2139" y="235"/>
                  </a:lnTo>
                  <a:lnTo>
                    <a:pt x="2094" y="191"/>
                  </a:lnTo>
                  <a:lnTo>
                    <a:pt x="2050" y="153"/>
                  </a:lnTo>
                  <a:lnTo>
                    <a:pt x="2007" y="117"/>
                  </a:lnTo>
                  <a:lnTo>
                    <a:pt x="1965" y="87"/>
                  </a:lnTo>
                  <a:lnTo>
                    <a:pt x="1926" y="61"/>
                  </a:lnTo>
                  <a:lnTo>
                    <a:pt x="1889" y="39"/>
                  </a:lnTo>
                  <a:lnTo>
                    <a:pt x="1871" y="30"/>
                  </a:lnTo>
                  <a:lnTo>
                    <a:pt x="1854" y="22"/>
                  </a:lnTo>
                  <a:lnTo>
                    <a:pt x="1838" y="16"/>
                  </a:lnTo>
                  <a:lnTo>
                    <a:pt x="1823" y="10"/>
                  </a:lnTo>
                  <a:lnTo>
                    <a:pt x="1808" y="6"/>
                  </a:lnTo>
                  <a:lnTo>
                    <a:pt x="1794" y="2"/>
                  </a:lnTo>
                  <a:lnTo>
                    <a:pt x="1780" y="1"/>
                  </a:lnTo>
                  <a:lnTo>
                    <a:pt x="1768" y="0"/>
                  </a:lnTo>
                  <a:lnTo>
                    <a:pt x="1757" y="1"/>
                  </a:lnTo>
                  <a:lnTo>
                    <a:pt x="1743" y="2"/>
                  </a:lnTo>
                  <a:lnTo>
                    <a:pt x="1729" y="6"/>
                  </a:lnTo>
                  <a:lnTo>
                    <a:pt x="1714" y="10"/>
                  </a:lnTo>
                  <a:lnTo>
                    <a:pt x="1699" y="16"/>
                  </a:lnTo>
                  <a:lnTo>
                    <a:pt x="1682" y="22"/>
                  </a:lnTo>
                  <a:lnTo>
                    <a:pt x="1666" y="30"/>
                  </a:lnTo>
                  <a:lnTo>
                    <a:pt x="1648" y="39"/>
                  </a:lnTo>
                  <a:lnTo>
                    <a:pt x="1611" y="61"/>
                  </a:lnTo>
                  <a:lnTo>
                    <a:pt x="1572" y="87"/>
                  </a:lnTo>
                  <a:lnTo>
                    <a:pt x="1530" y="117"/>
                  </a:lnTo>
                  <a:lnTo>
                    <a:pt x="1487" y="153"/>
                  </a:lnTo>
                  <a:lnTo>
                    <a:pt x="1443" y="191"/>
                  </a:lnTo>
                  <a:lnTo>
                    <a:pt x="1398" y="235"/>
                  </a:lnTo>
                  <a:lnTo>
                    <a:pt x="1352" y="282"/>
                  </a:lnTo>
                  <a:lnTo>
                    <a:pt x="1306" y="333"/>
                  </a:lnTo>
                  <a:lnTo>
                    <a:pt x="1259" y="388"/>
                  </a:lnTo>
                  <a:lnTo>
                    <a:pt x="1213" y="447"/>
                  </a:lnTo>
                  <a:lnTo>
                    <a:pt x="1166" y="511"/>
                  </a:lnTo>
                  <a:lnTo>
                    <a:pt x="1121" y="577"/>
                  </a:lnTo>
                  <a:lnTo>
                    <a:pt x="1075" y="646"/>
                  </a:lnTo>
                  <a:lnTo>
                    <a:pt x="1032" y="719"/>
                  </a:lnTo>
                  <a:lnTo>
                    <a:pt x="1012" y="757"/>
                  </a:lnTo>
                  <a:lnTo>
                    <a:pt x="991" y="797"/>
                  </a:lnTo>
                  <a:lnTo>
                    <a:pt x="970" y="836"/>
                  </a:lnTo>
                  <a:lnTo>
                    <a:pt x="950" y="876"/>
                  </a:lnTo>
                  <a:lnTo>
                    <a:pt x="931" y="917"/>
                  </a:lnTo>
                  <a:lnTo>
                    <a:pt x="912" y="958"/>
                  </a:lnTo>
                  <a:lnTo>
                    <a:pt x="894" y="1001"/>
                  </a:lnTo>
                  <a:lnTo>
                    <a:pt x="877" y="1044"/>
                  </a:lnTo>
                  <a:lnTo>
                    <a:pt x="860" y="1088"/>
                  </a:lnTo>
                  <a:lnTo>
                    <a:pt x="844" y="1132"/>
                  </a:lnTo>
                  <a:lnTo>
                    <a:pt x="829" y="1179"/>
                  </a:lnTo>
                  <a:lnTo>
                    <a:pt x="814" y="1224"/>
                  </a:lnTo>
                  <a:lnTo>
                    <a:pt x="801" y="1271"/>
                  </a:lnTo>
                  <a:lnTo>
                    <a:pt x="787" y="1319"/>
                  </a:lnTo>
                  <a:lnTo>
                    <a:pt x="775" y="1367"/>
                  </a:lnTo>
                  <a:lnTo>
                    <a:pt x="764" y="1416"/>
                  </a:lnTo>
                  <a:lnTo>
                    <a:pt x="754" y="1466"/>
                  </a:lnTo>
                  <a:lnTo>
                    <a:pt x="746" y="1515"/>
                  </a:lnTo>
                  <a:lnTo>
                    <a:pt x="737" y="1566"/>
                  </a:lnTo>
                  <a:lnTo>
                    <a:pt x="730" y="1618"/>
                  </a:lnTo>
                  <a:lnTo>
                    <a:pt x="723" y="1669"/>
                  </a:lnTo>
                  <a:lnTo>
                    <a:pt x="720" y="1722"/>
                  </a:lnTo>
                  <a:lnTo>
                    <a:pt x="716" y="1775"/>
                  </a:lnTo>
                  <a:lnTo>
                    <a:pt x="714" y="1829"/>
                  </a:lnTo>
                  <a:lnTo>
                    <a:pt x="712" y="1883"/>
                  </a:lnTo>
                  <a:lnTo>
                    <a:pt x="712" y="1936"/>
                  </a:lnTo>
                  <a:lnTo>
                    <a:pt x="714" y="1992"/>
                  </a:lnTo>
                  <a:lnTo>
                    <a:pt x="716" y="2048"/>
                  </a:lnTo>
                  <a:lnTo>
                    <a:pt x="723" y="2141"/>
                  </a:lnTo>
                  <a:lnTo>
                    <a:pt x="735" y="2237"/>
                  </a:lnTo>
                  <a:lnTo>
                    <a:pt x="747" y="2336"/>
                  </a:lnTo>
                  <a:lnTo>
                    <a:pt x="763" y="2437"/>
                  </a:lnTo>
                  <a:lnTo>
                    <a:pt x="780" y="2540"/>
                  </a:lnTo>
                  <a:lnTo>
                    <a:pt x="801" y="2644"/>
                  </a:lnTo>
                  <a:lnTo>
                    <a:pt x="823" y="2749"/>
                  </a:lnTo>
                  <a:lnTo>
                    <a:pt x="846" y="2856"/>
                  </a:lnTo>
                  <a:lnTo>
                    <a:pt x="872" y="2962"/>
                  </a:lnTo>
                  <a:lnTo>
                    <a:pt x="899" y="3069"/>
                  </a:lnTo>
                  <a:lnTo>
                    <a:pt x="926" y="3176"/>
                  </a:lnTo>
                  <a:lnTo>
                    <a:pt x="955" y="3281"/>
                  </a:lnTo>
                  <a:lnTo>
                    <a:pt x="985" y="3385"/>
                  </a:lnTo>
                  <a:lnTo>
                    <a:pt x="1014" y="3490"/>
                  </a:lnTo>
                  <a:lnTo>
                    <a:pt x="1045" y="3591"/>
                  </a:lnTo>
                  <a:lnTo>
                    <a:pt x="1075" y="3691"/>
                  </a:lnTo>
                  <a:lnTo>
                    <a:pt x="404" y="3521"/>
                  </a:lnTo>
                  <a:lnTo>
                    <a:pt x="0" y="5397"/>
                  </a:lnTo>
                  <a:lnTo>
                    <a:pt x="1362" y="4724"/>
                  </a:lnTo>
                  <a:lnTo>
                    <a:pt x="1768" y="5800"/>
                  </a:lnTo>
                  <a:lnTo>
                    <a:pt x="2174" y="4724"/>
                  </a:lnTo>
                  <a:close/>
                </a:path>
              </a:pathLst>
            </a:custGeom>
            <a:solidFill>
              <a:srgbClr val="DBAFD6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4"/>
            <p:cNvSpPr/>
            <p:nvPr/>
          </p:nvSpPr>
          <p:spPr>
            <a:xfrm>
              <a:off x="5978424" y="1913439"/>
              <a:ext cx="178847" cy="452844"/>
            </a:xfrm>
            <a:custGeom>
              <a:avLst/>
              <a:gdLst>
                <a:gd name="connsiteX0" fmla="*/ 0 w 578876"/>
                <a:gd name="connsiteY0" fmla="*/ 4648025 h 4648025"/>
                <a:gd name="connsiteX1" fmla="*/ 289438 w 578876"/>
                <a:gd name="connsiteY1" fmla="*/ 0 h 4648025"/>
                <a:gd name="connsiteX2" fmla="*/ 578876 w 578876"/>
                <a:gd name="connsiteY2" fmla="*/ 4648025 h 4648025"/>
                <a:gd name="connsiteX3" fmla="*/ 0 w 578876"/>
                <a:gd name="connsiteY3" fmla="*/ 4648025 h 4648025"/>
                <a:gd name="connsiteX0-1" fmla="*/ 0 w 578876"/>
                <a:gd name="connsiteY0-2" fmla="*/ 4648025 h 4648025"/>
                <a:gd name="connsiteX1-3" fmla="*/ 289438 w 578876"/>
                <a:gd name="connsiteY1-4" fmla="*/ 0 h 4648025"/>
                <a:gd name="connsiteX2-5" fmla="*/ 578876 w 578876"/>
                <a:gd name="connsiteY2-6" fmla="*/ 4648025 h 4648025"/>
                <a:gd name="connsiteX3-7" fmla="*/ 0 w 578876"/>
                <a:gd name="connsiteY3-8" fmla="*/ 4648025 h 4648025"/>
                <a:gd name="connsiteX0-9" fmla="*/ 0 w 578876"/>
                <a:gd name="connsiteY0-10" fmla="*/ 4648025 h 4648025"/>
                <a:gd name="connsiteX1-11" fmla="*/ 289438 w 578876"/>
                <a:gd name="connsiteY1-12" fmla="*/ 0 h 4648025"/>
                <a:gd name="connsiteX2-13" fmla="*/ 578876 w 578876"/>
                <a:gd name="connsiteY2-14" fmla="*/ 4648025 h 4648025"/>
                <a:gd name="connsiteX3-15" fmla="*/ 0 w 578876"/>
                <a:gd name="connsiteY3-16" fmla="*/ 4648025 h 4648025"/>
                <a:gd name="connsiteX0-17" fmla="*/ 0 w 578876"/>
                <a:gd name="connsiteY0-18" fmla="*/ 4648025 h 4648025"/>
                <a:gd name="connsiteX1-19" fmla="*/ 289438 w 578876"/>
                <a:gd name="connsiteY1-20" fmla="*/ 0 h 4648025"/>
                <a:gd name="connsiteX2-21" fmla="*/ 578876 w 578876"/>
                <a:gd name="connsiteY2-22" fmla="*/ 4648025 h 4648025"/>
                <a:gd name="connsiteX3-23" fmla="*/ 0 w 578876"/>
                <a:gd name="connsiteY3-24" fmla="*/ 4648025 h 4648025"/>
                <a:gd name="connsiteX0-25" fmla="*/ 0 w 578876"/>
                <a:gd name="connsiteY0-26" fmla="*/ 4648025 h 4648025"/>
                <a:gd name="connsiteX1-27" fmla="*/ 289438 w 578876"/>
                <a:gd name="connsiteY1-28" fmla="*/ 0 h 4648025"/>
                <a:gd name="connsiteX2-29" fmla="*/ 578876 w 578876"/>
                <a:gd name="connsiteY2-30" fmla="*/ 4648025 h 4648025"/>
                <a:gd name="connsiteX3-31" fmla="*/ 0 w 578876"/>
                <a:gd name="connsiteY3-32" fmla="*/ 4648025 h 4648025"/>
                <a:gd name="connsiteX0-33" fmla="*/ 0 w 578876"/>
                <a:gd name="connsiteY0-34" fmla="*/ 4648025 h 4648025"/>
                <a:gd name="connsiteX1-35" fmla="*/ 289438 w 578876"/>
                <a:gd name="connsiteY1-36" fmla="*/ 0 h 4648025"/>
                <a:gd name="connsiteX2-37" fmla="*/ 578876 w 578876"/>
                <a:gd name="connsiteY2-38" fmla="*/ 4648025 h 4648025"/>
                <a:gd name="connsiteX3-39" fmla="*/ 0 w 578876"/>
                <a:gd name="connsiteY3-40" fmla="*/ 4648025 h 4648025"/>
                <a:gd name="connsiteX0-41" fmla="*/ 0 w 578876"/>
                <a:gd name="connsiteY0-42" fmla="*/ 4648025 h 4648025"/>
                <a:gd name="connsiteX1-43" fmla="*/ 289438 w 578876"/>
                <a:gd name="connsiteY1-44" fmla="*/ 0 h 4648025"/>
                <a:gd name="connsiteX2-45" fmla="*/ 578876 w 578876"/>
                <a:gd name="connsiteY2-46" fmla="*/ 4648025 h 4648025"/>
                <a:gd name="connsiteX3-47" fmla="*/ 0 w 578876"/>
                <a:gd name="connsiteY3-48" fmla="*/ 4648025 h 4648025"/>
                <a:gd name="connsiteX0-49" fmla="*/ 0 w 578876"/>
                <a:gd name="connsiteY0-50" fmla="*/ 4648025 h 4648025"/>
                <a:gd name="connsiteX1-51" fmla="*/ 289438 w 578876"/>
                <a:gd name="connsiteY1-52" fmla="*/ 0 h 4648025"/>
                <a:gd name="connsiteX2-53" fmla="*/ 578876 w 578876"/>
                <a:gd name="connsiteY2-54" fmla="*/ 4648025 h 4648025"/>
                <a:gd name="connsiteX3-55" fmla="*/ 0 w 578876"/>
                <a:gd name="connsiteY3-56" fmla="*/ 4648025 h 4648025"/>
                <a:gd name="connsiteX0-57" fmla="*/ 0 w 578876"/>
                <a:gd name="connsiteY0-58" fmla="*/ 4648025 h 4648025"/>
                <a:gd name="connsiteX1-59" fmla="*/ 289438 w 578876"/>
                <a:gd name="connsiteY1-60" fmla="*/ 0 h 4648025"/>
                <a:gd name="connsiteX2-61" fmla="*/ 578876 w 578876"/>
                <a:gd name="connsiteY2-62" fmla="*/ 4648025 h 4648025"/>
                <a:gd name="connsiteX3-63" fmla="*/ 0 w 578876"/>
                <a:gd name="connsiteY3-64" fmla="*/ 4648025 h 4648025"/>
                <a:gd name="connsiteX0-65" fmla="*/ 0 w 578876"/>
                <a:gd name="connsiteY0-66" fmla="*/ 4648025 h 4648025"/>
                <a:gd name="connsiteX1-67" fmla="*/ 289438 w 578876"/>
                <a:gd name="connsiteY1-68" fmla="*/ 0 h 4648025"/>
                <a:gd name="connsiteX2-69" fmla="*/ 578876 w 578876"/>
                <a:gd name="connsiteY2-70" fmla="*/ 4648025 h 4648025"/>
                <a:gd name="connsiteX3-71" fmla="*/ 0 w 578876"/>
                <a:gd name="connsiteY3-72" fmla="*/ 4648025 h 4648025"/>
                <a:gd name="connsiteX0-73" fmla="*/ 0 w 578876"/>
                <a:gd name="connsiteY0-74" fmla="*/ 4648025 h 4648025"/>
                <a:gd name="connsiteX1-75" fmla="*/ 289438 w 578876"/>
                <a:gd name="connsiteY1-76" fmla="*/ 0 h 4648025"/>
                <a:gd name="connsiteX2-77" fmla="*/ 578876 w 578876"/>
                <a:gd name="connsiteY2-78" fmla="*/ 4648025 h 4648025"/>
                <a:gd name="connsiteX3-79" fmla="*/ 0 w 578876"/>
                <a:gd name="connsiteY3-80" fmla="*/ 4648025 h 4648025"/>
                <a:gd name="connsiteX0-81" fmla="*/ 0 w 578876"/>
                <a:gd name="connsiteY0-82" fmla="*/ 4648025 h 4648025"/>
                <a:gd name="connsiteX1-83" fmla="*/ 289438 w 578876"/>
                <a:gd name="connsiteY1-84" fmla="*/ 0 h 4648025"/>
                <a:gd name="connsiteX2-85" fmla="*/ 578876 w 578876"/>
                <a:gd name="connsiteY2-86" fmla="*/ 4648025 h 4648025"/>
                <a:gd name="connsiteX3-87" fmla="*/ 0 w 578876"/>
                <a:gd name="connsiteY3-88" fmla="*/ 4648025 h 4648025"/>
                <a:gd name="connsiteX0-89" fmla="*/ 0 w 578876"/>
                <a:gd name="connsiteY0-90" fmla="*/ 4648025 h 4648025"/>
                <a:gd name="connsiteX1-91" fmla="*/ 289438 w 578876"/>
                <a:gd name="connsiteY1-92" fmla="*/ 0 h 4648025"/>
                <a:gd name="connsiteX2-93" fmla="*/ 578876 w 578876"/>
                <a:gd name="connsiteY2-94" fmla="*/ 4648025 h 4648025"/>
                <a:gd name="connsiteX3-95" fmla="*/ 0 w 578876"/>
                <a:gd name="connsiteY3-96" fmla="*/ 4648025 h 4648025"/>
                <a:gd name="connsiteX0-97" fmla="*/ 0 w 578876"/>
                <a:gd name="connsiteY0-98" fmla="*/ 4648025 h 4648025"/>
                <a:gd name="connsiteX1-99" fmla="*/ 289438 w 578876"/>
                <a:gd name="connsiteY1-100" fmla="*/ 0 h 4648025"/>
                <a:gd name="connsiteX2-101" fmla="*/ 578876 w 578876"/>
                <a:gd name="connsiteY2-102" fmla="*/ 4648025 h 4648025"/>
                <a:gd name="connsiteX3-103" fmla="*/ 0 w 578876"/>
                <a:gd name="connsiteY3-104" fmla="*/ 4648025 h 4648025"/>
                <a:gd name="connsiteX0-105" fmla="*/ 0 w 578876"/>
                <a:gd name="connsiteY0-106" fmla="*/ 4648025 h 4648025"/>
                <a:gd name="connsiteX1-107" fmla="*/ 289438 w 578876"/>
                <a:gd name="connsiteY1-108" fmla="*/ 0 h 4648025"/>
                <a:gd name="connsiteX2-109" fmla="*/ 578876 w 578876"/>
                <a:gd name="connsiteY2-110" fmla="*/ 4648025 h 4648025"/>
                <a:gd name="connsiteX3-111" fmla="*/ 0 w 578876"/>
                <a:gd name="connsiteY3-112" fmla="*/ 4648025 h 4648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78876" h="4648025">
                  <a:moveTo>
                    <a:pt x="0" y="4648025"/>
                  </a:moveTo>
                  <a:cubicBezTo>
                    <a:pt x="162866" y="3047883"/>
                    <a:pt x="238853" y="1866842"/>
                    <a:pt x="289438" y="0"/>
                  </a:cubicBezTo>
                  <a:cubicBezTo>
                    <a:pt x="343197" y="1879542"/>
                    <a:pt x="403887" y="3035183"/>
                    <a:pt x="578876" y="4648025"/>
                  </a:cubicBezTo>
                  <a:lnTo>
                    <a:pt x="0" y="46480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D4E9">
                    <a:alpha val="0"/>
                  </a:srgbClr>
                </a:gs>
                <a:gs pos="96842">
                  <a:srgbClr val="ECD4E9">
                    <a:alpha val="70000"/>
                  </a:srgbClr>
                </a:gs>
                <a:gs pos="47000">
                  <a:srgbClr val="ECD4E9">
                    <a:alpha val="40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371530" y="2044523"/>
            <a:ext cx="2692379" cy="926850"/>
            <a:chOff x="8371530" y="2044523"/>
            <a:chExt cx="2692379" cy="926850"/>
          </a:xfrm>
        </p:grpSpPr>
        <p:grpSp>
          <p:nvGrpSpPr>
            <p:cNvPr id="27" name="组合 26"/>
            <p:cNvGrpSpPr/>
            <p:nvPr/>
          </p:nvGrpSpPr>
          <p:grpSpPr>
            <a:xfrm>
              <a:off x="9001424" y="2044523"/>
              <a:ext cx="1432591" cy="338554"/>
              <a:chOff x="5376818" y="5407708"/>
              <a:chExt cx="1432591" cy="338554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33" name="直接连接符 32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组合 29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5" name="文本框 34"/>
            <p:cNvSpPr txBox="1"/>
            <p:nvPr/>
          </p:nvSpPr>
          <p:spPr>
            <a:xfrm>
              <a:off x="8371530" y="2325042"/>
              <a:ext cx="26923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519149" y="1568259"/>
            <a:ext cx="397140" cy="397140"/>
            <a:chOff x="3527288" y="1017989"/>
            <a:chExt cx="397140" cy="397140"/>
          </a:xfrm>
        </p:grpSpPr>
        <p:sp>
          <p:nvSpPr>
            <p:cNvPr id="37" name="椭圆 36"/>
            <p:cNvSpPr/>
            <p:nvPr/>
          </p:nvSpPr>
          <p:spPr>
            <a:xfrm>
              <a:off x="3527288" y="1017989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KSO_Shape"/>
            <p:cNvSpPr/>
            <p:nvPr/>
          </p:nvSpPr>
          <p:spPr bwMode="auto">
            <a:xfrm>
              <a:off x="3591254" y="1100184"/>
              <a:ext cx="269209" cy="199414"/>
            </a:xfrm>
            <a:custGeom>
              <a:avLst/>
              <a:gdLst>
                <a:gd name="T0" fmla="*/ 186223 w 4950"/>
                <a:gd name="T1" fmla="*/ 870396 h 3662"/>
                <a:gd name="T2" fmla="*/ 534663 w 4950"/>
                <a:gd name="T3" fmla="*/ 870396 h 3662"/>
                <a:gd name="T4" fmla="*/ 74926 w 4950"/>
                <a:gd name="T5" fmla="*/ 586935 h 3662"/>
                <a:gd name="T6" fmla="*/ 1246820 w 4950"/>
                <a:gd name="T7" fmla="*/ 965004 h 3662"/>
                <a:gd name="T8" fmla="*/ 1479235 w 4950"/>
                <a:gd name="T9" fmla="*/ 1007578 h 3662"/>
                <a:gd name="T10" fmla="*/ 1651637 w 4950"/>
                <a:gd name="T11" fmla="*/ 896595 h 3662"/>
                <a:gd name="T12" fmla="*/ 1800397 w 4950"/>
                <a:gd name="T13" fmla="*/ 1147671 h 3662"/>
                <a:gd name="T14" fmla="*/ 1397763 w 4950"/>
                <a:gd name="T15" fmla="*/ 1332521 h 3662"/>
                <a:gd name="T16" fmla="*/ 446644 w 4950"/>
                <a:gd name="T17" fmla="*/ 1137119 h 3662"/>
                <a:gd name="T18" fmla="*/ 63650 w 4950"/>
                <a:gd name="T19" fmla="*/ 955907 h 3662"/>
                <a:gd name="T20" fmla="*/ 420093 w 4950"/>
                <a:gd name="T21" fmla="*/ 955907 h 3662"/>
                <a:gd name="T22" fmla="*/ 542665 w 4950"/>
                <a:gd name="T23" fmla="*/ 997026 h 3662"/>
                <a:gd name="T24" fmla="*/ 863827 w 4950"/>
                <a:gd name="T25" fmla="*/ 1099639 h 3662"/>
                <a:gd name="T26" fmla="*/ 872920 w 4950"/>
                <a:gd name="T27" fmla="*/ 950813 h 3662"/>
                <a:gd name="T28" fmla="*/ 974397 w 4950"/>
                <a:gd name="T29" fmla="*/ 910423 h 3662"/>
                <a:gd name="T30" fmla="*/ 976943 w 4950"/>
                <a:gd name="T31" fmla="*/ 985745 h 3662"/>
                <a:gd name="T32" fmla="*/ 1150435 w 4950"/>
                <a:gd name="T33" fmla="*/ 914789 h 3662"/>
                <a:gd name="T34" fmla="*/ 1706194 w 4950"/>
                <a:gd name="T35" fmla="*/ 590210 h 3662"/>
                <a:gd name="T36" fmla="*/ 1343205 w 4950"/>
                <a:gd name="T37" fmla="*/ 590210 h 3662"/>
                <a:gd name="T38" fmla="*/ 1337386 w 4950"/>
                <a:gd name="T39" fmla="*/ 639697 h 3662"/>
                <a:gd name="T40" fmla="*/ 1369029 w 4950"/>
                <a:gd name="T41" fmla="*/ 783793 h 3662"/>
                <a:gd name="T42" fmla="*/ 1376303 w 4950"/>
                <a:gd name="T43" fmla="*/ 799440 h 3662"/>
                <a:gd name="T44" fmla="*/ 1678552 w 4950"/>
                <a:gd name="T45" fmla="*/ 793982 h 3662"/>
                <a:gd name="T46" fmla="*/ 1688736 w 4950"/>
                <a:gd name="T47" fmla="*/ 657891 h 3662"/>
                <a:gd name="T48" fmla="*/ 1706558 w 4950"/>
                <a:gd name="T49" fmla="*/ 594577 h 3662"/>
                <a:gd name="T50" fmla="*/ 1215904 w 4950"/>
                <a:gd name="T51" fmla="*/ 467583 h 3662"/>
                <a:gd name="T52" fmla="*/ 627411 w 4950"/>
                <a:gd name="T53" fmla="*/ 270725 h 3662"/>
                <a:gd name="T54" fmla="*/ 693244 w 4950"/>
                <a:gd name="T55" fmla="*/ 640425 h 3662"/>
                <a:gd name="T56" fmla="*/ 804541 w 4950"/>
                <a:gd name="T57" fmla="*/ 842014 h 3662"/>
                <a:gd name="T58" fmla="*/ 934388 w 4950"/>
                <a:gd name="T59" fmla="*/ 851838 h 3662"/>
                <a:gd name="T60" fmla="*/ 1064235 w 4950"/>
                <a:gd name="T61" fmla="*/ 842014 h 3662"/>
                <a:gd name="T62" fmla="*/ 1179533 w 4950"/>
                <a:gd name="T63" fmla="*/ 647339 h 36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950" h="3662">
                  <a:moveTo>
                    <a:pt x="134" y="2392"/>
                  </a:moveTo>
                  <a:cubicBezTo>
                    <a:pt x="512" y="2392"/>
                    <a:pt x="512" y="2392"/>
                    <a:pt x="512" y="2392"/>
                  </a:cubicBezTo>
                  <a:cubicBezTo>
                    <a:pt x="677" y="2556"/>
                    <a:pt x="901" y="2556"/>
                    <a:pt x="1065" y="2392"/>
                  </a:cubicBezTo>
                  <a:cubicBezTo>
                    <a:pt x="1470" y="2392"/>
                    <a:pt x="1470" y="2392"/>
                    <a:pt x="1470" y="2392"/>
                  </a:cubicBezTo>
                  <a:cubicBezTo>
                    <a:pt x="1436" y="2126"/>
                    <a:pt x="1402" y="1861"/>
                    <a:pt x="1368" y="1595"/>
                  </a:cubicBezTo>
                  <a:cubicBezTo>
                    <a:pt x="1161" y="1029"/>
                    <a:pt x="375" y="1059"/>
                    <a:pt x="206" y="1613"/>
                  </a:cubicBezTo>
                  <a:cubicBezTo>
                    <a:pt x="134" y="2392"/>
                    <a:pt x="134" y="2392"/>
                    <a:pt x="134" y="2392"/>
                  </a:cubicBezTo>
                  <a:close/>
                  <a:moveTo>
                    <a:pt x="3428" y="2652"/>
                  </a:moveTo>
                  <a:cubicBezTo>
                    <a:pt x="3827" y="2460"/>
                    <a:pt x="3827" y="2460"/>
                    <a:pt x="3827" y="2460"/>
                  </a:cubicBezTo>
                  <a:cubicBezTo>
                    <a:pt x="4067" y="2769"/>
                    <a:pt x="4067" y="2769"/>
                    <a:pt x="4067" y="2769"/>
                  </a:cubicBezTo>
                  <a:cubicBezTo>
                    <a:pt x="4312" y="2773"/>
                    <a:pt x="4312" y="2773"/>
                    <a:pt x="4312" y="2773"/>
                  </a:cubicBezTo>
                  <a:cubicBezTo>
                    <a:pt x="4541" y="2464"/>
                    <a:pt x="4541" y="2464"/>
                    <a:pt x="4541" y="2464"/>
                  </a:cubicBezTo>
                  <a:cubicBezTo>
                    <a:pt x="4950" y="2676"/>
                    <a:pt x="4950" y="2676"/>
                    <a:pt x="4950" y="2676"/>
                  </a:cubicBezTo>
                  <a:cubicBezTo>
                    <a:pt x="4950" y="3154"/>
                    <a:pt x="4950" y="3154"/>
                    <a:pt x="4950" y="3154"/>
                  </a:cubicBezTo>
                  <a:cubicBezTo>
                    <a:pt x="3843" y="3154"/>
                    <a:pt x="3843" y="3154"/>
                    <a:pt x="3843" y="3154"/>
                  </a:cubicBezTo>
                  <a:cubicBezTo>
                    <a:pt x="3843" y="3662"/>
                    <a:pt x="3843" y="3662"/>
                    <a:pt x="3843" y="3662"/>
                  </a:cubicBezTo>
                  <a:cubicBezTo>
                    <a:pt x="1228" y="3662"/>
                    <a:pt x="1228" y="3662"/>
                    <a:pt x="1228" y="3662"/>
                  </a:cubicBezTo>
                  <a:cubicBezTo>
                    <a:pt x="1228" y="3125"/>
                    <a:pt x="1228" y="3125"/>
                    <a:pt x="1228" y="3125"/>
                  </a:cubicBezTo>
                  <a:cubicBezTo>
                    <a:pt x="0" y="3125"/>
                    <a:pt x="0" y="3125"/>
                    <a:pt x="0" y="3125"/>
                  </a:cubicBezTo>
                  <a:cubicBezTo>
                    <a:pt x="2" y="2943"/>
                    <a:pt x="57" y="2776"/>
                    <a:pt x="175" y="2627"/>
                  </a:cubicBezTo>
                  <a:cubicBezTo>
                    <a:pt x="263" y="2627"/>
                    <a:pt x="350" y="2627"/>
                    <a:pt x="437" y="2627"/>
                  </a:cubicBezTo>
                  <a:cubicBezTo>
                    <a:pt x="677" y="2890"/>
                    <a:pt x="916" y="2884"/>
                    <a:pt x="1155" y="2627"/>
                  </a:cubicBezTo>
                  <a:cubicBezTo>
                    <a:pt x="1240" y="2627"/>
                    <a:pt x="1325" y="2627"/>
                    <a:pt x="1409" y="2627"/>
                  </a:cubicBezTo>
                  <a:cubicBezTo>
                    <a:pt x="1441" y="2663"/>
                    <a:pt x="1469" y="2701"/>
                    <a:pt x="1492" y="2740"/>
                  </a:cubicBezTo>
                  <a:cubicBezTo>
                    <a:pt x="1975" y="2508"/>
                    <a:pt x="1975" y="2508"/>
                    <a:pt x="1975" y="2508"/>
                  </a:cubicBezTo>
                  <a:cubicBezTo>
                    <a:pt x="2375" y="3022"/>
                    <a:pt x="2375" y="3022"/>
                    <a:pt x="2375" y="3022"/>
                  </a:cubicBezTo>
                  <a:cubicBezTo>
                    <a:pt x="2477" y="2709"/>
                    <a:pt x="2477" y="2709"/>
                    <a:pt x="2477" y="2709"/>
                  </a:cubicBezTo>
                  <a:cubicBezTo>
                    <a:pt x="2400" y="2613"/>
                    <a:pt x="2400" y="2613"/>
                    <a:pt x="2400" y="2613"/>
                  </a:cubicBezTo>
                  <a:cubicBezTo>
                    <a:pt x="2485" y="2502"/>
                    <a:pt x="2485" y="2502"/>
                    <a:pt x="2485" y="2502"/>
                  </a:cubicBezTo>
                  <a:cubicBezTo>
                    <a:pt x="2679" y="2502"/>
                    <a:pt x="2679" y="2502"/>
                    <a:pt x="2679" y="2502"/>
                  </a:cubicBezTo>
                  <a:cubicBezTo>
                    <a:pt x="2763" y="2613"/>
                    <a:pt x="2763" y="2613"/>
                    <a:pt x="2763" y="2613"/>
                  </a:cubicBezTo>
                  <a:cubicBezTo>
                    <a:pt x="2686" y="2709"/>
                    <a:pt x="2686" y="2709"/>
                    <a:pt x="2686" y="2709"/>
                  </a:cubicBezTo>
                  <a:cubicBezTo>
                    <a:pt x="2782" y="3000"/>
                    <a:pt x="2782" y="3000"/>
                    <a:pt x="2782" y="3000"/>
                  </a:cubicBezTo>
                  <a:cubicBezTo>
                    <a:pt x="3163" y="2514"/>
                    <a:pt x="3163" y="2514"/>
                    <a:pt x="3163" y="2514"/>
                  </a:cubicBezTo>
                  <a:cubicBezTo>
                    <a:pt x="3428" y="2652"/>
                    <a:pt x="3428" y="2652"/>
                    <a:pt x="3428" y="2652"/>
                  </a:cubicBezTo>
                  <a:close/>
                  <a:moveTo>
                    <a:pt x="4691" y="1622"/>
                  </a:moveTo>
                  <a:cubicBezTo>
                    <a:pt x="4686" y="1278"/>
                    <a:pt x="4503" y="1107"/>
                    <a:pt x="4175" y="1103"/>
                  </a:cubicBezTo>
                  <a:cubicBezTo>
                    <a:pt x="3896" y="1099"/>
                    <a:pt x="3687" y="1274"/>
                    <a:pt x="3693" y="1622"/>
                  </a:cubicBezTo>
                  <a:cubicBezTo>
                    <a:pt x="3674" y="1622"/>
                    <a:pt x="3674" y="1622"/>
                    <a:pt x="3674" y="1622"/>
                  </a:cubicBezTo>
                  <a:cubicBezTo>
                    <a:pt x="3672" y="1669"/>
                    <a:pt x="3671" y="1736"/>
                    <a:pt x="3677" y="1758"/>
                  </a:cubicBezTo>
                  <a:cubicBezTo>
                    <a:pt x="3681" y="1773"/>
                    <a:pt x="3701" y="1792"/>
                    <a:pt x="3722" y="1808"/>
                  </a:cubicBezTo>
                  <a:cubicBezTo>
                    <a:pt x="3764" y="2154"/>
                    <a:pt x="3764" y="2154"/>
                    <a:pt x="3764" y="2154"/>
                  </a:cubicBezTo>
                  <a:cubicBezTo>
                    <a:pt x="3764" y="2180"/>
                    <a:pt x="3764" y="2180"/>
                    <a:pt x="3764" y="2180"/>
                  </a:cubicBezTo>
                  <a:cubicBezTo>
                    <a:pt x="3784" y="2197"/>
                    <a:pt x="3784" y="2197"/>
                    <a:pt x="3784" y="2197"/>
                  </a:cubicBezTo>
                  <a:cubicBezTo>
                    <a:pt x="4074" y="2430"/>
                    <a:pt x="4297" y="2414"/>
                    <a:pt x="4593" y="2198"/>
                  </a:cubicBezTo>
                  <a:cubicBezTo>
                    <a:pt x="4615" y="2182"/>
                    <a:pt x="4615" y="2182"/>
                    <a:pt x="4615" y="2182"/>
                  </a:cubicBezTo>
                  <a:cubicBezTo>
                    <a:pt x="4615" y="2154"/>
                    <a:pt x="4615" y="2154"/>
                    <a:pt x="4615" y="2154"/>
                  </a:cubicBezTo>
                  <a:cubicBezTo>
                    <a:pt x="4643" y="1808"/>
                    <a:pt x="4643" y="1808"/>
                    <a:pt x="4643" y="1808"/>
                  </a:cubicBezTo>
                  <a:cubicBezTo>
                    <a:pt x="4664" y="1792"/>
                    <a:pt x="4685" y="1773"/>
                    <a:pt x="4689" y="1758"/>
                  </a:cubicBezTo>
                  <a:cubicBezTo>
                    <a:pt x="4694" y="1738"/>
                    <a:pt x="4693" y="1680"/>
                    <a:pt x="4692" y="1634"/>
                  </a:cubicBezTo>
                  <a:cubicBezTo>
                    <a:pt x="4691" y="1622"/>
                    <a:pt x="4691" y="1622"/>
                    <a:pt x="4691" y="1622"/>
                  </a:cubicBezTo>
                  <a:close/>
                  <a:moveTo>
                    <a:pt x="3343" y="1285"/>
                  </a:moveTo>
                  <a:cubicBezTo>
                    <a:pt x="3468" y="744"/>
                    <a:pt x="3468" y="744"/>
                    <a:pt x="3468" y="744"/>
                  </a:cubicBezTo>
                  <a:cubicBezTo>
                    <a:pt x="3122" y="701"/>
                    <a:pt x="2501" y="0"/>
                    <a:pt x="1725" y="744"/>
                  </a:cubicBezTo>
                  <a:cubicBezTo>
                    <a:pt x="1825" y="1266"/>
                    <a:pt x="1825" y="1266"/>
                    <a:pt x="1825" y="1266"/>
                  </a:cubicBezTo>
                  <a:cubicBezTo>
                    <a:pt x="1838" y="1443"/>
                    <a:pt x="1864" y="1609"/>
                    <a:pt x="1906" y="1760"/>
                  </a:cubicBezTo>
                  <a:cubicBezTo>
                    <a:pt x="1965" y="1970"/>
                    <a:pt x="2055" y="2150"/>
                    <a:pt x="2190" y="2291"/>
                  </a:cubicBezTo>
                  <a:cubicBezTo>
                    <a:pt x="2212" y="2314"/>
                    <a:pt x="2212" y="2314"/>
                    <a:pt x="2212" y="2314"/>
                  </a:cubicBezTo>
                  <a:cubicBezTo>
                    <a:pt x="2244" y="2318"/>
                    <a:pt x="2244" y="2318"/>
                    <a:pt x="2244" y="2318"/>
                  </a:cubicBezTo>
                  <a:cubicBezTo>
                    <a:pt x="2354" y="2334"/>
                    <a:pt x="2462" y="2341"/>
                    <a:pt x="2569" y="2341"/>
                  </a:cubicBezTo>
                  <a:cubicBezTo>
                    <a:pt x="2677" y="2341"/>
                    <a:pt x="2784" y="2334"/>
                    <a:pt x="2895" y="2318"/>
                  </a:cubicBezTo>
                  <a:cubicBezTo>
                    <a:pt x="2926" y="2314"/>
                    <a:pt x="2926" y="2314"/>
                    <a:pt x="2926" y="2314"/>
                  </a:cubicBezTo>
                  <a:cubicBezTo>
                    <a:pt x="2948" y="2291"/>
                    <a:pt x="2948" y="2291"/>
                    <a:pt x="2948" y="2291"/>
                  </a:cubicBezTo>
                  <a:cubicBezTo>
                    <a:pt x="3078" y="2155"/>
                    <a:pt x="3176" y="1981"/>
                    <a:pt x="3243" y="1779"/>
                  </a:cubicBezTo>
                  <a:cubicBezTo>
                    <a:pt x="3292" y="1629"/>
                    <a:pt x="3326" y="1462"/>
                    <a:pt x="3343" y="12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92618" y="2272074"/>
            <a:ext cx="2689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321279" y="2005889"/>
            <a:ext cx="1432591" cy="338554"/>
            <a:chOff x="5376818" y="5407708"/>
            <a:chExt cx="1432591" cy="338554"/>
          </a:xfrm>
        </p:grpSpPr>
        <p:sp>
          <p:nvSpPr>
            <p:cNvPr id="41" name="文本框 40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46" name="直接连接符 45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组合 47"/>
          <p:cNvGrpSpPr/>
          <p:nvPr/>
        </p:nvGrpSpPr>
        <p:grpSpPr>
          <a:xfrm>
            <a:off x="1839004" y="1563941"/>
            <a:ext cx="397140" cy="397140"/>
            <a:chOff x="9974752" y="3463506"/>
            <a:chExt cx="397140" cy="397140"/>
          </a:xfrm>
        </p:grpSpPr>
        <p:sp>
          <p:nvSpPr>
            <p:cNvPr id="49" name="椭圆 48"/>
            <p:cNvSpPr/>
            <p:nvPr/>
          </p:nvSpPr>
          <p:spPr>
            <a:xfrm>
              <a:off x="9974752" y="3463506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KSO_Shape"/>
            <p:cNvSpPr/>
            <p:nvPr/>
          </p:nvSpPr>
          <p:spPr>
            <a:xfrm>
              <a:off x="10041498" y="3571779"/>
              <a:ext cx="263649" cy="180595"/>
            </a:xfrm>
            <a:custGeom>
              <a:avLst/>
              <a:gdLst>
                <a:gd name="connsiteX0" fmla="*/ 199900 w 399800"/>
                <a:gd name="connsiteY0" fmla="*/ 138007 h 356773"/>
                <a:gd name="connsiteX1" fmla="*/ 278752 w 399800"/>
                <a:gd name="connsiteY1" fmla="*/ 216859 h 356773"/>
                <a:gd name="connsiteX2" fmla="*/ 199900 w 399800"/>
                <a:gd name="connsiteY2" fmla="*/ 295710 h 356773"/>
                <a:gd name="connsiteX3" fmla="*/ 121048 w 399800"/>
                <a:gd name="connsiteY3" fmla="*/ 216859 h 356773"/>
                <a:gd name="connsiteX4" fmla="*/ 199900 w 399800"/>
                <a:gd name="connsiteY4" fmla="*/ 138007 h 356773"/>
                <a:gd name="connsiteX5" fmla="*/ 199900 w 399800"/>
                <a:gd name="connsiteY5" fmla="*/ 116920 h 356773"/>
                <a:gd name="connsiteX6" fmla="*/ 99961 w 399800"/>
                <a:gd name="connsiteY6" fmla="*/ 216859 h 356773"/>
                <a:gd name="connsiteX7" fmla="*/ 199900 w 399800"/>
                <a:gd name="connsiteY7" fmla="*/ 316797 h 356773"/>
                <a:gd name="connsiteX8" fmla="*/ 299839 w 399800"/>
                <a:gd name="connsiteY8" fmla="*/ 216859 h 356773"/>
                <a:gd name="connsiteX9" fmla="*/ 199900 w 399800"/>
                <a:gd name="connsiteY9" fmla="*/ 116920 h 356773"/>
                <a:gd name="connsiteX10" fmla="*/ 0 w 399800"/>
                <a:gd name="connsiteY10" fmla="*/ 76944 h 356773"/>
                <a:gd name="connsiteX11" fmla="*/ 399800 w 399800"/>
                <a:gd name="connsiteY11" fmla="*/ 76944 h 356773"/>
                <a:gd name="connsiteX12" fmla="*/ 399800 w 399800"/>
                <a:gd name="connsiteY12" fmla="*/ 356773 h 356773"/>
                <a:gd name="connsiteX13" fmla="*/ 0 w 399800"/>
                <a:gd name="connsiteY13" fmla="*/ 356773 h 356773"/>
                <a:gd name="connsiteX14" fmla="*/ 74962 w 399800"/>
                <a:gd name="connsiteY14" fmla="*/ 0 h 356773"/>
                <a:gd name="connsiteX15" fmla="*/ 324838 w 399800"/>
                <a:gd name="connsiteY15" fmla="*/ 0 h 356773"/>
                <a:gd name="connsiteX16" fmla="*/ 339829 w 399800"/>
                <a:gd name="connsiteY16" fmla="*/ 59963 h 356773"/>
                <a:gd name="connsiteX17" fmla="*/ 59971 w 399800"/>
                <a:gd name="connsiteY17" fmla="*/ 59963 h 35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9800" h="356773">
                  <a:moveTo>
                    <a:pt x="199900" y="138007"/>
                  </a:moveTo>
                  <a:cubicBezTo>
                    <a:pt x="243449" y="138007"/>
                    <a:pt x="278752" y="173310"/>
                    <a:pt x="278752" y="216859"/>
                  </a:cubicBezTo>
                  <a:cubicBezTo>
                    <a:pt x="278752" y="260407"/>
                    <a:pt x="243449" y="295710"/>
                    <a:pt x="199900" y="295710"/>
                  </a:cubicBezTo>
                  <a:cubicBezTo>
                    <a:pt x="156352" y="295710"/>
                    <a:pt x="121048" y="260407"/>
                    <a:pt x="121048" y="216859"/>
                  </a:cubicBezTo>
                  <a:cubicBezTo>
                    <a:pt x="121048" y="173310"/>
                    <a:pt x="156352" y="138007"/>
                    <a:pt x="199900" y="138007"/>
                  </a:cubicBezTo>
                  <a:close/>
                  <a:moveTo>
                    <a:pt x="199900" y="116920"/>
                  </a:moveTo>
                  <a:cubicBezTo>
                    <a:pt x="144706" y="116920"/>
                    <a:pt x="99961" y="161664"/>
                    <a:pt x="99961" y="216859"/>
                  </a:cubicBezTo>
                  <a:cubicBezTo>
                    <a:pt x="99961" y="272053"/>
                    <a:pt x="144706" y="316797"/>
                    <a:pt x="199900" y="316797"/>
                  </a:cubicBezTo>
                  <a:cubicBezTo>
                    <a:pt x="255095" y="316797"/>
                    <a:pt x="299839" y="272053"/>
                    <a:pt x="299839" y="216859"/>
                  </a:cubicBezTo>
                  <a:cubicBezTo>
                    <a:pt x="299839" y="161664"/>
                    <a:pt x="255095" y="116920"/>
                    <a:pt x="199900" y="116920"/>
                  </a:cubicBezTo>
                  <a:close/>
                  <a:moveTo>
                    <a:pt x="0" y="76944"/>
                  </a:moveTo>
                  <a:lnTo>
                    <a:pt x="399800" y="76944"/>
                  </a:lnTo>
                  <a:lnTo>
                    <a:pt x="399800" y="356773"/>
                  </a:lnTo>
                  <a:lnTo>
                    <a:pt x="0" y="356773"/>
                  </a:lnTo>
                  <a:close/>
                  <a:moveTo>
                    <a:pt x="74962" y="0"/>
                  </a:moveTo>
                  <a:lnTo>
                    <a:pt x="324838" y="0"/>
                  </a:lnTo>
                  <a:lnTo>
                    <a:pt x="339829" y="59963"/>
                  </a:lnTo>
                  <a:lnTo>
                    <a:pt x="59971" y="5996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2578134" y="3512173"/>
            <a:ext cx="2045678" cy="722371"/>
            <a:chOff x="7874610" y="1263309"/>
            <a:chExt cx="2045678" cy="722371"/>
          </a:xfrm>
        </p:grpSpPr>
        <p:sp>
          <p:nvSpPr>
            <p:cNvPr id="69" name="文本框 68"/>
            <p:cNvSpPr txBox="1"/>
            <p:nvPr/>
          </p:nvSpPr>
          <p:spPr>
            <a:xfrm>
              <a:off x="7874610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 flipH="1">
            <a:off x="1381292" y="4709428"/>
            <a:ext cx="2045678" cy="722371"/>
            <a:chOff x="7874610" y="1263309"/>
            <a:chExt cx="2045678" cy="722371"/>
          </a:xfrm>
        </p:grpSpPr>
        <p:sp>
          <p:nvSpPr>
            <p:cNvPr id="76" name="文本框 75"/>
            <p:cNvSpPr txBox="1"/>
            <p:nvPr/>
          </p:nvSpPr>
          <p:spPr>
            <a:xfrm>
              <a:off x="7874610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55059" y="3612243"/>
            <a:ext cx="479381" cy="283905"/>
            <a:chOff x="4655059" y="3612243"/>
            <a:chExt cx="479381" cy="283905"/>
          </a:xfrm>
        </p:grpSpPr>
        <p:grpSp>
          <p:nvGrpSpPr>
            <p:cNvPr id="66" name="组合 65"/>
            <p:cNvGrpSpPr/>
            <p:nvPr/>
          </p:nvGrpSpPr>
          <p:grpSpPr>
            <a:xfrm>
              <a:off x="4655059" y="3612243"/>
              <a:ext cx="134660" cy="134660"/>
              <a:chOff x="8049259" y="1478840"/>
              <a:chExt cx="134660" cy="134660"/>
            </a:xfrm>
          </p:grpSpPr>
          <p:sp>
            <p:nvSpPr>
              <p:cNvPr id="67" name="椭圆 66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92" name="直接连接符 91"/>
            <p:cNvCxnSpPr>
              <a:stCxn id="17" idx="2"/>
            </p:cNvCxnSpPr>
            <p:nvPr/>
          </p:nvCxnSpPr>
          <p:spPr>
            <a:xfrm flipH="1" flipV="1">
              <a:off x="4749379" y="3689100"/>
              <a:ext cx="385061" cy="207048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58217" y="4809498"/>
            <a:ext cx="678429" cy="272413"/>
            <a:chOff x="3458217" y="4809498"/>
            <a:chExt cx="678429" cy="272413"/>
          </a:xfrm>
        </p:grpSpPr>
        <p:grpSp>
          <p:nvGrpSpPr>
            <p:cNvPr id="73" name="组合 72"/>
            <p:cNvGrpSpPr/>
            <p:nvPr/>
          </p:nvGrpSpPr>
          <p:grpSpPr>
            <a:xfrm>
              <a:off x="3458217" y="4809498"/>
              <a:ext cx="134660" cy="134660"/>
              <a:chOff x="8049259" y="1478840"/>
              <a:chExt cx="134660" cy="134660"/>
            </a:xfrm>
          </p:grpSpPr>
          <p:sp>
            <p:nvSpPr>
              <p:cNvPr id="74" name="椭圆 73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98" name="直接连接符 97"/>
            <p:cNvCxnSpPr>
              <a:stCxn id="20" idx="2"/>
            </p:cNvCxnSpPr>
            <p:nvPr/>
          </p:nvCxnSpPr>
          <p:spPr>
            <a:xfrm flipH="1" flipV="1">
              <a:off x="3562936" y="4890244"/>
              <a:ext cx="573710" cy="191667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7588564" y="4281949"/>
            <a:ext cx="3710893" cy="952250"/>
            <a:chOff x="7588564" y="4281949"/>
            <a:chExt cx="3710893" cy="952250"/>
          </a:xfrm>
        </p:grpSpPr>
        <p:grpSp>
          <p:nvGrpSpPr>
            <p:cNvPr id="91" name="组合 90"/>
            <p:cNvGrpSpPr/>
            <p:nvPr/>
          </p:nvGrpSpPr>
          <p:grpSpPr>
            <a:xfrm>
              <a:off x="8568978" y="4281949"/>
              <a:ext cx="2730479" cy="952250"/>
              <a:chOff x="10889210" y="3466960"/>
              <a:chExt cx="2730479" cy="952250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11003510" y="3466960"/>
                <a:ext cx="1432591" cy="338554"/>
                <a:chOff x="5376818" y="5407708"/>
                <a:chExt cx="1432591" cy="338554"/>
              </a:xfrm>
            </p:grpSpPr>
            <p:sp>
              <p:nvSpPr>
                <p:cNvPr id="79" name="文本框 78"/>
                <p:cNvSpPr txBox="1"/>
                <p:nvPr/>
              </p:nvSpPr>
              <p:spPr>
                <a:xfrm>
                  <a:off x="5376818" y="5407708"/>
                  <a:ext cx="14325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rgbClr val="DBAFD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TITLE HERE</a:t>
                  </a:r>
                </a:p>
              </p:txBody>
            </p:sp>
            <p:grpSp>
              <p:nvGrpSpPr>
                <p:cNvPr id="80" name="组合 79"/>
                <p:cNvGrpSpPr/>
                <p:nvPr/>
              </p:nvGrpSpPr>
              <p:grpSpPr>
                <a:xfrm>
                  <a:off x="5400185" y="5501815"/>
                  <a:ext cx="74916" cy="115989"/>
                  <a:chOff x="6037835" y="3836343"/>
                  <a:chExt cx="382110" cy="591601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 flipV="1">
                    <a:off x="6074262" y="3836343"/>
                    <a:ext cx="0" cy="591601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 flipH="1">
                    <a:off x="6037835" y="3860632"/>
                    <a:ext cx="382110" cy="0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80"/>
                <p:cNvGrpSpPr/>
                <p:nvPr/>
              </p:nvGrpSpPr>
              <p:grpSpPr>
                <a:xfrm rot="10800000">
                  <a:off x="6711127" y="5536167"/>
                  <a:ext cx="74916" cy="115989"/>
                  <a:chOff x="6037835" y="3836343"/>
                  <a:chExt cx="382110" cy="591601"/>
                </a:xfrm>
              </p:grpSpPr>
              <p:cxnSp>
                <p:nvCxnSpPr>
                  <p:cNvPr id="82" name="直接连接符 81"/>
                  <p:cNvCxnSpPr/>
                  <p:nvPr/>
                </p:nvCxnSpPr>
                <p:spPr>
                  <a:xfrm flipV="1">
                    <a:off x="6074262" y="3836343"/>
                    <a:ext cx="0" cy="591601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直接连接符 82"/>
                  <p:cNvCxnSpPr/>
                  <p:nvPr/>
                </p:nvCxnSpPr>
                <p:spPr>
                  <a:xfrm flipH="1">
                    <a:off x="6037835" y="3860632"/>
                    <a:ext cx="382110" cy="0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86" name="文本框 85"/>
              <p:cNvSpPr txBox="1"/>
              <p:nvPr/>
            </p:nvSpPr>
            <p:spPr>
              <a:xfrm>
                <a:off x="10927310" y="3772879"/>
                <a:ext cx="269237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2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</a:t>
                </a:r>
              </a:p>
            </p:txBody>
          </p:sp>
          <p:cxnSp>
            <p:nvCxnSpPr>
              <p:cNvPr id="88" name="直接连接符 87"/>
              <p:cNvCxnSpPr/>
              <p:nvPr/>
            </p:nvCxnSpPr>
            <p:spPr>
              <a:xfrm>
                <a:off x="10889210" y="3533757"/>
                <a:ext cx="0" cy="665430"/>
              </a:xfrm>
              <a:prstGeom prst="line">
                <a:avLst/>
              </a:prstGeom>
              <a:ln w="28575">
                <a:solidFill>
                  <a:srgbClr val="ECD4E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2" name="直接连接符 101"/>
            <p:cNvCxnSpPr/>
            <p:nvPr/>
          </p:nvCxnSpPr>
          <p:spPr>
            <a:xfrm flipV="1">
              <a:off x="7588564" y="4467260"/>
              <a:ext cx="957091" cy="222086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8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8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1275482" y="1906458"/>
            <a:ext cx="4555975" cy="3744871"/>
            <a:chOff x="2616232" y="1990829"/>
            <a:chExt cx="5029262" cy="4134065"/>
          </a:xfrm>
          <a:solidFill>
            <a:srgbClr val="8E809C">
              <a:alpha val="60000"/>
            </a:srgbClr>
          </a:solidFill>
        </p:grpSpPr>
        <p:sp>
          <p:nvSpPr>
            <p:cNvPr id="14" name="江西"/>
            <p:cNvSpPr/>
            <p:nvPr/>
          </p:nvSpPr>
          <p:spPr bwMode="auto">
            <a:xfrm>
              <a:off x="6102425" y="4743697"/>
              <a:ext cx="485781" cy="64773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75"/>
            <p:cNvSpPr>
              <a:spLocks noEditPoints="1"/>
            </p:cNvSpPr>
            <p:nvPr/>
          </p:nvSpPr>
          <p:spPr bwMode="auto">
            <a:xfrm>
              <a:off x="6159576" y="5620043"/>
              <a:ext cx="57151" cy="47628"/>
            </a:xfrm>
            <a:custGeom>
              <a:avLst/>
              <a:gdLst>
                <a:gd name="T0" fmla="*/ 154 w 213"/>
                <a:gd name="T1" fmla="*/ 3 h 153"/>
                <a:gd name="T2" fmla="*/ 166 w 213"/>
                <a:gd name="T3" fmla="*/ 5 h 153"/>
                <a:gd name="T4" fmla="*/ 175 w 213"/>
                <a:gd name="T5" fmla="*/ 13 h 153"/>
                <a:gd name="T6" fmla="*/ 182 w 213"/>
                <a:gd name="T7" fmla="*/ 17 h 153"/>
                <a:gd name="T8" fmla="*/ 162 w 213"/>
                <a:gd name="T9" fmla="*/ 26 h 153"/>
                <a:gd name="T10" fmla="*/ 132 w 213"/>
                <a:gd name="T11" fmla="*/ 33 h 153"/>
                <a:gd name="T12" fmla="*/ 135 w 213"/>
                <a:gd name="T13" fmla="*/ 43 h 153"/>
                <a:gd name="T14" fmla="*/ 141 w 213"/>
                <a:gd name="T15" fmla="*/ 55 h 153"/>
                <a:gd name="T16" fmla="*/ 151 w 213"/>
                <a:gd name="T17" fmla="*/ 46 h 153"/>
                <a:gd name="T18" fmla="*/ 169 w 213"/>
                <a:gd name="T19" fmla="*/ 40 h 153"/>
                <a:gd name="T20" fmla="*/ 180 w 213"/>
                <a:gd name="T21" fmla="*/ 29 h 153"/>
                <a:gd name="T22" fmla="*/ 189 w 213"/>
                <a:gd name="T23" fmla="*/ 28 h 153"/>
                <a:gd name="T24" fmla="*/ 195 w 213"/>
                <a:gd name="T25" fmla="*/ 38 h 153"/>
                <a:gd name="T26" fmla="*/ 200 w 213"/>
                <a:gd name="T27" fmla="*/ 41 h 153"/>
                <a:gd name="T28" fmla="*/ 209 w 213"/>
                <a:gd name="T29" fmla="*/ 34 h 153"/>
                <a:gd name="T30" fmla="*/ 212 w 213"/>
                <a:gd name="T31" fmla="*/ 46 h 153"/>
                <a:gd name="T32" fmla="*/ 204 w 213"/>
                <a:gd name="T33" fmla="*/ 63 h 153"/>
                <a:gd name="T34" fmla="*/ 188 w 213"/>
                <a:gd name="T35" fmla="*/ 60 h 153"/>
                <a:gd name="T36" fmla="*/ 168 w 213"/>
                <a:gd name="T37" fmla="*/ 60 h 153"/>
                <a:gd name="T38" fmla="*/ 167 w 213"/>
                <a:gd name="T39" fmla="*/ 78 h 153"/>
                <a:gd name="T40" fmla="*/ 177 w 213"/>
                <a:gd name="T41" fmla="*/ 89 h 153"/>
                <a:gd name="T42" fmla="*/ 183 w 213"/>
                <a:gd name="T43" fmla="*/ 117 h 153"/>
                <a:gd name="T44" fmla="*/ 179 w 213"/>
                <a:gd name="T45" fmla="*/ 118 h 153"/>
                <a:gd name="T46" fmla="*/ 170 w 213"/>
                <a:gd name="T47" fmla="*/ 102 h 153"/>
                <a:gd name="T48" fmla="*/ 158 w 213"/>
                <a:gd name="T49" fmla="*/ 105 h 153"/>
                <a:gd name="T50" fmla="*/ 162 w 213"/>
                <a:gd name="T51" fmla="*/ 133 h 153"/>
                <a:gd name="T52" fmla="*/ 149 w 213"/>
                <a:gd name="T53" fmla="*/ 146 h 153"/>
                <a:gd name="T54" fmla="*/ 126 w 213"/>
                <a:gd name="T55" fmla="*/ 141 h 153"/>
                <a:gd name="T56" fmla="*/ 120 w 213"/>
                <a:gd name="T57" fmla="*/ 146 h 153"/>
                <a:gd name="T58" fmla="*/ 113 w 213"/>
                <a:gd name="T59" fmla="*/ 152 h 153"/>
                <a:gd name="T60" fmla="*/ 108 w 213"/>
                <a:gd name="T61" fmla="*/ 146 h 153"/>
                <a:gd name="T62" fmla="*/ 112 w 213"/>
                <a:gd name="T63" fmla="*/ 121 h 153"/>
                <a:gd name="T64" fmla="*/ 111 w 213"/>
                <a:gd name="T65" fmla="*/ 108 h 153"/>
                <a:gd name="T66" fmla="*/ 123 w 213"/>
                <a:gd name="T67" fmla="*/ 108 h 153"/>
                <a:gd name="T68" fmla="*/ 133 w 213"/>
                <a:gd name="T69" fmla="*/ 105 h 153"/>
                <a:gd name="T70" fmla="*/ 131 w 213"/>
                <a:gd name="T71" fmla="*/ 99 h 153"/>
                <a:gd name="T72" fmla="*/ 122 w 213"/>
                <a:gd name="T73" fmla="*/ 95 h 153"/>
                <a:gd name="T74" fmla="*/ 112 w 213"/>
                <a:gd name="T75" fmla="*/ 73 h 153"/>
                <a:gd name="T76" fmla="*/ 91 w 213"/>
                <a:gd name="T77" fmla="*/ 70 h 153"/>
                <a:gd name="T78" fmla="*/ 48 w 213"/>
                <a:gd name="T79" fmla="*/ 76 h 153"/>
                <a:gd name="T80" fmla="*/ 19 w 213"/>
                <a:gd name="T81" fmla="*/ 73 h 153"/>
                <a:gd name="T82" fmla="*/ 20 w 213"/>
                <a:gd name="T83" fmla="*/ 60 h 153"/>
                <a:gd name="T84" fmla="*/ 56 w 213"/>
                <a:gd name="T85" fmla="*/ 34 h 153"/>
                <a:gd name="T86" fmla="*/ 75 w 213"/>
                <a:gd name="T87" fmla="*/ 27 h 153"/>
                <a:gd name="T88" fmla="*/ 81 w 213"/>
                <a:gd name="T89" fmla="*/ 14 h 153"/>
                <a:gd name="T90" fmla="*/ 116 w 213"/>
                <a:gd name="T91" fmla="*/ 3 h 153"/>
                <a:gd name="T92" fmla="*/ 3 w 213"/>
                <a:gd name="T93" fmla="*/ 128 h 153"/>
                <a:gd name="T94" fmla="*/ 26 w 213"/>
                <a:gd name="T95" fmla="*/ 112 h 153"/>
                <a:gd name="T96" fmla="*/ 54 w 213"/>
                <a:gd name="T97" fmla="*/ 99 h 153"/>
                <a:gd name="T98" fmla="*/ 74 w 213"/>
                <a:gd name="T99" fmla="*/ 83 h 153"/>
                <a:gd name="T100" fmla="*/ 79 w 213"/>
                <a:gd name="T101" fmla="*/ 86 h 153"/>
                <a:gd name="T102" fmla="*/ 72 w 213"/>
                <a:gd name="T103" fmla="*/ 102 h 153"/>
                <a:gd name="T104" fmla="*/ 70 w 213"/>
                <a:gd name="T105" fmla="*/ 117 h 153"/>
                <a:gd name="T106" fmla="*/ 63 w 213"/>
                <a:gd name="T107" fmla="*/ 123 h 153"/>
                <a:gd name="T108" fmla="*/ 66 w 213"/>
                <a:gd name="T109" fmla="*/ 137 h 153"/>
                <a:gd name="T110" fmla="*/ 57 w 213"/>
                <a:gd name="T111" fmla="*/ 142 h 153"/>
                <a:gd name="T112" fmla="*/ 45 w 213"/>
                <a:gd name="T113" fmla="*/ 134 h 153"/>
                <a:gd name="T114" fmla="*/ 35 w 213"/>
                <a:gd name="T115" fmla="*/ 139 h 153"/>
                <a:gd name="T116" fmla="*/ 10 w 213"/>
                <a:gd name="T117" fmla="*/ 149 h 153"/>
                <a:gd name="T118" fmla="*/ 0 w 213"/>
                <a:gd name="T119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53">
                  <a:moveTo>
                    <a:pt x="149" y="0"/>
                  </a:moveTo>
                  <a:lnTo>
                    <a:pt x="150" y="2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60" y="3"/>
                  </a:lnTo>
                  <a:lnTo>
                    <a:pt x="163" y="4"/>
                  </a:lnTo>
                  <a:lnTo>
                    <a:pt x="166" y="5"/>
                  </a:lnTo>
                  <a:lnTo>
                    <a:pt x="167" y="9"/>
                  </a:lnTo>
                  <a:lnTo>
                    <a:pt x="168" y="10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3"/>
                  </a:lnTo>
                  <a:lnTo>
                    <a:pt x="182" y="14"/>
                  </a:lnTo>
                  <a:lnTo>
                    <a:pt x="183" y="15"/>
                  </a:lnTo>
                  <a:lnTo>
                    <a:pt x="182" y="17"/>
                  </a:lnTo>
                  <a:lnTo>
                    <a:pt x="177" y="20"/>
                  </a:lnTo>
                  <a:lnTo>
                    <a:pt x="173" y="22"/>
                  </a:lnTo>
                  <a:lnTo>
                    <a:pt x="168" y="24"/>
                  </a:lnTo>
                  <a:lnTo>
                    <a:pt x="162" y="26"/>
                  </a:lnTo>
                  <a:lnTo>
                    <a:pt x="152" y="27"/>
                  </a:lnTo>
                  <a:lnTo>
                    <a:pt x="142" y="28"/>
                  </a:lnTo>
                  <a:lnTo>
                    <a:pt x="135" y="32"/>
                  </a:lnTo>
                  <a:lnTo>
                    <a:pt x="132" y="33"/>
                  </a:lnTo>
                  <a:lnTo>
                    <a:pt x="130" y="34"/>
                  </a:lnTo>
                  <a:lnTo>
                    <a:pt x="130" y="36"/>
                  </a:lnTo>
                  <a:lnTo>
                    <a:pt x="131" y="38"/>
                  </a:lnTo>
                  <a:lnTo>
                    <a:pt x="135" y="43"/>
                  </a:lnTo>
                  <a:lnTo>
                    <a:pt x="137" y="52"/>
                  </a:lnTo>
                  <a:lnTo>
                    <a:pt x="138" y="54"/>
                  </a:lnTo>
                  <a:lnTo>
                    <a:pt x="139" y="55"/>
                  </a:lnTo>
                  <a:lnTo>
                    <a:pt x="141" y="55"/>
                  </a:lnTo>
                  <a:lnTo>
                    <a:pt x="142" y="55"/>
                  </a:lnTo>
                  <a:lnTo>
                    <a:pt x="145" y="54"/>
                  </a:lnTo>
                  <a:lnTo>
                    <a:pt x="148" y="51"/>
                  </a:lnTo>
                  <a:lnTo>
                    <a:pt x="151" y="46"/>
                  </a:lnTo>
                  <a:lnTo>
                    <a:pt x="156" y="42"/>
                  </a:lnTo>
                  <a:lnTo>
                    <a:pt x="161" y="41"/>
                  </a:lnTo>
                  <a:lnTo>
                    <a:pt x="164" y="40"/>
                  </a:lnTo>
                  <a:lnTo>
                    <a:pt x="169" y="40"/>
                  </a:lnTo>
                  <a:lnTo>
                    <a:pt x="173" y="39"/>
                  </a:lnTo>
                  <a:lnTo>
                    <a:pt x="175" y="36"/>
                  </a:lnTo>
                  <a:lnTo>
                    <a:pt x="179" y="32"/>
                  </a:lnTo>
                  <a:lnTo>
                    <a:pt x="180" y="29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87" y="27"/>
                  </a:lnTo>
                  <a:lnTo>
                    <a:pt x="189" y="28"/>
                  </a:lnTo>
                  <a:lnTo>
                    <a:pt x="192" y="29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8"/>
                  </a:lnTo>
                  <a:lnTo>
                    <a:pt x="196" y="40"/>
                  </a:lnTo>
                  <a:lnTo>
                    <a:pt x="198" y="41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39"/>
                  </a:lnTo>
                  <a:lnTo>
                    <a:pt x="204" y="36"/>
                  </a:lnTo>
                  <a:lnTo>
                    <a:pt x="207" y="34"/>
                  </a:lnTo>
                  <a:lnTo>
                    <a:pt x="209" y="34"/>
                  </a:lnTo>
                  <a:lnTo>
                    <a:pt x="212" y="35"/>
                  </a:lnTo>
                  <a:lnTo>
                    <a:pt x="213" y="38"/>
                  </a:lnTo>
                  <a:lnTo>
                    <a:pt x="213" y="41"/>
                  </a:lnTo>
                  <a:lnTo>
                    <a:pt x="212" y="46"/>
                  </a:lnTo>
                  <a:lnTo>
                    <a:pt x="209" y="51"/>
                  </a:lnTo>
                  <a:lnTo>
                    <a:pt x="208" y="55"/>
                  </a:lnTo>
                  <a:lnTo>
                    <a:pt x="206" y="61"/>
                  </a:lnTo>
                  <a:lnTo>
                    <a:pt x="204" y="63"/>
                  </a:lnTo>
                  <a:lnTo>
                    <a:pt x="201" y="64"/>
                  </a:lnTo>
                  <a:lnTo>
                    <a:pt x="199" y="65"/>
                  </a:lnTo>
                  <a:lnTo>
                    <a:pt x="196" y="64"/>
                  </a:lnTo>
                  <a:lnTo>
                    <a:pt x="188" y="60"/>
                  </a:lnTo>
                  <a:lnTo>
                    <a:pt x="180" y="59"/>
                  </a:lnTo>
                  <a:lnTo>
                    <a:pt x="175" y="59"/>
                  </a:lnTo>
                  <a:lnTo>
                    <a:pt x="171" y="59"/>
                  </a:lnTo>
                  <a:lnTo>
                    <a:pt x="168" y="60"/>
                  </a:lnTo>
                  <a:lnTo>
                    <a:pt x="167" y="63"/>
                  </a:lnTo>
                  <a:lnTo>
                    <a:pt x="166" y="67"/>
                  </a:lnTo>
                  <a:lnTo>
                    <a:pt x="166" y="74"/>
                  </a:lnTo>
                  <a:lnTo>
                    <a:pt x="167" y="78"/>
                  </a:lnTo>
                  <a:lnTo>
                    <a:pt x="168" y="80"/>
                  </a:lnTo>
                  <a:lnTo>
                    <a:pt x="170" y="83"/>
                  </a:lnTo>
                  <a:lnTo>
                    <a:pt x="173" y="85"/>
                  </a:lnTo>
                  <a:lnTo>
                    <a:pt x="177" y="89"/>
                  </a:lnTo>
                  <a:lnTo>
                    <a:pt x="181" y="95"/>
                  </a:lnTo>
                  <a:lnTo>
                    <a:pt x="183" y="101"/>
                  </a:lnTo>
                  <a:lnTo>
                    <a:pt x="183" y="110"/>
                  </a:lnTo>
                  <a:lnTo>
                    <a:pt x="183" y="117"/>
                  </a:lnTo>
                  <a:lnTo>
                    <a:pt x="181" y="121"/>
                  </a:lnTo>
                  <a:lnTo>
                    <a:pt x="180" y="121"/>
                  </a:lnTo>
                  <a:lnTo>
                    <a:pt x="179" y="120"/>
                  </a:lnTo>
                  <a:lnTo>
                    <a:pt x="179" y="118"/>
                  </a:lnTo>
                  <a:lnTo>
                    <a:pt x="177" y="117"/>
                  </a:lnTo>
                  <a:lnTo>
                    <a:pt x="176" y="112"/>
                  </a:lnTo>
                  <a:lnTo>
                    <a:pt x="174" y="106"/>
                  </a:lnTo>
                  <a:lnTo>
                    <a:pt x="170" y="102"/>
                  </a:lnTo>
                  <a:lnTo>
                    <a:pt x="166" y="99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8" y="105"/>
                  </a:lnTo>
                  <a:lnTo>
                    <a:pt x="160" y="111"/>
                  </a:lnTo>
                  <a:lnTo>
                    <a:pt x="162" y="118"/>
                  </a:lnTo>
                  <a:lnTo>
                    <a:pt x="162" y="128"/>
                  </a:lnTo>
                  <a:lnTo>
                    <a:pt x="162" y="133"/>
                  </a:lnTo>
                  <a:lnTo>
                    <a:pt x="161" y="137"/>
                  </a:lnTo>
                  <a:lnTo>
                    <a:pt x="158" y="141"/>
                  </a:lnTo>
                  <a:lnTo>
                    <a:pt x="156" y="143"/>
                  </a:lnTo>
                  <a:lnTo>
                    <a:pt x="149" y="146"/>
                  </a:lnTo>
                  <a:lnTo>
                    <a:pt x="142" y="146"/>
                  </a:lnTo>
                  <a:lnTo>
                    <a:pt x="135" y="145"/>
                  </a:lnTo>
                  <a:lnTo>
                    <a:pt x="129" y="142"/>
                  </a:lnTo>
                  <a:lnTo>
                    <a:pt x="126" y="141"/>
                  </a:lnTo>
                  <a:lnTo>
                    <a:pt x="125" y="141"/>
                  </a:lnTo>
                  <a:lnTo>
                    <a:pt x="124" y="141"/>
                  </a:lnTo>
                  <a:lnTo>
                    <a:pt x="123" y="142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7" y="152"/>
                  </a:lnTo>
                  <a:lnTo>
                    <a:pt x="116" y="153"/>
                  </a:lnTo>
                  <a:lnTo>
                    <a:pt x="113" y="152"/>
                  </a:lnTo>
                  <a:lnTo>
                    <a:pt x="112" y="152"/>
                  </a:lnTo>
                  <a:lnTo>
                    <a:pt x="111" y="150"/>
                  </a:lnTo>
                  <a:lnTo>
                    <a:pt x="108" y="148"/>
                  </a:lnTo>
                  <a:lnTo>
                    <a:pt x="108" y="146"/>
                  </a:lnTo>
                  <a:lnTo>
                    <a:pt x="108" y="143"/>
                  </a:lnTo>
                  <a:lnTo>
                    <a:pt x="111" y="135"/>
                  </a:lnTo>
                  <a:lnTo>
                    <a:pt x="113" y="126"/>
                  </a:lnTo>
                  <a:lnTo>
                    <a:pt x="112" y="121"/>
                  </a:lnTo>
                  <a:lnTo>
                    <a:pt x="110" y="116"/>
                  </a:lnTo>
                  <a:lnTo>
                    <a:pt x="108" y="112"/>
                  </a:lnTo>
                  <a:lnTo>
                    <a:pt x="110" y="109"/>
                  </a:lnTo>
                  <a:lnTo>
                    <a:pt x="111" y="108"/>
                  </a:lnTo>
                  <a:lnTo>
                    <a:pt x="113" y="106"/>
                  </a:lnTo>
                  <a:lnTo>
                    <a:pt x="114" y="106"/>
                  </a:lnTo>
                  <a:lnTo>
                    <a:pt x="118" y="106"/>
                  </a:lnTo>
                  <a:lnTo>
                    <a:pt x="123" y="108"/>
                  </a:lnTo>
                  <a:lnTo>
                    <a:pt x="127" y="109"/>
                  </a:lnTo>
                  <a:lnTo>
                    <a:pt x="130" y="108"/>
                  </a:lnTo>
                  <a:lnTo>
                    <a:pt x="132" y="108"/>
                  </a:lnTo>
                  <a:lnTo>
                    <a:pt x="133" y="105"/>
                  </a:lnTo>
                  <a:lnTo>
                    <a:pt x="133" y="104"/>
                  </a:lnTo>
                  <a:lnTo>
                    <a:pt x="133" y="103"/>
                  </a:lnTo>
                  <a:lnTo>
                    <a:pt x="133" y="101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6" y="98"/>
                  </a:lnTo>
                  <a:lnTo>
                    <a:pt x="124" y="97"/>
                  </a:lnTo>
                  <a:lnTo>
                    <a:pt x="122" y="95"/>
                  </a:lnTo>
                  <a:lnTo>
                    <a:pt x="119" y="92"/>
                  </a:lnTo>
                  <a:lnTo>
                    <a:pt x="114" y="85"/>
                  </a:lnTo>
                  <a:lnTo>
                    <a:pt x="113" y="77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6" y="70"/>
                  </a:lnTo>
                  <a:lnTo>
                    <a:pt x="101" y="68"/>
                  </a:lnTo>
                  <a:lnTo>
                    <a:pt x="91" y="70"/>
                  </a:lnTo>
                  <a:lnTo>
                    <a:pt x="79" y="72"/>
                  </a:lnTo>
                  <a:lnTo>
                    <a:pt x="68" y="76"/>
                  </a:lnTo>
                  <a:lnTo>
                    <a:pt x="57" y="76"/>
                  </a:lnTo>
                  <a:lnTo>
                    <a:pt x="48" y="76"/>
                  </a:lnTo>
                  <a:lnTo>
                    <a:pt x="37" y="76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8" y="72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20" y="60"/>
                  </a:lnTo>
                  <a:lnTo>
                    <a:pt x="28" y="52"/>
                  </a:lnTo>
                  <a:lnTo>
                    <a:pt x="35" y="45"/>
                  </a:lnTo>
                  <a:lnTo>
                    <a:pt x="43" y="40"/>
                  </a:lnTo>
                  <a:lnTo>
                    <a:pt x="56" y="34"/>
                  </a:lnTo>
                  <a:lnTo>
                    <a:pt x="66" y="32"/>
                  </a:lnTo>
                  <a:lnTo>
                    <a:pt x="69" y="30"/>
                  </a:lnTo>
                  <a:lnTo>
                    <a:pt x="73" y="29"/>
                  </a:lnTo>
                  <a:lnTo>
                    <a:pt x="75" y="27"/>
                  </a:lnTo>
                  <a:lnTo>
                    <a:pt x="78" y="23"/>
                  </a:lnTo>
                  <a:lnTo>
                    <a:pt x="80" y="19"/>
                  </a:lnTo>
                  <a:lnTo>
                    <a:pt x="80" y="16"/>
                  </a:lnTo>
                  <a:lnTo>
                    <a:pt x="81" y="14"/>
                  </a:lnTo>
                  <a:lnTo>
                    <a:pt x="88" y="10"/>
                  </a:lnTo>
                  <a:lnTo>
                    <a:pt x="97" y="7"/>
                  </a:lnTo>
                  <a:lnTo>
                    <a:pt x="105" y="4"/>
                  </a:lnTo>
                  <a:lnTo>
                    <a:pt x="116" y="3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49" y="0"/>
                  </a:lnTo>
                  <a:close/>
                  <a:moveTo>
                    <a:pt x="3" y="128"/>
                  </a:moveTo>
                  <a:lnTo>
                    <a:pt x="6" y="123"/>
                  </a:lnTo>
                  <a:lnTo>
                    <a:pt x="11" y="118"/>
                  </a:lnTo>
                  <a:lnTo>
                    <a:pt x="18" y="115"/>
                  </a:lnTo>
                  <a:lnTo>
                    <a:pt x="26" y="112"/>
                  </a:lnTo>
                  <a:lnTo>
                    <a:pt x="35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4" y="99"/>
                  </a:lnTo>
                  <a:lnTo>
                    <a:pt x="59" y="93"/>
                  </a:lnTo>
                  <a:lnTo>
                    <a:pt x="64" y="89"/>
                  </a:lnTo>
                  <a:lnTo>
                    <a:pt x="69" y="85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6"/>
                  </a:lnTo>
                  <a:lnTo>
                    <a:pt x="78" y="91"/>
                  </a:lnTo>
                  <a:lnTo>
                    <a:pt x="75" y="95"/>
                  </a:lnTo>
                  <a:lnTo>
                    <a:pt x="73" y="98"/>
                  </a:lnTo>
                  <a:lnTo>
                    <a:pt x="72" y="102"/>
                  </a:lnTo>
                  <a:lnTo>
                    <a:pt x="72" y="105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0" y="117"/>
                  </a:lnTo>
                  <a:lnTo>
                    <a:pt x="69" y="120"/>
                  </a:lnTo>
                  <a:lnTo>
                    <a:pt x="66" y="120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7"/>
                  </a:lnTo>
                  <a:lnTo>
                    <a:pt x="63" y="131"/>
                  </a:lnTo>
                  <a:lnTo>
                    <a:pt x="64" y="135"/>
                  </a:lnTo>
                  <a:lnTo>
                    <a:pt x="66" y="137"/>
                  </a:lnTo>
                  <a:lnTo>
                    <a:pt x="64" y="140"/>
                  </a:lnTo>
                  <a:lnTo>
                    <a:pt x="63" y="142"/>
                  </a:lnTo>
                  <a:lnTo>
                    <a:pt x="60" y="143"/>
                  </a:lnTo>
                  <a:lnTo>
                    <a:pt x="57" y="142"/>
                  </a:lnTo>
                  <a:lnTo>
                    <a:pt x="55" y="141"/>
                  </a:lnTo>
                  <a:lnTo>
                    <a:pt x="53" y="139"/>
                  </a:lnTo>
                  <a:lnTo>
                    <a:pt x="49" y="136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39" y="135"/>
                  </a:lnTo>
                  <a:lnTo>
                    <a:pt x="37" y="136"/>
                  </a:lnTo>
                  <a:lnTo>
                    <a:pt x="35" y="139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19" y="149"/>
                  </a:lnTo>
                  <a:lnTo>
                    <a:pt x="10" y="149"/>
                  </a:lnTo>
                  <a:lnTo>
                    <a:pt x="5" y="148"/>
                  </a:lnTo>
                  <a:lnTo>
                    <a:pt x="1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34"/>
                  </a:lnTo>
                  <a:lnTo>
                    <a:pt x="3" y="12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上海"/>
            <p:cNvSpPr>
              <a:spLocks noEditPoints="1"/>
            </p:cNvSpPr>
            <p:nvPr/>
          </p:nvSpPr>
          <p:spPr bwMode="auto">
            <a:xfrm>
              <a:off x="6797759" y="4496035"/>
              <a:ext cx="95251" cy="133357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黑龙江"/>
            <p:cNvSpPr/>
            <p:nvPr/>
          </p:nvSpPr>
          <p:spPr bwMode="auto">
            <a:xfrm>
              <a:off x="6550105" y="1990829"/>
              <a:ext cx="1095389" cy="1057330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湖北"/>
            <p:cNvSpPr/>
            <p:nvPr/>
          </p:nvSpPr>
          <p:spPr bwMode="auto">
            <a:xfrm>
              <a:off x="5578543" y="4400780"/>
              <a:ext cx="762009" cy="476275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山东"/>
            <p:cNvSpPr/>
            <p:nvPr/>
          </p:nvSpPr>
          <p:spPr bwMode="auto">
            <a:xfrm>
              <a:off x="6188151" y="3791148"/>
              <a:ext cx="685808" cy="438173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695F7E"/>
            </a:solidFill>
            <a:ln w="9525">
              <a:solidFill>
                <a:schemeClr val="accent4">
                  <a:lumMod val="60000"/>
                  <a:lumOff val="40000"/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安徽"/>
            <p:cNvSpPr/>
            <p:nvPr/>
          </p:nvSpPr>
          <p:spPr bwMode="auto">
            <a:xfrm>
              <a:off x="6207201" y="4210270"/>
              <a:ext cx="466731" cy="600106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山西"/>
            <p:cNvSpPr/>
            <p:nvPr/>
          </p:nvSpPr>
          <p:spPr bwMode="auto">
            <a:xfrm>
              <a:off x="5769046" y="3514908"/>
              <a:ext cx="371479" cy="723938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吉林"/>
            <p:cNvSpPr/>
            <p:nvPr/>
          </p:nvSpPr>
          <p:spPr bwMode="auto">
            <a:xfrm>
              <a:off x="6673932" y="2800496"/>
              <a:ext cx="809635" cy="600106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湖南"/>
            <p:cNvSpPr/>
            <p:nvPr/>
          </p:nvSpPr>
          <p:spPr bwMode="auto">
            <a:xfrm>
              <a:off x="5626169" y="4762749"/>
              <a:ext cx="552457" cy="62868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江苏"/>
            <p:cNvSpPr/>
            <p:nvPr/>
          </p:nvSpPr>
          <p:spPr bwMode="auto">
            <a:xfrm>
              <a:off x="6331028" y="4143591"/>
              <a:ext cx="552457" cy="485801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福建"/>
            <p:cNvSpPr/>
            <p:nvPr/>
          </p:nvSpPr>
          <p:spPr bwMode="auto">
            <a:xfrm>
              <a:off x="6350078" y="4934208"/>
              <a:ext cx="447680" cy="542954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河南"/>
            <p:cNvSpPr/>
            <p:nvPr/>
          </p:nvSpPr>
          <p:spPr bwMode="auto">
            <a:xfrm>
              <a:off x="5778571" y="4029286"/>
              <a:ext cx="581032" cy="571530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辽宁"/>
            <p:cNvSpPr>
              <a:spLocks noEditPoints="1"/>
            </p:cNvSpPr>
            <p:nvPr/>
          </p:nvSpPr>
          <p:spPr bwMode="auto">
            <a:xfrm>
              <a:off x="6492955" y="3124363"/>
              <a:ext cx="590558" cy="581055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浙江"/>
            <p:cNvSpPr/>
            <p:nvPr/>
          </p:nvSpPr>
          <p:spPr bwMode="auto">
            <a:xfrm>
              <a:off x="6540581" y="4591290"/>
              <a:ext cx="390530" cy="457224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广东"/>
            <p:cNvSpPr>
              <a:spLocks noEditPoints="1"/>
            </p:cNvSpPr>
            <p:nvPr/>
          </p:nvSpPr>
          <p:spPr bwMode="auto">
            <a:xfrm>
              <a:off x="5702370" y="5286651"/>
              <a:ext cx="790585" cy="609632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天津"/>
            <p:cNvSpPr/>
            <p:nvPr/>
          </p:nvSpPr>
          <p:spPr bwMode="auto">
            <a:xfrm>
              <a:off x="6331028" y="3562536"/>
              <a:ext cx="114301" cy="190510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北京"/>
            <p:cNvSpPr/>
            <p:nvPr/>
          </p:nvSpPr>
          <p:spPr bwMode="auto">
            <a:xfrm>
              <a:off x="6207201" y="3467281"/>
              <a:ext cx="171452" cy="190510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河北"/>
            <p:cNvSpPr>
              <a:spLocks noEditPoints="1"/>
            </p:cNvSpPr>
            <p:nvPr/>
          </p:nvSpPr>
          <p:spPr bwMode="auto">
            <a:xfrm>
              <a:off x="6054799" y="3286297"/>
              <a:ext cx="542932" cy="762040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内蒙古"/>
            <p:cNvSpPr/>
            <p:nvPr/>
          </p:nvSpPr>
          <p:spPr bwMode="auto">
            <a:xfrm>
              <a:off x="4673658" y="2038457"/>
              <a:ext cx="2247928" cy="1857472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陕西"/>
            <p:cNvSpPr/>
            <p:nvPr/>
          </p:nvSpPr>
          <p:spPr bwMode="auto">
            <a:xfrm>
              <a:off x="5321365" y="3657791"/>
              <a:ext cx="533406" cy="923973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重庆"/>
            <p:cNvSpPr/>
            <p:nvPr/>
          </p:nvSpPr>
          <p:spPr bwMode="auto">
            <a:xfrm>
              <a:off x="5292790" y="4524612"/>
              <a:ext cx="466731" cy="457224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广西"/>
            <p:cNvSpPr/>
            <p:nvPr/>
          </p:nvSpPr>
          <p:spPr bwMode="auto">
            <a:xfrm>
              <a:off x="5168963" y="5191396"/>
              <a:ext cx="790585" cy="571530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云南"/>
            <p:cNvSpPr/>
            <p:nvPr/>
          </p:nvSpPr>
          <p:spPr bwMode="auto">
            <a:xfrm>
              <a:off x="4435529" y="4800851"/>
              <a:ext cx="904887" cy="952550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青海"/>
            <p:cNvSpPr/>
            <p:nvPr/>
          </p:nvSpPr>
          <p:spPr bwMode="auto">
            <a:xfrm>
              <a:off x="3854497" y="3581587"/>
              <a:ext cx="1257316" cy="914448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西藏"/>
            <p:cNvSpPr/>
            <p:nvPr/>
          </p:nvSpPr>
          <p:spPr bwMode="auto">
            <a:xfrm>
              <a:off x="2778159" y="3743521"/>
              <a:ext cx="1895498" cy="124784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新疆"/>
            <p:cNvSpPr/>
            <p:nvPr/>
          </p:nvSpPr>
          <p:spPr bwMode="auto">
            <a:xfrm>
              <a:off x="2616232" y="2352798"/>
              <a:ext cx="2000275" cy="1552656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宁夏"/>
            <p:cNvSpPr/>
            <p:nvPr/>
          </p:nvSpPr>
          <p:spPr bwMode="auto">
            <a:xfrm>
              <a:off x="5226115" y="3676842"/>
              <a:ext cx="314329" cy="485801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甘肃"/>
            <p:cNvSpPr/>
            <p:nvPr/>
          </p:nvSpPr>
          <p:spPr bwMode="auto">
            <a:xfrm>
              <a:off x="4206928" y="3210093"/>
              <a:ext cx="1419243" cy="1257366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四川"/>
            <p:cNvSpPr/>
            <p:nvPr/>
          </p:nvSpPr>
          <p:spPr bwMode="auto">
            <a:xfrm>
              <a:off x="4549832" y="4210270"/>
              <a:ext cx="1057288" cy="981126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贵州"/>
            <p:cNvSpPr/>
            <p:nvPr/>
          </p:nvSpPr>
          <p:spPr bwMode="auto">
            <a:xfrm>
              <a:off x="5092764" y="4867529"/>
              <a:ext cx="600083" cy="514377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105"/>
            <p:cNvSpPr/>
            <p:nvPr/>
          </p:nvSpPr>
          <p:spPr bwMode="auto">
            <a:xfrm>
              <a:off x="6159577" y="5639095"/>
              <a:ext cx="19050" cy="19051"/>
            </a:xfrm>
            <a:custGeom>
              <a:avLst/>
              <a:gdLst>
                <a:gd name="T0" fmla="*/ 2 w 78"/>
                <a:gd name="T1" fmla="*/ 44 h 64"/>
                <a:gd name="T2" fmla="*/ 5 w 78"/>
                <a:gd name="T3" fmla="*/ 38 h 64"/>
                <a:gd name="T4" fmla="*/ 10 w 78"/>
                <a:gd name="T5" fmla="*/ 34 h 64"/>
                <a:gd name="T6" fmla="*/ 17 w 78"/>
                <a:gd name="T7" fmla="*/ 29 h 64"/>
                <a:gd name="T8" fmla="*/ 26 w 78"/>
                <a:gd name="T9" fmla="*/ 27 h 64"/>
                <a:gd name="T10" fmla="*/ 34 w 78"/>
                <a:gd name="T11" fmla="*/ 26 h 64"/>
                <a:gd name="T12" fmla="*/ 41 w 78"/>
                <a:gd name="T13" fmla="*/ 22 h 64"/>
                <a:gd name="T14" fmla="*/ 48 w 78"/>
                <a:gd name="T15" fmla="*/ 19 h 64"/>
                <a:gd name="T16" fmla="*/ 53 w 78"/>
                <a:gd name="T17" fmla="*/ 14 h 64"/>
                <a:gd name="T18" fmla="*/ 60 w 78"/>
                <a:gd name="T19" fmla="*/ 7 h 64"/>
                <a:gd name="T20" fmla="*/ 70 w 78"/>
                <a:gd name="T21" fmla="*/ 1 h 64"/>
                <a:gd name="T22" fmla="*/ 73 w 78"/>
                <a:gd name="T23" fmla="*/ 0 h 64"/>
                <a:gd name="T24" fmla="*/ 77 w 78"/>
                <a:gd name="T25" fmla="*/ 1 h 64"/>
                <a:gd name="T26" fmla="*/ 78 w 78"/>
                <a:gd name="T27" fmla="*/ 4 h 64"/>
                <a:gd name="T28" fmla="*/ 78 w 78"/>
                <a:gd name="T29" fmla="*/ 13 h 64"/>
                <a:gd name="T30" fmla="*/ 76 w 78"/>
                <a:gd name="T31" fmla="*/ 21 h 64"/>
                <a:gd name="T32" fmla="*/ 73 w 78"/>
                <a:gd name="T33" fmla="*/ 31 h 64"/>
                <a:gd name="T34" fmla="*/ 70 w 78"/>
                <a:gd name="T35" fmla="*/ 40 h 64"/>
                <a:gd name="T36" fmla="*/ 67 w 78"/>
                <a:gd name="T37" fmla="*/ 48 h 64"/>
                <a:gd name="T38" fmla="*/ 64 w 78"/>
                <a:gd name="T39" fmla="*/ 54 h 64"/>
                <a:gd name="T40" fmla="*/ 60 w 78"/>
                <a:gd name="T41" fmla="*/ 57 h 64"/>
                <a:gd name="T42" fmla="*/ 58 w 78"/>
                <a:gd name="T43" fmla="*/ 58 h 64"/>
                <a:gd name="T44" fmla="*/ 54 w 78"/>
                <a:gd name="T45" fmla="*/ 57 h 64"/>
                <a:gd name="T46" fmla="*/ 51 w 78"/>
                <a:gd name="T47" fmla="*/ 54 h 64"/>
                <a:gd name="T48" fmla="*/ 46 w 78"/>
                <a:gd name="T49" fmla="*/ 53 h 64"/>
                <a:gd name="T50" fmla="*/ 41 w 78"/>
                <a:gd name="T51" fmla="*/ 52 h 64"/>
                <a:gd name="T52" fmla="*/ 35 w 78"/>
                <a:gd name="T53" fmla="*/ 53 h 64"/>
                <a:gd name="T54" fmla="*/ 21 w 78"/>
                <a:gd name="T55" fmla="*/ 59 h 64"/>
                <a:gd name="T56" fmla="*/ 7 w 78"/>
                <a:gd name="T57" fmla="*/ 64 h 64"/>
                <a:gd name="T58" fmla="*/ 4 w 78"/>
                <a:gd name="T59" fmla="*/ 64 h 64"/>
                <a:gd name="T60" fmla="*/ 2 w 78"/>
                <a:gd name="T61" fmla="*/ 64 h 64"/>
                <a:gd name="T62" fmla="*/ 1 w 78"/>
                <a:gd name="T63" fmla="*/ 63 h 64"/>
                <a:gd name="T64" fmla="*/ 0 w 78"/>
                <a:gd name="T65" fmla="*/ 60 h 64"/>
                <a:gd name="T66" fmla="*/ 0 w 78"/>
                <a:gd name="T67" fmla="*/ 58 h 64"/>
                <a:gd name="T68" fmla="*/ 0 w 78"/>
                <a:gd name="T69" fmla="*/ 54 h 64"/>
                <a:gd name="T70" fmla="*/ 1 w 78"/>
                <a:gd name="T71" fmla="*/ 50 h 64"/>
                <a:gd name="T72" fmla="*/ 2 w 78"/>
                <a:gd name="T73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64">
                  <a:moveTo>
                    <a:pt x="2" y="44"/>
                  </a:moveTo>
                  <a:lnTo>
                    <a:pt x="5" y="38"/>
                  </a:lnTo>
                  <a:lnTo>
                    <a:pt x="10" y="34"/>
                  </a:lnTo>
                  <a:lnTo>
                    <a:pt x="17" y="29"/>
                  </a:lnTo>
                  <a:lnTo>
                    <a:pt x="26" y="27"/>
                  </a:lnTo>
                  <a:lnTo>
                    <a:pt x="34" y="26"/>
                  </a:lnTo>
                  <a:lnTo>
                    <a:pt x="41" y="22"/>
                  </a:lnTo>
                  <a:lnTo>
                    <a:pt x="48" y="19"/>
                  </a:lnTo>
                  <a:lnTo>
                    <a:pt x="53" y="14"/>
                  </a:lnTo>
                  <a:lnTo>
                    <a:pt x="60" y="7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78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70" y="40"/>
                  </a:lnTo>
                  <a:lnTo>
                    <a:pt x="67" y="48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51" y="54"/>
                  </a:lnTo>
                  <a:lnTo>
                    <a:pt x="46" y="53"/>
                  </a:lnTo>
                  <a:lnTo>
                    <a:pt x="41" y="52"/>
                  </a:lnTo>
                  <a:lnTo>
                    <a:pt x="35" y="53"/>
                  </a:lnTo>
                  <a:lnTo>
                    <a:pt x="21" y="59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2" y="4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台湾"/>
            <p:cNvSpPr/>
            <p:nvPr/>
          </p:nvSpPr>
          <p:spPr bwMode="auto">
            <a:xfrm>
              <a:off x="6807285" y="5248550"/>
              <a:ext cx="171452" cy="390545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海南"/>
            <p:cNvSpPr/>
            <p:nvPr/>
          </p:nvSpPr>
          <p:spPr bwMode="auto">
            <a:xfrm>
              <a:off x="5588069" y="5905808"/>
              <a:ext cx="266703" cy="219086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108"/>
            <p:cNvSpPr/>
            <p:nvPr/>
          </p:nvSpPr>
          <p:spPr bwMode="auto">
            <a:xfrm>
              <a:off x="6807304" y="4496041"/>
              <a:ext cx="76201" cy="38102"/>
            </a:xfrm>
            <a:custGeom>
              <a:avLst/>
              <a:gdLst>
                <a:gd name="T0" fmla="*/ 147 w 268"/>
                <a:gd name="T1" fmla="*/ 108 h 134"/>
                <a:gd name="T2" fmla="*/ 129 w 268"/>
                <a:gd name="T3" fmla="*/ 101 h 134"/>
                <a:gd name="T4" fmla="*/ 104 w 268"/>
                <a:gd name="T5" fmla="*/ 93 h 134"/>
                <a:gd name="T6" fmla="*/ 79 w 268"/>
                <a:gd name="T7" fmla="*/ 85 h 134"/>
                <a:gd name="T8" fmla="*/ 61 w 268"/>
                <a:gd name="T9" fmla="*/ 76 h 134"/>
                <a:gd name="T10" fmla="*/ 50 w 268"/>
                <a:gd name="T11" fmla="*/ 68 h 134"/>
                <a:gd name="T12" fmla="*/ 41 w 268"/>
                <a:gd name="T13" fmla="*/ 60 h 134"/>
                <a:gd name="T14" fmla="*/ 34 w 268"/>
                <a:gd name="T15" fmla="*/ 52 h 134"/>
                <a:gd name="T16" fmla="*/ 25 w 268"/>
                <a:gd name="T17" fmla="*/ 48 h 134"/>
                <a:gd name="T18" fmla="*/ 17 w 268"/>
                <a:gd name="T19" fmla="*/ 44 h 134"/>
                <a:gd name="T20" fmla="*/ 10 w 268"/>
                <a:gd name="T21" fmla="*/ 42 h 134"/>
                <a:gd name="T22" fmla="*/ 4 w 268"/>
                <a:gd name="T23" fmla="*/ 38 h 134"/>
                <a:gd name="T24" fmla="*/ 2 w 268"/>
                <a:gd name="T25" fmla="*/ 33 h 134"/>
                <a:gd name="T26" fmla="*/ 0 w 268"/>
                <a:gd name="T27" fmla="*/ 31 h 134"/>
                <a:gd name="T28" fmla="*/ 0 w 268"/>
                <a:gd name="T29" fmla="*/ 28 h 134"/>
                <a:gd name="T30" fmla="*/ 2 w 268"/>
                <a:gd name="T31" fmla="*/ 25 h 134"/>
                <a:gd name="T32" fmla="*/ 3 w 268"/>
                <a:gd name="T33" fmla="*/ 22 h 134"/>
                <a:gd name="T34" fmla="*/ 9 w 268"/>
                <a:gd name="T35" fmla="*/ 16 h 134"/>
                <a:gd name="T36" fmla="*/ 16 w 268"/>
                <a:gd name="T37" fmla="*/ 10 h 134"/>
                <a:gd name="T38" fmla="*/ 22 w 268"/>
                <a:gd name="T39" fmla="*/ 7 h 134"/>
                <a:gd name="T40" fmla="*/ 29 w 268"/>
                <a:gd name="T41" fmla="*/ 5 h 134"/>
                <a:gd name="T42" fmla="*/ 37 w 268"/>
                <a:gd name="T43" fmla="*/ 3 h 134"/>
                <a:gd name="T44" fmla="*/ 46 w 268"/>
                <a:gd name="T45" fmla="*/ 1 h 134"/>
                <a:gd name="T46" fmla="*/ 54 w 268"/>
                <a:gd name="T47" fmla="*/ 0 h 134"/>
                <a:gd name="T48" fmla="*/ 62 w 268"/>
                <a:gd name="T49" fmla="*/ 0 h 134"/>
                <a:gd name="T50" fmla="*/ 69 w 268"/>
                <a:gd name="T51" fmla="*/ 1 h 134"/>
                <a:gd name="T52" fmla="*/ 74 w 268"/>
                <a:gd name="T53" fmla="*/ 5 h 134"/>
                <a:gd name="T54" fmla="*/ 83 w 268"/>
                <a:gd name="T55" fmla="*/ 13 h 134"/>
                <a:gd name="T56" fmla="*/ 91 w 268"/>
                <a:gd name="T57" fmla="*/ 20 h 134"/>
                <a:gd name="T58" fmla="*/ 100 w 268"/>
                <a:gd name="T59" fmla="*/ 26 h 134"/>
                <a:gd name="T60" fmla="*/ 111 w 268"/>
                <a:gd name="T61" fmla="*/ 31 h 134"/>
                <a:gd name="T62" fmla="*/ 123 w 268"/>
                <a:gd name="T63" fmla="*/ 35 h 134"/>
                <a:gd name="T64" fmla="*/ 135 w 268"/>
                <a:gd name="T65" fmla="*/ 39 h 134"/>
                <a:gd name="T66" fmla="*/ 140 w 268"/>
                <a:gd name="T67" fmla="*/ 42 h 134"/>
                <a:gd name="T68" fmla="*/ 144 w 268"/>
                <a:gd name="T69" fmla="*/ 44 h 134"/>
                <a:gd name="T70" fmla="*/ 148 w 268"/>
                <a:gd name="T71" fmla="*/ 48 h 134"/>
                <a:gd name="T72" fmla="*/ 151 w 268"/>
                <a:gd name="T73" fmla="*/ 52 h 134"/>
                <a:gd name="T74" fmla="*/ 156 w 268"/>
                <a:gd name="T75" fmla="*/ 57 h 134"/>
                <a:gd name="T76" fmla="*/ 161 w 268"/>
                <a:gd name="T77" fmla="*/ 61 h 134"/>
                <a:gd name="T78" fmla="*/ 168 w 268"/>
                <a:gd name="T79" fmla="*/ 66 h 134"/>
                <a:gd name="T80" fmla="*/ 176 w 268"/>
                <a:gd name="T81" fmla="*/ 69 h 134"/>
                <a:gd name="T82" fmla="*/ 192 w 268"/>
                <a:gd name="T83" fmla="*/ 75 h 134"/>
                <a:gd name="T84" fmla="*/ 209 w 268"/>
                <a:gd name="T85" fmla="*/ 80 h 134"/>
                <a:gd name="T86" fmla="*/ 224 w 268"/>
                <a:gd name="T87" fmla="*/ 83 h 134"/>
                <a:gd name="T88" fmla="*/ 242 w 268"/>
                <a:gd name="T89" fmla="*/ 87 h 134"/>
                <a:gd name="T90" fmla="*/ 250 w 268"/>
                <a:gd name="T91" fmla="*/ 88 h 134"/>
                <a:gd name="T92" fmla="*/ 257 w 268"/>
                <a:gd name="T93" fmla="*/ 91 h 134"/>
                <a:gd name="T94" fmla="*/ 262 w 268"/>
                <a:gd name="T95" fmla="*/ 94 h 134"/>
                <a:gd name="T96" fmla="*/ 267 w 268"/>
                <a:gd name="T97" fmla="*/ 99 h 134"/>
                <a:gd name="T98" fmla="*/ 268 w 268"/>
                <a:gd name="T99" fmla="*/ 104 h 134"/>
                <a:gd name="T100" fmla="*/ 268 w 268"/>
                <a:gd name="T101" fmla="*/ 110 h 134"/>
                <a:gd name="T102" fmla="*/ 267 w 268"/>
                <a:gd name="T103" fmla="*/ 114 h 134"/>
                <a:gd name="T104" fmla="*/ 263 w 268"/>
                <a:gd name="T105" fmla="*/ 119 h 134"/>
                <a:gd name="T106" fmla="*/ 255 w 268"/>
                <a:gd name="T107" fmla="*/ 127 h 134"/>
                <a:gd name="T108" fmla="*/ 245 w 268"/>
                <a:gd name="T109" fmla="*/ 133 h 134"/>
                <a:gd name="T110" fmla="*/ 239 w 268"/>
                <a:gd name="T111" fmla="*/ 134 h 134"/>
                <a:gd name="T112" fmla="*/ 229 w 268"/>
                <a:gd name="T113" fmla="*/ 133 h 134"/>
                <a:gd name="T114" fmla="*/ 216 w 268"/>
                <a:gd name="T115" fmla="*/ 131 h 134"/>
                <a:gd name="T116" fmla="*/ 200 w 268"/>
                <a:gd name="T117" fmla="*/ 126 h 134"/>
                <a:gd name="T118" fmla="*/ 169 w 268"/>
                <a:gd name="T119" fmla="*/ 117 h 134"/>
                <a:gd name="T120" fmla="*/ 147 w 268"/>
                <a:gd name="T121" fmla="*/ 10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8" h="134">
                  <a:moveTo>
                    <a:pt x="147" y="108"/>
                  </a:moveTo>
                  <a:lnTo>
                    <a:pt x="129" y="101"/>
                  </a:lnTo>
                  <a:lnTo>
                    <a:pt x="104" y="93"/>
                  </a:lnTo>
                  <a:lnTo>
                    <a:pt x="79" y="85"/>
                  </a:lnTo>
                  <a:lnTo>
                    <a:pt x="61" y="76"/>
                  </a:lnTo>
                  <a:lnTo>
                    <a:pt x="50" y="68"/>
                  </a:lnTo>
                  <a:lnTo>
                    <a:pt x="41" y="60"/>
                  </a:lnTo>
                  <a:lnTo>
                    <a:pt x="34" y="52"/>
                  </a:lnTo>
                  <a:lnTo>
                    <a:pt x="25" y="48"/>
                  </a:lnTo>
                  <a:lnTo>
                    <a:pt x="17" y="44"/>
                  </a:lnTo>
                  <a:lnTo>
                    <a:pt x="10" y="42"/>
                  </a:lnTo>
                  <a:lnTo>
                    <a:pt x="4" y="38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3" y="22"/>
                  </a:lnTo>
                  <a:lnTo>
                    <a:pt x="9" y="16"/>
                  </a:lnTo>
                  <a:lnTo>
                    <a:pt x="16" y="10"/>
                  </a:lnTo>
                  <a:lnTo>
                    <a:pt x="22" y="7"/>
                  </a:lnTo>
                  <a:lnTo>
                    <a:pt x="29" y="5"/>
                  </a:lnTo>
                  <a:lnTo>
                    <a:pt x="37" y="3"/>
                  </a:lnTo>
                  <a:lnTo>
                    <a:pt x="46" y="1"/>
                  </a:lnTo>
                  <a:lnTo>
                    <a:pt x="54" y="0"/>
                  </a:lnTo>
                  <a:lnTo>
                    <a:pt x="62" y="0"/>
                  </a:lnTo>
                  <a:lnTo>
                    <a:pt x="69" y="1"/>
                  </a:lnTo>
                  <a:lnTo>
                    <a:pt x="74" y="5"/>
                  </a:lnTo>
                  <a:lnTo>
                    <a:pt x="83" y="13"/>
                  </a:lnTo>
                  <a:lnTo>
                    <a:pt x="91" y="20"/>
                  </a:lnTo>
                  <a:lnTo>
                    <a:pt x="100" y="26"/>
                  </a:lnTo>
                  <a:lnTo>
                    <a:pt x="111" y="31"/>
                  </a:lnTo>
                  <a:lnTo>
                    <a:pt x="123" y="35"/>
                  </a:lnTo>
                  <a:lnTo>
                    <a:pt x="135" y="39"/>
                  </a:lnTo>
                  <a:lnTo>
                    <a:pt x="140" y="42"/>
                  </a:lnTo>
                  <a:lnTo>
                    <a:pt x="144" y="44"/>
                  </a:lnTo>
                  <a:lnTo>
                    <a:pt x="148" y="48"/>
                  </a:lnTo>
                  <a:lnTo>
                    <a:pt x="151" y="52"/>
                  </a:lnTo>
                  <a:lnTo>
                    <a:pt x="156" y="57"/>
                  </a:lnTo>
                  <a:lnTo>
                    <a:pt x="161" y="61"/>
                  </a:lnTo>
                  <a:lnTo>
                    <a:pt x="168" y="66"/>
                  </a:lnTo>
                  <a:lnTo>
                    <a:pt x="176" y="69"/>
                  </a:lnTo>
                  <a:lnTo>
                    <a:pt x="192" y="75"/>
                  </a:lnTo>
                  <a:lnTo>
                    <a:pt x="209" y="80"/>
                  </a:lnTo>
                  <a:lnTo>
                    <a:pt x="224" y="83"/>
                  </a:lnTo>
                  <a:lnTo>
                    <a:pt x="242" y="87"/>
                  </a:lnTo>
                  <a:lnTo>
                    <a:pt x="250" y="88"/>
                  </a:lnTo>
                  <a:lnTo>
                    <a:pt x="257" y="91"/>
                  </a:lnTo>
                  <a:lnTo>
                    <a:pt x="262" y="94"/>
                  </a:lnTo>
                  <a:lnTo>
                    <a:pt x="267" y="99"/>
                  </a:lnTo>
                  <a:lnTo>
                    <a:pt x="268" y="104"/>
                  </a:lnTo>
                  <a:lnTo>
                    <a:pt x="268" y="110"/>
                  </a:lnTo>
                  <a:lnTo>
                    <a:pt x="267" y="114"/>
                  </a:lnTo>
                  <a:lnTo>
                    <a:pt x="263" y="119"/>
                  </a:lnTo>
                  <a:lnTo>
                    <a:pt x="255" y="127"/>
                  </a:lnTo>
                  <a:lnTo>
                    <a:pt x="245" y="133"/>
                  </a:lnTo>
                  <a:lnTo>
                    <a:pt x="239" y="134"/>
                  </a:lnTo>
                  <a:lnTo>
                    <a:pt x="229" y="133"/>
                  </a:lnTo>
                  <a:lnTo>
                    <a:pt x="216" y="131"/>
                  </a:lnTo>
                  <a:lnTo>
                    <a:pt x="200" y="126"/>
                  </a:lnTo>
                  <a:lnTo>
                    <a:pt x="169" y="117"/>
                  </a:lnTo>
                  <a:lnTo>
                    <a:pt x="147" y="10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109"/>
            <p:cNvSpPr/>
            <p:nvPr/>
          </p:nvSpPr>
          <p:spPr bwMode="auto">
            <a:xfrm>
              <a:off x="6854995" y="4543538"/>
              <a:ext cx="19051" cy="9525"/>
            </a:xfrm>
            <a:custGeom>
              <a:avLst/>
              <a:gdLst>
                <a:gd name="T0" fmla="*/ 27 w 68"/>
                <a:gd name="T1" fmla="*/ 22 h 35"/>
                <a:gd name="T2" fmla="*/ 15 w 68"/>
                <a:gd name="T3" fmla="*/ 16 h 35"/>
                <a:gd name="T4" fmla="*/ 2 w 68"/>
                <a:gd name="T5" fmla="*/ 9 h 35"/>
                <a:gd name="T6" fmla="*/ 1 w 68"/>
                <a:gd name="T7" fmla="*/ 8 h 35"/>
                <a:gd name="T8" fmla="*/ 0 w 68"/>
                <a:gd name="T9" fmla="*/ 6 h 35"/>
                <a:gd name="T10" fmla="*/ 0 w 68"/>
                <a:gd name="T11" fmla="*/ 3 h 35"/>
                <a:gd name="T12" fmla="*/ 1 w 68"/>
                <a:gd name="T13" fmla="*/ 2 h 35"/>
                <a:gd name="T14" fmla="*/ 6 w 68"/>
                <a:gd name="T15" fmla="*/ 0 h 35"/>
                <a:gd name="T16" fmla="*/ 13 w 68"/>
                <a:gd name="T17" fmla="*/ 0 h 35"/>
                <a:gd name="T18" fmla="*/ 23 w 68"/>
                <a:gd name="T19" fmla="*/ 2 h 35"/>
                <a:gd name="T20" fmla="*/ 34 w 68"/>
                <a:gd name="T21" fmla="*/ 7 h 35"/>
                <a:gd name="T22" fmla="*/ 45 w 68"/>
                <a:gd name="T23" fmla="*/ 10 h 35"/>
                <a:gd name="T24" fmla="*/ 53 w 68"/>
                <a:gd name="T25" fmla="*/ 14 h 35"/>
                <a:gd name="T26" fmla="*/ 59 w 68"/>
                <a:gd name="T27" fmla="*/ 18 h 35"/>
                <a:gd name="T28" fmla="*/ 64 w 68"/>
                <a:gd name="T29" fmla="*/ 23 h 35"/>
                <a:gd name="T30" fmla="*/ 65 w 68"/>
                <a:gd name="T31" fmla="*/ 26 h 35"/>
                <a:gd name="T32" fmla="*/ 66 w 68"/>
                <a:gd name="T33" fmla="*/ 28 h 35"/>
                <a:gd name="T34" fmla="*/ 68 w 68"/>
                <a:gd name="T35" fmla="*/ 32 h 35"/>
                <a:gd name="T36" fmla="*/ 66 w 68"/>
                <a:gd name="T37" fmla="*/ 34 h 35"/>
                <a:gd name="T38" fmla="*/ 65 w 68"/>
                <a:gd name="T39" fmla="*/ 35 h 35"/>
                <a:gd name="T40" fmla="*/ 61 w 68"/>
                <a:gd name="T41" fmla="*/ 35 h 35"/>
                <a:gd name="T42" fmla="*/ 56 w 68"/>
                <a:gd name="T43" fmla="*/ 34 h 35"/>
                <a:gd name="T44" fmla="*/ 50 w 68"/>
                <a:gd name="T45" fmla="*/ 33 h 35"/>
                <a:gd name="T46" fmla="*/ 37 w 68"/>
                <a:gd name="T47" fmla="*/ 28 h 35"/>
                <a:gd name="T48" fmla="*/ 27 w 68"/>
                <a:gd name="T49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35">
                  <a:moveTo>
                    <a:pt x="27" y="22"/>
                  </a:moveTo>
                  <a:lnTo>
                    <a:pt x="15" y="16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3" y="2"/>
                  </a:lnTo>
                  <a:lnTo>
                    <a:pt x="34" y="7"/>
                  </a:lnTo>
                  <a:lnTo>
                    <a:pt x="45" y="10"/>
                  </a:lnTo>
                  <a:lnTo>
                    <a:pt x="53" y="14"/>
                  </a:lnTo>
                  <a:lnTo>
                    <a:pt x="59" y="18"/>
                  </a:lnTo>
                  <a:lnTo>
                    <a:pt x="64" y="23"/>
                  </a:lnTo>
                  <a:lnTo>
                    <a:pt x="65" y="26"/>
                  </a:lnTo>
                  <a:lnTo>
                    <a:pt x="66" y="28"/>
                  </a:lnTo>
                  <a:lnTo>
                    <a:pt x="68" y="32"/>
                  </a:lnTo>
                  <a:lnTo>
                    <a:pt x="66" y="34"/>
                  </a:lnTo>
                  <a:lnTo>
                    <a:pt x="65" y="35"/>
                  </a:lnTo>
                  <a:lnTo>
                    <a:pt x="61" y="35"/>
                  </a:lnTo>
                  <a:lnTo>
                    <a:pt x="56" y="34"/>
                  </a:lnTo>
                  <a:lnTo>
                    <a:pt x="50" y="33"/>
                  </a:lnTo>
                  <a:lnTo>
                    <a:pt x="37" y="28"/>
                  </a:lnTo>
                  <a:lnTo>
                    <a:pt x="27" y="2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110"/>
            <p:cNvSpPr/>
            <p:nvPr/>
          </p:nvSpPr>
          <p:spPr bwMode="auto">
            <a:xfrm>
              <a:off x="6873875" y="4543425"/>
              <a:ext cx="9525" cy="9525"/>
            </a:xfrm>
            <a:custGeom>
              <a:avLst/>
              <a:gdLst>
                <a:gd name="T0" fmla="*/ 19 w 25"/>
                <a:gd name="T1" fmla="*/ 24 h 24"/>
                <a:gd name="T2" fmla="*/ 16 w 25"/>
                <a:gd name="T3" fmla="*/ 23 h 24"/>
                <a:gd name="T4" fmla="*/ 12 w 25"/>
                <a:gd name="T5" fmla="*/ 21 h 24"/>
                <a:gd name="T6" fmla="*/ 9 w 25"/>
                <a:gd name="T7" fmla="*/ 18 h 24"/>
                <a:gd name="T8" fmla="*/ 5 w 25"/>
                <a:gd name="T9" fmla="*/ 13 h 24"/>
                <a:gd name="T10" fmla="*/ 3 w 25"/>
                <a:gd name="T11" fmla="*/ 10 h 24"/>
                <a:gd name="T12" fmla="*/ 0 w 25"/>
                <a:gd name="T13" fmla="*/ 5 h 24"/>
                <a:gd name="T14" fmla="*/ 0 w 25"/>
                <a:gd name="T15" fmla="*/ 3 h 24"/>
                <a:gd name="T16" fmla="*/ 0 w 25"/>
                <a:gd name="T17" fmla="*/ 2 h 24"/>
                <a:gd name="T18" fmla="*/ 2 w 25"/>
                <a:gd name="T19" fmla="*/ 0 h 24"/>
                <a:gd name="T20" fmla="*/ 3 w 25"/>
                <a:gd name="T21" fmla="*/ 0 h 24"/>
                <a:gd name="T22" fmla="*/ 8 w 25"/>
                <a:gd name="T23" fmla="*/ 0 h 24"/>
                <a:gd name="T24" fmla="*/ 13 w 25"/>
                <a:gd name="T25" fmla="*/ 3 h 24"/>
                <a:gd name="T26" fmla="*/ 17 w 25"/>
                <a:gd name="T27" fmla="*/ 4 h 24"/>
                <a:gd name="T28" fmla="*/ 19 w 25"/>
                <a:gd name="T29" fmla="*/ 6 h 24"/>
                <a:gd name="T30" fmla="*/ 22 w 25"/>
                <a:gd name="T31" fmla="*/ 9 h 24"/>
                <a:gd name="T32" fmla="*/ 24 w 25"/>
                <a:gd name="T33" fmla="*/ 11 h 24"/>
                <a:gd name="T34" fmla="*/ 25 w 25"/>
                <a:gd name="T35" fmla="*/ 17 h 24"/>
                <a:gd name="T36" fmla="*/ 24 w 25"/>
                <a:gd name="T37" fmla="*/ 21 h 24"/>
                <a:gd name="T38" fmla="*/ 22 w 25"/>
                <a:gd name="T39" fmla="*/ 23 h 24"/>
                <a:gd name="T40" fmla="*/ 19 w 25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24">
                  <a:moveTo>
                    <a:pt x="19" y="24"/>
                  </a:moveTo>
                  <a:lnTo>
                    <a:pt x="16" y="23"/>
                  </a:lnTo>
                  <a:lnTo>
                    <a:pt x="12" y="21"/>
                  </a:lnTo>
                  <a:lnTo>
                    <a:pt x="9" y="18"/>
                  </a:lnTo>
                  <a:lnTo>
                    <a:pt x="5" y="13"/>
                  </a:lnTo>
                  <a:lnTo>
                    <a:pt x="3" y="10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3" y="3"/>
                  </a:lnTo>
                  <a:lnTo>
                    <a:pt x="17" y="4"/>
                  </a:lnTo>
                  <a:lnTo>
                    <a:pt x="19" y="6"/>
                  </a:lnTo>
                  <a:lnTo>
                    <a:pt x="22" y="9"/>
                  </a:lnTo>
                  <a:lnTo>
                    <a:pt x="24" y="11"/>
                  </a:lnTo>
                  <a:lnTo>
                    <a:pt x="25" y="17"/>
                  </a:lnTo>
                  <a:lnTo>
                    <a:pt x="24" y="21"/>
                  </a:lnTo>
                  <a:lnTo>
                    <a:pt x="22" y="23"/>
                  </a:lnTo>
                  <a:lnTo>
                    <a:pt x="19" y="2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8" name="KSO_Shape"/>
          <p:cNvSpPr/>
          <p:nvPr/>
        </p:nvSpPr>
        <p:spPr bwMode="auto">
          <a:xfrm>
            <a:off x="4655455" y="3528570"/>
            <a:ext cx="238020" cy="234242"/>
          </a:xfrm>
          <a:custGeom>
            <a:avLst/>
            <a:gdLst>
              <a:gd name="T0" fmla="*/ 1800397 w 3395"/>
              <a:gd name="T1" fmla="*/ 871431 h 3342"/>
              <a:gd name="T2" fmla="*/ 1259482 w 3395"/>
              <a:gd name="T3" fmla="*/ 812027 h 3342"/>
              <a:gd name="T4" fmla="*/ 912661 w 3395"/>
              <a:gd name="T5" fmla="*/ 692690 h 3342"/>
              <a:gd name="T6" fmla="*/ 912661 w 3395"/>
              <a:gd name="T7" fmla="*/ 1571546 h 3342"/>
              <a:gd name="T8" fmla="*/ 768417 w 3395"/>
              <a:gd name="T9" fmla="*/ 1571546 h 3342"/>
              <a:gd name="T10" fmla="*/ 768417 w 3395"/>
              <a:gd name="T11" fmla="*/ 0 h 3342"/>
              <a:gd name="T12" fmla="*/ 912661 w 3395"/>
              <a:gd name="T13" fmla="*/ 0 h 3342"/>
              <a:gd name="T14" fmla="*/ 912661 w 3395"/>
              <a:gd name="T15" fmla="*/ 97061 h 3342"/>
              <a:gd name="T16" fmla="*/ 1259482 w 3395"/>
              <a:gd name="T17" fmla="*/ 216399 h 3342"/>
              <a:gd name="T18" fmla="*/ 1800397 w 3395"/>
              <a:gd name="T19" fmla="*/ 275803 h 3342"/>
              <a:gd name="T20" fmla="*/ 1621683 w 3395"/>
              <a:gd name="T21" fmla="*/ 573882 h 3342"/>
              <a:gd name="T22" fmla="*/ 1800397 w 3395"/>
              <a:gd name="T23" fmla="*/ 871431 h 3342"/>
              <a:gd name="T24" fmla="*/ 226972 w 3395"/>
              <a:gd name="T25" fmla="*/ 1499413 h 3342"/>
              <a:gd name="T26" fmla="*/ 843721 w 3395"/>
              <a:gd name="T27" fmla="*/ 1677094 h 3342"/>
              <a:gd name="T28" fmla="*/ 1460469 w 3395"/>
              <a:gd name="T29" fmla="*/ 1499413 h 3342"/>
              <a:gd name="T30" fmla="*/ 1097738 w 3395"/>
              <a:gd name="T31" fmla="*/ 1340296 h 3342"/>
              <a:gd name="T32" fmla="*/ 1106754 w 3395"/>
              <a:gd name="T33" fmla="*/ 1240583 h 3342"/>
              <a:gd name="T34" fmla="*/ 1687441 w 3395"/>
              <a:gd name="T35" fmla="*/ 1499413 h 3342"/>
              <a:gd name="T36" fmla="*/ 843721 w 3395"/>
              <a:gd name="T37" fmla="*/ 1772564 h 3342"/>
              <a:gd name="T38" fmla="*/ 0 w 3395"/>
              <a:gd name="T39" fmla="*/ 1499413 h 3342"/>
              <a:gd name="T40" fmla="*/ 573794 w 3395"/>
              <a:gd name="T41" fmla="*/ 1241113 h 3342"/>
              <a:gd name="T42" fmla="*/ 582279 w 3395"/>
              <a:gd name="T43" fmla="*/ 1341357 h 3342"/>
              <a:gd name="T44" fmla="*/ 226972 w 3395"/>
              <a:gd name="T45" fmla="*/ 1499413 h 334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395" h="3342">
                <a:moveTo>
                  <a:pt x="3395" y="1643"/>
                </a:moveTo>
                <a:cubicBezTo>
                  <a:pt x="3395" y="1643"/>
                  <a:pt x="2824" y="1531"/>
                  <a:pt x="2375" y="1531"/>
                </a:cubicBezTo>
                <a:cubicBezTo>
                  <a:pt x="1926" y="1531"/>
                  <a:pt x="1721" y="1306"/>
                  <a:pt x="1721" y="1306"/>
                </a:cubicBezTo>
                <a:cubicBezTo>
                  <a:pt x="1721" y="2963"/>
                  <a:pt x="1721" y="2963"/>
                  <a:pt x="1721" y="2963"/>
                </a:cubicBezTo>
                <a:cubicBezTo>
                  <a:pt x="1449" y="2963"/>
                  <a:pt x="1449" y="2963"/>
                  <a:pt x="1449" y="2963"/>
                </a:cubicBezTo>
                <a:cubicBezTo>
                  <a:pt x="1449" y="0"/>
                  <a:pt x="1449" y="0"/>
                  <a:pt x="1449" y="0"/>
                </a:cubicBezTo>
                <a:cubicBezTo>
                  <a:pt x="1721" y="0"/>
                  <a:pt x="1721" y="0"/>
                  <a:pt x="1721" y="0"/>
                </a:cubicBezTo>
                <a:cubicBezTo>
                  <a:pt x="1721" y="183"/>
                  <a:pt x="1721" y="183"/>
                  <a:pt x="1721" y="183"/>
                </a:cubicBezTo>
                <a:cubicBezTo>
                  <a:pt x="1721" y="183"/>
                  <a:pt x="1926" y="408"/>
                  <a:pt x="2375" y="408"/>
                </a:cubicBezTo>
                <a:cubicBezTo>
                  <a:pt x="2824" y="408"/>
                  <a:pt x="3395" y="520"/>
                  <a:pt x="3395" y="520"/>
                </a:cubicBezTo>
                <a:cubicBezTo>
                  <a:pt x="3058" y="1082"/>
                  <a:pt x="3058" y="1082"/>
                  <a:pt x="3058" y="1082"/>
                </a:cubicBezTo>
                <a:lnTo>
                  <a:pt x="3395" y="1643"/>
                </a:lnTo>
                <a:close/>
                <a:moveTo>
                  <a:pt x="428" y="2827"/>
                </a:moveTo>
                <a:cubicBezTo>
                  <a:pt x="428" y="3012"/>
                  <a:pt x="1020" y="3162"/>
                  <a:pt x="1591" y="3162"/>
                </a:cubicBezTo>
                <a:cubicBezTo>
                  <a:pt x="2162" y="3162"/>
                  <a:pt x="2754" y="3012"/>
                  <a:pt x="2754" y="2827"/>
                </a:cubicBezTo>
                <a:cubicBezTo>
                  <a:pt x="2754" y="2695"/>
                  <a:pt x="2451" y="2581"/>
                  <a:pt x="2070" y="2527"/>
                </a:cubicBezTo>
                <a:cubicBezTo>
                  <a:pt x="2087" y="2339"/>
                  <a:pt x="2087" y="2339"/>
                  <a:pt x="2087" y="2339"/>
                </a:cubicBezTo>
                <a:cubicBezTo>
                  <a:pt x="2723" y="2406"/>
                  <a:pt x="3182" y="2599"/>
                  <a:pt x="3182" y="2827"/>
                </a:cubicBezTo>
                <a:cubicBezTo>
                  <a:pt x="3182" y="3112"/>
                  <a:pt x="2470" y="3342"/>
                  <a:pt x="1591" y="3342"/>
                </a:cubicBezTo>
                <a:cubicBezTo>
                  <a:pt x="712" y="3342"/>
                  <a:pt x="0" y="3112"/>
                  <a:pt x="0" y="2827"/>
                </a:cubicBezTo>
                <a:cubicBezTo>
                  <a:pt x="0" y="2601"/>
                  <a:pt x="453" y="2409"/>
                  <a:pt x="1082" y="2340"/>
                </a:cubicBezTo>
                <a:cubicBezTo>
                  <a:pt x="1098" y="2529"/>
                  <a:pt x="1098" y="2529"/>
                  <a:pt x="1098" y="2529"/>
                </a:cubicBezTo>
                <a:cubicBezTo>
                  <a:pt x="723" y="2584"/>
                  <a:pt x="428" y="2697"/>
                  <a:pt x="428" y="282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9" name="KSO_Shape"/>
          <p:cNvSpPr/>
          <p:nvPr/>
        </p:nvSpPr>
        <p:spPr bwMode="auto">
          <a:xfrm>
            <a:off x="4342269" y="4874135"/>
            <a:ext cx="238020" cy="234242"/>
          </a:xfrm>
          <a:custGeom>
            <a:avLst/>
            <a:gdLst>
              <a:gd name="T0" fmla="*/ 1800397 w 3395"/>
              <a:gd name="T1" fmla="*/ 871431 h 3342"/>
              <a:gd name="T2" fmla="*/ 1259482 w 3395"/>
              <a:gd name="T3" fmla="*/ 812027 h 3342"/>
              <a:gd name="T4" fmla="*/ 912661 w 3395"/>
              <a:gd name="T5" fmla="*/ 692690 h 3342"/>
              <a:gd name="T6" fmla="*/ 912661 w 3395"/>
              <a:gd name="T7" fmla="*/ 1571546 h 3342"/>
              <a:gd name="T8" fmla="*/ 768417 w 3395"/>
              <a:gd name="T9" fmla="*/ 1571546 h 3342"/>
              <a:gd name="T10" fmla="*/ 768417 w 3395"/>
              <a:gd name="T11" fmla="*/ 0 h 3342"/>
              <a:gd name="T12" fmla="*/ 912661 w 3395"/>
              <a:gd name="T13" fmla="*/ 0 h 3342"/>
              <a:gd name="T14" fmla="*/ 912661 w 3395"/>
              <a:gd name="T15" fmla="*/ 97061 h 3342"/>
              <a:gd name="T16" fmla="*/ 1259482 w 3395"/>
              <a:gd name="T17" fmla="*/ 216399 h 3342"/>
              <a:gd name="T18" fmla="*/ 1800397 w 3395"/>
              <a:gd name="T19" fmla="*/ 275803 h 3342"/>
              <a:gd name="T20" fmla="*/ 1621683 w 3395"/>
              <a:gd name="T21" fmla="*/ 573882 h 3342"/>
              <a:gd name="T22" fmla="*/ 1800397 w 3395"/>
              <a:gd name="T23" fmla="*/ 871431 h 3342"/>
              <a:gd name="T24" fmla="*/ 226972 w 3395"/>
              <a:gd name="T25" fmla="*/ 1499413 h 3342"/>
              <a:gd name="T26" fmla="*/ 843721 w 3395"/>
              <a:gd name="T27" fmla="*/ 1677094 h 3342"/>
              <a:gd name="T28" fmla="*/ 1460469 w 3395"/>
              <a:gd name="T29" fmla="*/ 1499413 h 3342"/>
              <a:gd name="T30" fmla="*/ 1097738 w 3395"/>
              <a:gd name="T31" fmla="*/ 1340296 h 3342"/>
              <a:gd name="T32" fmla="*/ 1106754 w 3395"/>
              <a:gd name="T33" fmla="*/ 1240583 h 3342"/>
              <a:gd name="T34" fmla="*/ 1687441 w 3395"/>
              <a:gd name="T35" fmla="*/ 1499413 h 3342"/>
              <a:gd name="T36" fmla="*/ 843721 w 3395"/>
              <a:gd name="T37" fmla="*/ 1772564 h 3342"/>
              <a:gd name="T38" fmla="*/ 0 w 3395"/>
              <a:gd name="T39" fmla="*/ 1499413 h 3342"/>
              <a:gd name="T40" fmla="*/ 573794 w 3395"/>
              <a:gd name="T41" fmla="*/ 1241113 h 3342"/>
              <a:gd name="T42" fmla="*/ 582279 w 3395"/>
              <a:gd name="T43" fmla="*/ 1341357 h 3342"/>
              <a:gd name="T44" fmla="*/ 226972 w 3395"/>
              <a:gd name="T45" fmla="*/ 1499413 h 334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395" h="3342">
                <a:moveTo>
                  <a:pt x="3395" y="1643"/>
                </a:moveTo>
                <a:cubicBezTo>
                  <a:pt x="3395" y="1643"/>
                  <a:pt x="2824" y="1531"/>
                  <a:pt x="2375" y="1531"/>
                </a:cubicBezTo>
                <a:cubicBezTo>
                  <a:pt x="1926" y="1531"/>
                  <a:pt x="1721" y="1306"/>
                  <a:pt x="1721" y="1306"/>
                </a:cubicBezTo>
                <a:cubicBezTo>
                  <a:pt x="1721" y="2963"/>
                  <a:pt x="1721" y="2963"/>
                  <a:pt x="1721" y="2963"/>
                </a:cubicBezTo>
                <a:cubicBezTo>
                  <a:pt x="1449" y="2963"/>
                  <a:pt x="1449" y="2963"/>
                  <a:pt x="1449" y="2963"/>
                </a:cubicBezTo>
                <a:cubicBezTo>
                  <a:pt x="1449" y="0"/>
                  <a:pt x="1449" y="0"/>
                  <a:pt x="1449" y="0"/>
                </a:cubicBezTo>
                <a:cubicBezTo>
                  <a:pt x="1721" y="0"/>
                  <a:pt x="1721" y="0"/>
                  <a:pt x="1721" y="0"/>
                </a:cubicBezTo>
                <a:cubicBezTo>
                  <a:pt x="1721" y="183"/>
                  <a:pt x="1721" y="183"/>
                  <a:pt x="1721" y="183"/>
                </a:cubicBezTo>
                <a:cubicBezTo>
                  <a:pt x="1721" y="183"/>
                  <a:pt x="1926" y="408"/>
                  <a:pt x="2375" y="408"/>
                </a:cubicBezTo>
                <a:cubicBezTo>
                  <a:pt x="2824" y="408"/>
                  <a:pt x="3395" y="520"/>
                  <a:pt x="3395" y="520"/>
                </a:cubicBezTo>
                <a:cubicBezTo>
                  <a:pt x="3058" y="1082"/>
                  <a:pt x="3058" y="1082"/>
                  <a:pt x="3058" y="1082"/>
                </a:cubicBezTo>
                <a:lnTo>
                  <a:pt x="3395" y="1643"/>
                </a:lnTo>
                <a:close/>
                <a:moveTo>
                  <a:pt x="428" y="2827"/>
                </a:moveTo>
                <a:cubicBezTo>
                  <a:pt x="428" y="3012"/>
                  <a:pt x="1020" y="3162"/>
                  <a:pt x="1591" y="3162"/>
                </a:cubicBezTo>
                <a:cubicBezTo>
                  <a:pt x="2162" y="3162"/>
                  <a:pt x="2754" y="3012"/>
                  <a:pt x="2754" y="2827"/>
                </a:cubicBezTo>
                <a:cubicBezTo>
                  <a:pt x="2754" y="2695"/>
                  <a:pt x="2451" y="2581"/>
                  <a:pt x="2070" y="2527"/>
                </a:cubicBezTo>
                <a:cubicBezTo>
                  <a:pt x="2087" y="2339"/>
                  <a:pt x="2087" y="2339"/>
                  <a:pt x="2087" y="2339"/>
                </a:cubicBezTo>
                <a:cubicBezTo>
                  <a:pt x="2723" y="2406"/>
                  <a:pt x="3182" y="2599"/>
                  <a:pt x="3182" y="2827"/>
                </a:cubicBezTo>
                <a:cubicBezTo>
                  <a:pt x="3182" y="3112"/>
                  <a:pt x="2470" y="3342"/>
                  <a:pt x="1591" y="3342"/>
                </a:cubicBezTo>
                <a:cubicBezTo>
                  <a:pt x="712" y="3342"/>
                  <a:pt x="0" y="3112"/>
                  <a:pt x="0" y="2827"/>
                </a:cubicBezTo>
                <a:cubicBezTo>
                  <a:pt x="0" y="2601"/>
                  <a:pt x="453" y="2409"/>
                  <a:pt x="1082" y="2340"/>
                </a:cubicBezTo>
                <a:cubicBezTo>
                  <a:pt x="1098" y="2529"/>
                  <a:pt x="1098" y="2529"/>
                  <a:pt x="1098" y="2529"/>
                </a:cubicBezTo>
                <a:cubicBezTo>
                  <a:pt x="723" y="2584"/>
                  <a:pt x="428" y="2697"/>
                  <a:pt x="428" y="282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0" name="KSO_Shape"/>
          <p:cNvSpPr/>
          <p:nvPr/>
        </p:nvSpPr>
        <p:spPr bwMode="auto">
          <a:xfrm>
            <a:off x="3678728" y="3436159"/>
            <a:ext cx="238020" cy="234242"/>
          </a:xfrm>
          <a:custGeom>
            <a:avLst/>
            <a:gdLst>
              <a:gd name="T0" fmla="*/ 1800397 w 3395"/>
              <a:gd name="T1" fmla="*/ 871431 h 3342"/>
              <a:gd name="T2" fmla="*/ 1259482 w 3395"/>
              <a:gd name="T3" fmla="*/ 812027 h 3342"/>
              <a:gd name="T4" fmla="*/ 912661 w 3395"/>
              <a:gd name="T5" fmla="*/ 692690 h 3342"/>
              <a:gd name="T6" fmla="*/ 912661 w 3395"/>
              <a:gd name="T7" fmla="*/ 1571546 h 3342"/>
              <a:gd name="T8" fmla="*/ 768417 w 3395"/>
              <a:gd name="T9" fmla="*/ 1571546 h 3342"/>
              <a:gd name="T10" fmla="*/ 768417 w 3395"/>
              <a:gd name="T11" fmla="*/ 0 h 3342"/>
              <a:gd name="T12" fmla="*/ 912661 w 3395"/>
              <a:gd name="T13" fmla="*/ 0 h 3342"/>
              <a:gd name="T14" fmla="*/ 912661 w 3395"/>
              <a:gd name="T15" fmla="*/ 97061 h 3342"/>
              <a:gd name="T16" fmla="*/ 1259482 w 3395"/>
              <a:gd name="T17" fmla="*/ 216399 h 3342"/>
              <a:gd name="T18" fmla="*/ 1800397 w 3395"/>
              <a:gd name="T19" fmla="*/ 275803 h 3342"/>
              <a:gd name="T20" fmla="*/ 1621683 w 3395"/>
              <a:gd name="T21" fmla="*/ 573882 h 3342"/>
              <a:gd name="T22" fmla="*/ 1800397 w 3395"/>
              <a:gd name="T23" fmla="*/ 871431 h 3342"/>
              <a:gd name="T24" fmla="*/ 226972 w 3395"/>
              <a:gd name="T25" fmla="*/ 1499413 h 3342"/>
              <a:gd name="T26" fmla="*/ 843721 w 3395"/>
              <a:gd name="T27" fmla="*/ 1677094 h 3342"/>
              <a:gd name="T28" fmla="*/ 1460469 w 3395"/>
              <a:gd name="T29" fmla="*/ 1499413 h 3342"/>
              <a:gd name="T30" fmla="*/ 1097738 w 3395"/>
              <a:gd name="T31" fmla="*/ 1340296 h 3342"/>
              <a:gd name="T32" fmla="*/ 1106754 w 3395"/>
              <a:gd name="T33" fmla="*/ 1240583 h 3342"/>
              <a:gd name="T34" fmla="*/ 1687441 w 3395"/>
              <a:gd name="T35" fmla="*/ 1499413 h 3342"/>
              <a:gd name="T36" fmla="*/ 843721 w 3395"/>
              <a:gd name="T37" fmla="*/ 1772564 h 3342"/>
              <a:gd name="T38" fmla="*/ 0 w 3395"/>
              <a:gd name="T39" fmla="*/ 1499413 h 3342"/>
              <a:gd name="T40" fmla="*/ 573794 w 3395"/>
              <a:gd name="T41" fmla="*/ 1241113 h 3342"/>
              <a:gd name="T42" fmla="*/ 582279 w 3395"/>
              <a:gd name="T43" fmla="*/ 1341357 h 3342"/>
              <a:gd name="T44" fmla="*/ 226972 w 3395"/>
              <a:gd name="T45" fmla="*/ 1499413 h 334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395" h="3342">
                <a:moveTo>
                  <a:pt x="3395" y="1643"/>
                </a:moveTo>
                <a:cubicBezTo>
                  <a:pt x="3395" y="1643"/>
                  <a:pt x="2824" y="1531"/>
                  <a:pt x="2375" y="1531"/>
                </a:cubicBezTo>
                <a:cubicBezTo>
                  <a:pt x="1926" y="1531"/>
                  <a:pt x="1721" y="1306"/>
                  <a:pt x="1721" y="1306"/>
                </a:cubicBezTo>
                <a:cubicBezTo>
                  <a:pt x="1721" y="2963"/>
                  <a:pt x="1721" y="2963"/>
                  <a:pt x="1721" y="2963"/>
                </a:cubicBezTo>
                <a:cubicBezTo>
                  <a:pt x="1449" y="2963"/>
                  <a:pt x="1449" y="2963"/>
                  <a:pt x="1449" y="2963"/>
                </a:cubicBezTo>
                <a:cubicBezTo>
                  <a:pt x="1449" y="0"/>
                  <a:pt x="1449" y="0"/>
                  <a:pt x="1449" y="0"/>
                </a:cubicBezTo>
                <a:cubicBezTo>
                  <a:pt x="1721" y="0"/>
                  <a:pt x="1721" y="0"/>
                  <a:pt x="1721" y="0"/>
                </a:cubicBezTo>
                <a:cubicBezTo>
                  <a:pt x="1721" y="183"/>
                  <a:pt x="1721" y="183"/>
                  <a:pt x="1721" y="183"/>
                </a:cubicBezTo>
                <a:cubicBezTo>
                  <a:pt x="1721" y="183"/>
                  <a:pt x="1926" y="408"/>
                  <a:pt x="2375" y="408"/>
                </a:cubicBezTo>
                <a:cubicBezTo>
                  <a:pt x="2824" y="408"/>
                  <a:pt x="3395" y="520"/>
                  <a:pt x="3395" y="520"/>
                </a:cubicBezTo>
                <a:cubicBezTo>
                  <a:pt x="3058" y="1082"/>
                  <a:pt x="3058" y="1082"/>
                  <a:pt x="3058" y="1082"/>
                </a:cubicBezTo>
                <a:lnTo>
                  <a:pt x="3395" y="1643"/>
                </a:lnTo>
                <a:close/>
                <a:moveTo>
                  <a:pt x="428" y="2827"/>
                </a:moveTo>
                <a:cubicBezTo>
                  <a:pt x="428" y="3012"/>
                  <a:pt x="1020" y="3162"/>
                  <a:pt x="1591" y="3162"/>
                </a:cubicBezTo>
                <a:cubicBezTo>
                  <a:pt x="2162" y="3162"/>
                  <a:pt x="2754" y="3012"/>
                  <a:pt x="2754" y="2827"/>
                </a:cubicBezTo>
                <a:cubicBezTo>
                  <a:pt x="2754" y="2695"/>
                  <a:pt x="2451" y="2581"/>
                  <a:pt x="2070" y="2527"/>
                </a:cubicBezTo>
                <a:cubicBezTo>
                  <a:pt x="2087" y="2339"/>
                  <a:pt x="2087" y="2339"/>
                  <a:pt x="2087" y="2339"/>
                </a:cubicBezTo>
                <a:cubicBezTo>
                  <a:pt x="2723" y="2406"/>
                  <a:pt x="3182" y="2599"/>
                  <a:pt x="3182" y="2827"/>
                </a:cubicBezTo>
                <a:cubicBezTo>
                  <a:pt x="3182" y="3112"/>
                  <a:pt x="2470" y="3342"/>
                  <a:pt x="1591" y="3342"/>
                </a:cubicBezTo>
                <a:cubicBezTo>
                  <a:pt x="712" y="3342"/>
                  <a:pt x="0" y="3112"/>
                  <a:pt x="0" y="2827"/>
                </a:cubicBezTo>
                <a:cubicBezTo>
                  <a:pt x="0" y="2601"/>
                  <a:pt x="453" y="2409"/>
                  <a:pt x="1082" y="2340"/>
                </a:cubicBezTo>
                <a:cubicBezTo>
                  <a:pt x="1098" y="2529"/>
                  <a:pt x="1098" y="2529"/>
                  <a:pt x="1098" y="2529"/>
                </a:cubicBezTo>
                <a:cubicBezTo>
                  <a:pt x="723" y="2584"/>
                  <a:pt x="428" y="2697"/>
                  <a:pt x="428" y="282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6466553" y="1644650"/>
            <a:ext cx="473710" cy="473710"/>
            <a:chOff x="6597650" y="1644650"/>
            <a:chExt cx="755650" cy="755650"/>
          </a:xfrm>
        </p:grpSpPr>
        <p:sp>
          <p:nvSpPr>
            <p:cNvPr id="61" name="KSO_Shape"/>
            <p:cNvSpPr/>
            <p:nvPr/>
          </p:nvSpPr>
          <p:spPr bwMode="auto">
            <a:xfrm>
              <a:off x="6762243" y="1812628"/>
              <a:ext cx="426464" cy="419694"/>
            </a:xfrm>
            <a:custGeom>
              <a:avLst/>
              <a:gdLst>
                <a:gd name="T0" fmla="*/ 1800397 w 3395"/>
                <a:gd name="T1" fmla="*/ 871431 h 3342"/>
                <a:gd name="T2" fmla="*/ 1259482 w 3395"/>
                <a:gd name="T3" fmla="*/ 812027 h 3342"/>
                <a:gd name="T4" fmla="*/ 912661 w 3395"/>
                <a:gd name="T5" fmla="*/ 692690 h 3342"/>
                <a:gd name="T6" fmla="*/ 912661 w 3395"/>
                <a:gd name="T7" fmla="*/ 1571546 h 3342"/>
                <a:gd name="T8" fmla="*/ 768417 w 3395"/>
                <a:gd name="T9" fmla="*/ 1571546 h 3342"/>
                <a:gd name="T10" fmla="*/ 768417 w 3395"/>
                <a:gd name="T11" fmla="*/ 0 h 3342"/>
                <a:gd name="T12" fmla="*/ 912661 w 3395"/>
                <a:gd name="T13" fmla="*/ 0 h 3342"/>
                <a:gd name="T14" fmla="*/ 912661 w 3395"/>
                <a:gd name="T15" fmla="*/ 97061 h 3342"/>
                <a:gd name="T16" fmla="*/ 1259482 w 3395"/>
                <a:gd name="T17" fmla="*/ 216399 h 3342"/>
                <a:gd name="T18" fmla="*/ 1800397 w 3395"/>
                <a:gd name="T19" fmla="*/ 275803 h 3342"/>
                <a:gd name="T20" fmla="*/ 1621683 w 3395"/>
                <a:gd name="T21" fmla="*/ 573882 h 3342"/>
                <a:gd name="T22" fmla="*/ 1800397 w 3395"/>
                <a:gd name="T23" fmla="*/ 871431 h 3342"/>
                <a:gd name="T24" fmla="*/ 226972 w 3395"/>
                <a:gd name="T25" fmla="*/ 1499413 h 3342"/>
                <a:gd name="T26" fmla="*/ 843721 w 3395"/>
                <a:gd name="T27" fmla="*/ 1677094 h 3342"/>
                <a:gd name="T28" fmla="*/ 1460469 w 3395"/>
                <a:gd name="T29" fmla="*/ 1499413 h 3342"/>
                <a:gd name="T30" fmla="*/ 1097738 w 3395"/>
                <a:gd name="T31" fmla="*/ 1340296 h 3342"/>
                <a:gd name="T32" fmla="*/ 1106754 w 3395"/>
                <a:gd name="T33" fmla="*/ 1240583 h 3342"/>
                <a:gd name="T34" fmla="*/ 1687441 w 3395"/>
                <a:gd name="T35" fmla="*/ 1499413 h 3342"/>
                <a:gd name="T36" fmla="*/ 843721 w 3395"/>
                <a:gd name="T37" fmla="*/ 1772564 h 3342"/>
                <a:gd name="T38" fmla="*/ 0 w 3395"/>
                <a:gd name="T39" fmla="*/ 1499413 h 3342"/>
                <a:gd name="T40" fmla="*/ 573794 w 3395"/>
                <a:gd name="T41" fmla="*/ 1241113 h 3342"/>
                <a:gd name="T42" fmla="*/ 582279 w 3395"/>
                <a:gd name="T43" fmla="*/ 1341357 h 3342"/>
                <a:gd name="T44" fmla="*/ 226972 w 3395"/>
                <a:gd name="T45" fmla="*/ 1499413 h 334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395" h="3342">
                  <a:moveTo>
                    <a:pt x="3395" y="1643"/>
                  </a:moveTo>
                  <a:cubicBezTo>
                    <a:pt x="3395" y="1643"/>
                    <a:pt x="2824" y="1531"/>
                    <a:pt x="2375" y="1531"/>
                  </a:cubicBezTo>
                  <a:cubicBezTo>
                    <a:pt x="1926" y="1531"/>
                    <a:pt x="1721" y="1306"/>
                    <a:pt x="1721" y="1306"/>
                  </a:cubicBezTo>
                  <a:cubicBezTo>
                    <a:pt x="1721" y="2963"/>
                    <a:pt x="1721" y="2963"/>
                    <a:pt x="1721" y="2963"/>
                  </a:cubicBezTo>
                  <a:cubicBezTo>
                    <a:pt x="1449" y="2963"/>
                    <a:pt x="1449" y="2963"/>
                    <a:pt x="1449" y="2963"/>
                  </a:cubicBezTo>
                  <a:cubicBezTo>
                    <a:pt x="1449" y="0"/>
                    <a:pt x="1449" y="0"/>
                    <a:pt x="1449" y="0"/>
                  </a:cubicBezTo>
                  <a:cubicBezTo>
                    <a:pt x="1721" y="0"/>
                    <a:pt x="1721" y="0"/>
                    <a:pt x="1721" y="0"/>
                  </a:cubicBezTo>
                  <a:cubicBezTo>
                    <a:pt x="1721" y="183"/>
                    <a:pt x="1721" y="183"/>
                    <a:pt x="1721" y="183"/>
                  </a:cubicBezTo>
                  <a:cubicBezTo>
                    <a:pt x="1721" y="183"/>
                    <a:pt x="1926" y="408"/>
                    <a:pt x="2375" y="408"/>
                  </a:cubicBezTo>
                  <a:cubicBezTo>
                    <a:pt x="2824" y="408"/>
                    <a:pt x="3395" y="520"/>
                    <a:pt x="3395" y="520"/>
                  </a:cubicBezTo>
                  <a:cubicBezTo>
                    <a:pt x="3058" y="1082"/>
                    <a:pt x="3058" y="1082"/>
                    <a:pt x="3058" y="1082"/>
                  </a:cubicBezTo>
                  <a:lnTo>
                    <a:pt x="3395" y="1643"/>
                  </a:lnTo>
                  <a:close/>
                  <a:moveTo>
                    <a:pt x="428" y="2827"/>
                  </a:moveTo>
                  <a:cubicBezTo>
                    <a:pt x="428" y="3012"/>
                    <a:pt x="1020" y="3162"/>
                    <a:pt x="1591" y="3162"/>
                  </a:cubicBezTo>
                  <a:cubicBezTo>
                    <a:pt x="2162" y="3162"/>
                    <a:pt x="2754" y="3012"/>
                    <a:pt x="2754" y="2827"/>
                  </a:cubicBezTo>
                  <a:cubicBezTo>
                    <a:pt x="2754" y="2695"/>
                    <a:pt x="2451" y="2581"/>
                    <a:pt x="2070" y="2527"/>
                  </a:cubicBezTo>
                  <a:cubicBezTo>
                    <a:pt x="2087" y="2339"/>
                    <a:pt x="2087" y="2339"/>
                    <a:pt x="2087" y="2339"/>
                  </a:cubicBezTo>
                  <a:cubicBezTo>
                    <a:pt x="2723" y="2406"/>
                    <a:pt x="3182" y="2599"/>
                    <a:pt x="3182" y="2827"/>
                  </a:cubicBezTo>
                  <a:cubicBezTo>
                    <a:pt x="3182" y="3112"/>
                    <a:pt x="2470" y="3342"/>
                    <a:pt x="1591" y="3342"/>
                  </a:cubicBezTo>
                  <a:cubicBezTo>
                    <a:pt x="712" y="3342"/>
                    <a:pt x="0" y="3112"/>
                    <a:pt x="0" y="2827"/>
                  </a:cubicBezTo>
                  <a:cubicBezTo>
                    <a:pt x="0" y="2601"/>
                    <a:pt x="453" y="2409"/>
                    <a:pt x="1082" y="2340"/>
                  </a:cubicBezTo>
                  <a:cubicBezTo>
                    <a:pt x="1098" y="2529"/>
                    <a:pt x="1098" y="2529"/>
                    <a:pt x="1098" y="2529"/>
                  </a:cubicBezTo>
                  <a:cubicBezTo>
                    <a:pt x="723" y="2584"/>
                    <a:pt x="428" y="2697"/>
                    <a:pt x="428" y="2827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6597650" y="1644650"/>
              <a:ext cx="755650" cy="75565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068008" y="1555204"/>
            <a:ext cx="4353342" cy="1028467"/>
            <a:chOff x="7068008" y="1555204"/>
            <a:chExt cx="4353342" cy="1028467"/>
          </a:xfrm>
        </p:grpSpPr>
        <p:grpSp>
          <p:nvGrpSpPr>
            <p:cNvPr id="64" name="组合 63"/>
            <p:cNvGrpSpPr/>
            <p:nvPr/>
          </p:nvGrpSpPr>
          <p:grpSpPr>
            <a:xfrm>
              <a:off x="7144933" y="1555204"/>
              <a:ext cx="1432591" cy="338554"/>
              <a:chOff x="5376818" y="5407708"/>
              <a:chExt cx="1432591" cy="338554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70" name="直接连接符 69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7" name="组合 66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68" name="直接连接符 67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2" name="文本框 71"/>
            <p:cNvSpPr txBox="1"/>
            <p:nvPr/>
          </p:nvSpPr>
          <p:spPr>
            <a:xfrm>
              <a:off x="7068008" y="1845007"/>
              <a:ext cx="435334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Friend is who can give you strength at last,</a:t>
              </a:r>
              <a:r>
                <a:rPr lang="en-US" altLang="zh-CN" sz="1050" dirty="0">
                  <a:solidFill>
                    <a:srgbClr val="ECD4E9"/>
                  </a:solidFill>
                </a:rPr>
                <a:t> </a:t>
              </a:r>
              <a:r>
                <a:rPr lang="en-US" altLang="zh-CN" sz="1050" dirty="0">
                  <a:solidFill>
                    <a:srgbClr val="F2F2F2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</a:t>
              </a: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6396123" y="4240779"/>
            <a:ext cx="2036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COME ON</a:t>
            </a:r>
          </a:p>
        </p:txBody>
      </p:sp>
      <p:sp>
        <p:nvSpPr>
          <p:cNvPr id="74" name="椭圆 73"/>
          <p:cNvSpPr/>
          <p:nvPr/>
        </p:nvSpPr>
        <p:spPr>
          <a:xfrm>
            <a:off x="8420823" y="4261093"/>
            <a:ext cx="161930" cy="161930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6426603" y="4971146"/>
            <a:ext cx="43533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</a:p>
        </p:txBody>
      </p:sp>
      <p:sp>
        <p:nvSpPr>
          <p:cNvPr id="76" name="文本框 75"/>
          <p:cNvSpPr txBox="1"/>
          <p:nvPr/>
        </p:nvSpPr>
        <p:spPr>
          <a:xfrm flipH="1">
            <a:off x="6426603" y="4749905"/>
            <a:ext cx="15772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i="1" dirty="0">
                <a:solidFill>
                  <a:srgbClr val="ECD4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6377754" y="2829223"/>
            <a:ext cx="2623371" cy="369332"/>
            <a:chOff x="6377754" y="2829223"/>
            <a:chExt cx="2623371" cy="369332"/>
          </a:xfrm>
        </p:grpSpPr>
        <p:grpSp>
          <p:nvGrpSpPr>
            <p:cNvPr id="84" name="组合 83"/>
            <p:cNvGrpSpPr/>
            <p:nvPr/>
          </p:nvGrpSpPr>
          <p:grpSpPr>
            <a:xfrm>
              <a:off x="7166692" y="2951758"/>
              <a:ext cx="1834433" cy="124262"/>
              <a:chOff x="7205758" y="2790904"/>
              <a:chExt cx="2296546" cy="220033"/>
            </a:xfrm>
          </p:grpSpPr>
          <p:sp>
            <p:nvSpPr>
              <p:cNvPr id="77" name="平行四边形 76"/>
              <p:cNvSpPr/>
              <p:nvPr/>
            </p:nvSpPr>
            <p:spPr>
              <a:xfrm>
                <a:off x="7205758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平行四边形 77"/>
              <p:cNvSpPr/>
              <p:nvPr/>
            </p:nvSpPr>
            <p:spPr>
              <a:xfrm>
                <a:off x="7534256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平行四边形 78"/>
              <p:cNvSpPr/>
              <p:nvPr/>
            </p:nvSpPr>
            <p:spPr>
              <a:xfrm>
                <a:off x="7862754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平行四边形 79"/>
              <p:cNvSpPr/>
              <p:nvPr/>
            </p:nvSpPr>
            <p:spPr>
              <a:xfrm>
                <a:off x="8191252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平行四边形 80"/>
              <p:cNvSpPr/>
              <p:nvPr/>
            </p:nvSpPr>
            <p:spPr>
              <a:xfrm>
                <a:off x="8519750" y="2790904"/>
                <a:ext cx="325559" cy="220033"/>
              </a:xfrm>
              <a:prstGeom prst="parallelogram">
                <a:avLst/>
              </a:prstGeom>
              <a:solidFill>
                <a:srgbClr val="8E809C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2" name="平行四边形 81"/>
              <p:cNvSpPr/>
              <p:nvPr/>
            </p:nvSpPr>
            <p:spPr>
              <a:xfrm>
                <a:off x="8848248" y="2790904"/>
                <a:ext cx="325559" cy="220033"/>
              </a:xfrm>
              <a:prstGeom prst="parallelogram">
                <a:avLst/>
              </a:prstGeom>
              <a:solidFill>
                <a:srgbClr val="8E809C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平行四边形 82"/>
              <p:cNvSpPr/>
              <p:nvPr/>
            </p:nvSpPr>
            <p:spPr>
              <a:xfrm>
                <a:off x="9176745" y="2790904"/>
                <a:ext cx="325559" cy="220033"/>
              </a:xfrm>
              <a:prstGeom prst="parallelogram">
                <a:avLst/>
              </a:prstGeom>
              <a:solidFill>
                <a:srgbClr val="8E809C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6377754" y="2829223"/>
              <a:ext cx="7194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2016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377754" y="3211102"/>
            <a:ext cx="2623371" cy="369332"/>
            <a:chOff x="6377754" y="2829223"/>
            <a:chExt cx="2623371" cy="369332"/>
          </a:xfrm>
        </p:grpSpPr>
        <p:grpSp>
          <p:nvGrpSpPr>
            <p:cNvPr id="97" name="组合 96"/>
            <p:cNvGrpSpPr/>
            <p:nvPr/>
          </p:nvGrpSpPr>
          <p:grpSpPr>
            <a:xfrm>
              <a:off x="7166692" y="2951758"/>
              <a:ext cx="1834433" cy="124262"/>
              <a:chOff x="7205758" y="2790904"/>
              <a:chExt cx="2296546" cy="220033"/>
            </a:xfrm>
          </p:grpSpPr>
          <p:sp>
            <p:nvSpPr>
              <p:cNvPr id="99" name="平行四边形 98"/>
              <p:cNvSpPr/>
              <p:nvPr/>
            </p:nvSpPr>
            <p:spPr>
              <a:xfrm>
                <a:off x="7205758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平行四边形 99"/>
              <p:cNvSpPr/>
              <p:nvPr/>
            </p:nvSpPr>
            <p:spPr>
              <a:xfrm>
                <a:off x="7534256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平行四边形 100"/>
              <p:cNvSpPr/>
              <p:nvPr/>
            </p:nvSpPr>
            <p:spPr>
              <a:xfrm>
                <a:off x="7862754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平行四边形 101"/>
              <p:cNvSpPr/>
              <p:nvPr/>
            </p:nvSpPr>
            <p:spPr>
              <a:xfrm>
                <a:off x="8191252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平行四边形 102"/>
              <p:cNvSpPr/>
              <p:nvPr/>
            </p:nvSpPr>
            <p:spPr>
              <a:xfrm>
                <a:off x="8519750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4" name="平行四边形 103"/>
              <p:cNvSpPr/>
              <p:nvPr/>
            </p:nvSpPr>
            <p:spPr>
              <a:xfrm>
                <a:off x="8848248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平行四边形 104"/>
              <p:cNvSpPr/>
              <p:nvPr/>
            </p:nvSpPr>
            <p:spPr>
              <a:xfrm>
                <a:off x="9176745" y="2790904"/>
                <a:ext cx="325559" cy="220033"/>
              </a:xfrm>
              <a:prstGeom prst="parallelogram">
                <a:avLst/>
              </a:prstGeom>
              <a:solidFill>
                <a:srgbClr val="8E809C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8" name="文本框 97"/>
            <p:cNvSpPr txBox="1"/>
            <p:nvPr/>
          </p:nvSpPr>
          <p:spPr>
            <a:xfrm>
              <a:off x="6377754" y="2829223"/>
              <a:ext cx="7194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2017</a:t>
              </a:r>
            </a:p>
          </p:txBody>
        </p:sp>
      </p:grpSp>
      <p:cxnSp>
        <p:nvCxnSpPr>
          <p:cNvPr id="106" name="直接连接符 105"/>
          <p:cNvCxnSpPr/>
          <p:nvPr/>
        </p:nvCxnSpPr>
        <p:spPr>
          <a:xfrm flipV="1">
            <a:off x="6574989" y="3211102"/>
            <a:ext cx="4004979" cy="907142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V="1">
            <a:off x="7718200" y="3722324"/>
            <a:ext cx="1718556" cy="389259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flipV="1">
            <a:off x="5602348" y="3739298"/>
            <a:ext cx="1718556" cy="389259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V="1">
            <a:off x="8682887" y="3586338"/>
            <a:ext cx="2649836" cy="600198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1" presetClass="entr" presetSubtype="0" fill="hold" grpId="0" nodeType="withEffect">
                                  <p:stCondLst>
                                    <p:cond delay="3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58" grpId="0" animBg="1"/>
      <p:bldP spid="59" grpId="0" animBg="1"/>
      <p:bldP spid="60" grpId="0" animBg="1"/>
      <p:bldP spid="73" grpId="0"/>
      <p:bldP spid="74" grpId="0" animBg="1"/>
      <p:bldP spid="75" grpId="0"/>
      <p:bldP spid="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 bwMode="auto">
          <a:xfrm>
            <a:off x="797424" y="1274379"/>
            <a:ext cx="10330651" cy="5318030"/>
            <a:chOff x="1595438" y="968375"/>
            <a:chExt cx="5953125" cy="4921250"/>
          </a:xfrm>
          <a:solidFill>
            <a:srgbClr val="8F809C"/>
          </a:solidFill>
          <a:effectLst>
            <a:outerShdw blurRad="152400" dist="889000" dir="4020000" algn="ctr" rotWithShape="0">
              <a:srgbClr val="000000"/>
            </a:outerShdw>
          </a:effectLst>
          <a:scene3d>
            <a:camera prst="orthographicFront">
              <a:rot lat="18450000" lon="132000" rev="21318000"/>
            </a:camera>
            <a:lightRig rig="balanced" dir="t"/>
          </a:scene3d>
        </p:grpSpPr>
        <p:sp>
          <p:nvSpPr>
            <p:cNvPr id="14" name="内蒙古"/>
            <p:cNvSpPr/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甘肃"/>
            <p:cNvSpPr/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宁夏"/>
            <p:cNvSpPr/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新疆"/>
            <p:cNvSpPr/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青海"/>
            <p:cNvSpPr/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四川"/>
            <p:cNvSpPr/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西藏"/>
            <p:cNvSpPr/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云南"/>
            <p:cNvSpPr/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贵州"/>
            <p:cNvSpPr/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广西"/>
            <p:cNvSpPr/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重庆"/>
            <p:cNvSpPr/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陕西"/>
            <p:cNvSpPr/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山西"/>
            <p:cNvSpPr/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湖南"/>
            <p:cNvSpPr/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湖北"/>
            <p:cNvSpPr/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广东"/>
            <p:cNvSpPr/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江西"/>
            <p:cNvSpPr/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福建"/>
            <p:cNvSpPr/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浙江"/>
            <p:cNvSpPr/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安徽"/>
            <p:cNvSpPr/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天津"/>
            <p:cNvSpPr/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北京"/>
            <p:cNvSpPr/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辽宁"/>
            <p:cNvSpPr/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吉林"/>
            <p:cNvSpPr/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黑龙江"/>
            <p:cNvSpPr/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山东"/>
            <p:cNvSpPr/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上海"/>
            <p:cNvSpPr/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江苏"/>
            <p:cNvSpPr/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" name="河北"/>
            <p:cNvSpPr/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河南"/>
            <p:cNvSpPr/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台湾"/>
            <p:cNvSpPr/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海南"/>
            <p:cNvSpPr/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7" name="KSO_Shape"/>
          <p:cNvSpPr/>
          <p:nvPr/>
        </p:nvSpPr>
        <p:spPr bwMode="auto">
          <a:xfrm>
            <a:off x="8681601" y="3661881"/>
            <a:ext cx="394221" cy="387964"/>
          </a:xfrm>
          <a:custGeom>
            <a:avLst/>
            <a:gdLst>
              <a:gd name="T0" fmla="*/ 1800397 w 3395"/>
              <a:gd name="T1" fmla="*/ 871431 h 3342"/>
              <a:gd name="T2" fmla="*/ 1259482 w 3395"/>
              <a:gd name="T3" fmla="*/ 812027 h 3342"/>
              <a:gd name="T4" fmla="*/ 912661 w 3395"/>
              <a:gd name="T5" fmla="*/ 692690 h 3342"/>
              <a:gd name="T6" fmla="*/ 912661 w 3395"/>
              <a:gd name="T7" fmla="*/ 1571546 h 3342"/>
              <a:gd name="T8" fmla="*/ 768417 w 3395"/>
              <a:gd name="T9" fmla="*/ 1571546 h 3342"/>
              <a:gd name="T10" fmla="*/ 768417 w 3395"/>
              <a:gd name="T11" fmla="*/ 0 h 3342"/>
              <a:gd name="T12" fmla="*/ 912661 w 3395"/>
              <a:gd name="T13" fmla="*/ 0 h 3342"/>
              <a:gd name="T14" fmla="*/ 912661 w 3395"/>
              <a:gd name="T15" fmla="*/ 97061 h 3342"/>
              <a:gd name="T16" fmla="*/ 1259482 w 3395"/>
              <a:gd name="T17" fmla="*/ 216399 h 3342"/>
              <a:gd name="T18" fmla="*/ 1800397 w 3395"/>
              <a:gd name="T19" fmla="*/ 275803 h 3342"/>
              <a:gd name="T20" fmla="*/ 1621683 w 3395"/>
              <a:gd name="T21" fmla="*/ 573882 h 3342"/>
              <a:gd name="T22" fmla="*/ 1800397 w 3395"/>
              <a:gd name="T23" fmla="*/ 871431 h 3342"/>
              <a:gd name="T24" fmla="*/ 226972 w 3395"/>
              <a:gd name="T25" fmla="*/ 1499413 h 3342"/>
              <a:gd name="T26" fmla="*/ 843721 w 3395"/>
              <a:gd name="T27" fmla="*/ 1677094 h 3342"/>
              <a:gd name="T28" fmla="*/ 1460469 w 3395"/>
              <a:gd name="T29" fmla="*/ 1499413 h 3342"/>
              <a:gd name="T30" fmla="*/ 1097738 w 3395"/>
              <a:gd name="T31" fmla="*/ 1340296 h 3342"/>
              <a:gd name="T32" fmla="*/ 1106754 w 3395"/>
              <a:gd name="T33" fmla="*/ 1240583 h 3342"/>
              <a:gd name="T34" fmla="*/ 1687441 w 3395"/>
              <a:gd name="T35" fmla="*/ 1499413 h 3342"/>
              <a:gd name="T36" fmla="*/ 843721 w 3395"/>
              <a:gd name="T37" fmla="*/ 1772564 h 3342"/>
              <a:gd name="T38" fmla="*/ 0 w 3395"/>
              <a:gd name="T39" fmla="*/ 1499413 h 3342"/>
              <a:gd name="T40" fmla="*/ 573794 w 3395"/>
              <a:gd name="T41" fmla="*/ 1241113 h 3342"/>
              <a:gd name="T42" fmla="*/ 582279 w 3395"/>
              <a:gd name="T43" fmla="*/ 1341357 h 3342"/>
              <a:gd name="T44" fmla="*/ 226972 w 3395"/>
              <a:gd name="T45" fmla="*/ 1499413 h 334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395" h="3342">
                <a:moveTo>
                  <a:pt x="3395" y="1643"/>
                </a:moveTo>
                <a:cubicBezTo>
                  <a:pt x="3395" y="1643"/>
                  <a:pt x="2824" y="1531"/>
                  <a:pt x="2375" y="1531"/>
                </a:cubicBezTo>
                <a:cubicBezTo>
                  <a:pt x="1926" y="1531"/>
                  <a:pt x="1721" y="1306"/>
                  <a:pt x="1721" y="1306"/>
                </a:cubicBezTo>
                <a:cubicBezTo>
                  <a:pt x="1721" y="2963"/>
                  <a:pt x="1721" y="2963"/>
                  <a:pt x="1721" y="2963"/>
                </a:cubicBezTo>
                <a:cubicBezTo>
                  <a:pt x="1449" y="2963"/>
                  <a:pt x="1449" y="2963"/>
                  <a:pt x="1449" y="2963"/>
                </a:cubicBezTo>
                <a:cubicBezTo>
                  <a:pt x="1449" y="0"/>
                  <a:pt x="1449" y="0"/>
                  <a:pt x="1449" y="0"/>
                </a:cubicBezTo>
                <a:cubicBezTo>
                  <a:pt x="1721" y="0"/>
                  <a:pt x="1721" y="0"/>
                  <a:pt x="1721" y="0"/>
                </a:cubicBezTo>
                <a:cubicBezTo>
                  <a:pt x="1721" y="183"/>
                  <a:pt x="1721" y="183"/>
                  <a:pt x="1721" y="183"/>
                </a:cubicBezTo>
                <a:cubicBezTo>
                  <a:pt x="1721" y="183"/>
                  <a:pt x="1926" y="408"/>
                  <a:pt x="2375" y="408"/>
                </a:cubicBezTo>
                <a:cubicBezTo>
                  <a:pt x="2824" y="408"/>
                  <a:pt x="3395" y="520"/>
                  <a:pt x="3395" y="520"/>
                </a:cubicBezTo>
                <a:cubicBezTo>
                  <a:pt x="3058" y="1082"/>
                  <a:pt x="3058" y="1082"/>
                  <a:pt x="3058" y="1082"/>
                </a:cubicBezTo>
                <a:lnTo>
                  <a:pt x="3395" y="1643"/>
                </a:lnTo>
                <a:close/>
                <a:moveTo>
                  <a:pt x="428" y="2827"/>
                </a:moveTo>
                <a:cubicBezTo>
                  <a:pt x="428" y="3012"/>
                  <a:pt x="1020" y="3162"/>
                  <a:pt x="1591" y="3162"/>
                </a:cubicBezTo>
                <a:cubicBezTo>
                  <a:pt x="2162" y="3162"/>
                  <a:pt x="2754" y="3012"/>
                  <a:pt x="2754" y="2827"/>
                </a:cubicBezTo>
                <a:cubicBezTo>
                  <a:pt x="2754" y="2695"/>
                  <a:pt x="2451" y="2581"/>
                  <a:pt x="2070" y="2527"/>
                </a:cubicBezTo>
                <a:cubicBezTo>
                  <a:pt x="2087" y="2339"/>
                  <a:pt x="2087" y="2339"/>
                  <a:pt x="2087" y="2339"/>
                </a:cubicBezTo>
                <a:cubicBezTo>
                  <a:pt x="2723" y="2406"/>
                  <a:pt x="3182" y="2599"/>
                  <a:pt x="3182" y="2827"/>
                </a:cubicBezTo>
                <a:cubicBezTo>
                  <a:pt x="3182" y="3112"/>
                  <a:pt x="2470" y="3342"/>
                  <a:pt x="1591" y="3342"/>
                </a:cubicBezTo>
                <a:cubicBezTo>
                  <a:pt x="712" y="3342"/>
                  <a:pt x="0" y="3112"/>
                  <a:pt x="0" y="2827"/>
                </a:cubicBezTo>
                <a:cubicBezTo>
                  <a:pt x="0" y="2601"/>
                  <a:pt x="453" y="2409"/>
                  <a:pt x="1082" y="2340"/>
                </a:cubicBezTo>
                <a:cubicBezTo>
                  <a:pt x="1098" y="2529"/>
                  <a:pt x="1098" y="2529"/>
                  <a:pt x="1098" y="2529"/>
                </a:cubicBezTo>
                <a:cubicBezTo>
                  <a:pt x="723" y="2584"/>
                  <a:pt x="428" y="2697"/>
                  <a:pt x="428" y="282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8" name="KSO_Shape"/>
          <p:cNvSpPr/>
          <p:nvPr/>
        </p:nvSpPr>
        <p:spPr bwMode="auto">
          <a:xfrm>
            <a:off x="6129086" y="3709260"/>
            <a:ext cx="394221" cy="387964"/>
          </a:xfrm>
          <a:custGeom>
            <a:avLst/>
            <a:gdLst>
              <a:gd name="T0" fmla="*/ 1800397 w 3395"/>
              <a:gd name="T1" fmla="*/ 871431 h 3342"/>
              <a:gd name="T2" fmla="*/ 1259482 w 3395"/>
              <a:gd name="T3" fmla="*/ 812027 h 3342"/>
              <a:gd name="T4" fmla="*/ 912661 w 3395"/>
              <a:gd name="T5" fmla="*/ 692690 h 3342"/>
              <a:gd name="T6" fmla="*/ 912661 w 3395"/>
              <a:gd name="T7" fmla="*/ 1571546 h 3342"/>
              <a:gd name="T8" fmla="*/ 768417 w 3395"/>
              <a:gd name="T9" fmla="*/ 1571546 h 3342"/>
              <a:gd name="T10" fmla="*/ 768417 w 3395"/>
              <a:gd name="T11" fmla="*/ 0 h 3342"/>
              <a:gd name="T12" fmla="*/ 912661 w 3395"/>
              <a:gd name="T13" fmla="*/ 0 h 3342"/>
              <a:gd name="T14" fmla="*/ 912661 w 3395"/>
              <a:gd name="T15" fmla="*/ 97061 h 3342"/>
              <a:gd name="T16" fmla="*/ 1259482 w 3395"/>
              <a:gd name="T17" fmla="*/ 216399 h 3342"/>
              <a:gd name="T18" fmla="*/ 1800397 w 3395"/>
              <a:gd name="T19" fmla="*/ 275803 h 3342"/>
              <a:gd name="T20" fmla="*/ 1621683 w 3395"/>
              <a:gd name="T21" fmla="*/ 573882 h 3342"/>
              <a:gd name="T22" fmla="*/ 1800397 w 3395"/>
              <a:gd name="T23" fmla="*/ 871431 h 3342"/>
              <a:gd name="T24" fmla="*/ 226972 w 3395"/>
              <a:gd name="T25" fmla="*/ 1499413 h 3342"/>
              <a:gd name="T26" fmla="*/ 843721 w 3395"/>
              <a:gd name="T27" fmla="*/ 1677094 h 3342"/>
              <a:gd name="T28" fmla="*/ 1460469 w 3395"/>
              <a:gd name="T29" fmla="*/ 1499413 h 3342"/>
              <a:gd name="T30" fmla="*/ 1097738 w 3395"/>
              <a:gd name="T31" fmla="*/ 1340296 h 3342"/>
              <a:gd name="T32" fmla="*/ 1106754 w 3395"/>
              <a:gd name="T33" fmla="*/ 1240583 h 3342"/>
              <a:gd name="T34" fmla="*/ 1687441 w 3395"/>
              <a:gd name="T35" fmla="*/ 1499413 h 3342"/>
              <a:gd name="T36" fmla="*/ 843721 w 3395"/>
              <a:gd name="T37" fmla="*/ 1772564 h 3342"/>
              <a:gd name="T38" fmla="*/ 0 w 3395"/>
              <a:gd name="T39" fmla="*/ 1499413 h 3342"/>
              <a:gd name="T40" fmla="*/ 573794 w 3395"/>
              <a:gd name="T41" fmla="*/ 1241113 h 3342"/>
              <a:gd name="T42" fmla="*/ 582279 w 3395"/>
              <a:gd name="T43" fmla="*/ 1341357 h 3342"/>
              <a:gd name="T44" fmla="*/ 226972 w 3395"/>
              <a:gd name="T45" fmla="*/ 1499413 h 334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395" h="3342">
                <a:moveTo>
                  <a:pt x="3395" y="1643"/>
                </a:moveTo>
                <a:cubicBezTo>
                  <a:pt x="3395" y="1643"/>
                  <a:pt x="2824" y="1531"/>
                  <a:pt x="2375" y="1531"/>
                </a:cubicBezTo>
                <a:cubicBezTo>
                  <a:pt x="1926" y="1531"/>
                  <a:pt x="1721" y="1306"/>
                  <a:pt x="1721" y="1306"/>
                </a:cubicBezTo>
                <a:cubicBezTo>
                  <a:pt x="1721" y="2963"/>
                  <a:pt x="1721" y="2963"/>
                  <a:pt x="1721" y="2963"/>
                </a:cubicBezTo>
                <a:cubicBezTo>
                  <a:pt x="1449" y="2963"/>
                  <a:pt x="1449" y="2963"/>
                  <a:pt x="1449" y="2963"/>
                </a:cubicBezTo>
                <a:cubicBezTo>
                  <a:pt x="1449" y="0"/>
                  <a:pt x="1449" y="0"/>
                  <a:pt x="1449" y="0"/>
                </a:cubicBezTo>
                <a:cubicBezTo>
                  <a:pt x="1721" y="0"/>
                  <a:pt x="1721" y="0"/>
                  <a:pt x="1721" y="0"/>
                </a:cubicBezTo>
                <a:cubicBezTo>
                  <a:pt x="1721" y="183"/>
                  <a:pt x="1721" y="183"/>
                  <a:pt x="1721" y="183"/>
                </a:cubicBezTo>
                <a:cubicBezTo>
                  <a:pt x="1721" y="183"/>
                  <a:pt x="1926" y="408"/>
                  <a:pt x="2375" y="408"/>
                </a:cubicBezTo>
                <a:cubicBezTo>
                  <a:pt x="2824" y="408"/>
                  <a:pt x="3395" y="520"/>
                  <a:pt x="3395" y="520"/>
                </a:cubicBezTo>
                <a:cubicBezTo>
                  <a:pt x="3058" y="1082"/>
                  <a:pt x="3058" y="1082"/>
                  <a:pt x="3058" y="1082"/>
                </a:cubicBezTo>
                <a:lnTo>
                  <a:pt x="3395" y="1643"/>
                </a:lnTo>
                <a:close/>
                <a:moveTo>
                  <a:pt x="428" y="2827"/>
                </a:moveTo>
                <a:cubicBezTo>
                  <a:pt x="428" y="3012"/>
                  <a:pt x="1020" y="3162"/>
                  <a:pt x="1591" y="3162"/>
                </a:cubicBezTo>
                <a:cubicBezTo>
                  <a:pt x="2162" y="3162"/>
                  <a:pt x="2754" y="3012"/>
                  <a:pt x="2754" y="2827"/>
                </a:cubicBezTo>
                <a:cubicBezTo>
                  <a:pt x="2754" y="2695"/>
                  <a:pt x="2451" y="2581"/>
                  <a:pt x="2070" y="2527"/>
                </a:cubicBezTo>
                <a:cubicBezTo>
                  <a:pt x="2087" y="2339"/>
                  <a:pt x="2087" y="2339"/>
                  <a:pt x="2087" y="2339"/>
                </a:cubicBezTo>
                <a:cubicBezTo>
                  <a:pt x="2723" y="2406"/>
                  <a:pt x="3182" y="2599"/>
                  <a:pt x="3182" y="2827"/>
                </a:cubicBezTo>
                <a:cubicBezTo>
                  <a:pt x="3182" y="3112"/>
                  <a:pt x="2470" y="3342"/>
                  <a:pt x="1591" y="3342"/>
                </a:cubicBezTo>
                <a:cubicBezTo>
                  <a:pt x="712" y="3342"/>
                  <a:pt x="0" y="3112"/>
                  <a:pt x="0" y="2827"/>
                </a:cubicBezTo>
                <a:cubicBezTo>
                  <a:pt x="0" y="2601"/>
                  <a:pt x="453" y="2409"/>
                  <a:pt x="1082" y="2340"/>
                </a:cubicBezTo>
                <a:cubicBezTo>
                  <a:pt x="1098" y="2529"/>
                  <a:pt x="1098" y="2529"/>
                  <a:pt x="1098" y="2529"/>
                </a:cubicBezTo>
                <a:cubicBezTo>
                  <a:pt x="723" y="2584"/>
                  <a:pt x="428" y="2697"/>
                  <a:pt x="428" y="282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3" name="KSO_Shape"/>
          <p:cNvSpPr/>
          <p:nvPr/>
        </p:nvSpPr>
        <p:spPr bwMode="auto">
          <a:xfrm>
            <a:off x="7979480" y="4774800"/>
            <a:ext cx="394221" cy="387964"/>
          </a:xfrm>
          <a:custGeom>
            <a:avLst/>
            <a:gdLst>
              <a:gd name="T0" fmla="*/ 1800397 w 3395"/>
              <a:gd name="T1" fmla="*/ 871431 h 3342"/>
              <a:gd name="T2" fmla="*/ 1259482 w 3395"/>
              <a:gd name="T3" fmla="*/ 812027 h 3342"/>
              <a:gd name="T4" fmla="*/ 912661 w 3395"/>
              <a:gd name="T5" fmla="*/ 692690 h 3342"/>
              <a:gd name="T6" fmla="*/ 912661 w 3395"/>
              <a:gd name="T7" fmla="*/ 1571546 h 3342"/>
              <a:gd name="T8" fmla="*/ 768417 w 3395"/>
              <a:gd name="T9" fmla="*/ 1571546 h 3342"/>
              <a:gd name="T10" fmla="*/ 768417 w 3395"/>
              <a:gd name="T11" fmla="*/ 0 h 3342"/>
              <a:gd name="T12" fmla="*/ 912661 w 3395"/>
              <a:gd name="T13" fmla="*/ 0 h 3342"/>
              <a:gd name="T14" fmla="*/ 912661 w 3395"/>
              <a:gd name="T15" fmla="*/ 97061 h 3342"/>
              <a:gd name="T16" fmla="*/ 1259482 w 3395"/>
              <a:gd name="T17" fmla="*/ 216399 h 3342"/>
              <a:gd name="T18" fmla="*/ 1800397 w 3395"/>
              <a:gd name="T19" fmla="*/ 275803 h 3342"/>
              <a:gd name="T20" fmla="*/ 1621683 w 3395"/>
              <a:gd name="T21" fmla="*/ 573882 h 3342"/>
              <a:gd name="T22" fmla="*/ 1800397 w 3395"/>
              <a:gd name="T23" fmla="*/ 871431 h 3342"/>
              <a:gd name="T24" fmla="*/ 226972 w 3395"/>
              <a:gd name="T25" fmla="*/ 1499413 h 3342"/>
              <a:gd name="T26" fmla="*/ 843721 w 3395"/>
              <a:gd name="T27" fmla="*/ 1677094 h 3342"/>
              <a:gd name="T28" fmla="*/ 1460469 w 3395"/>
              <a:gd name="T29" fmla="*/ 1499413 h 3342"/>
              <a:gd name="T30" fmla="*/ 1097738 w 3395"/>
              <a:gd name="T31" fmla="*/ 1340296 h 3342"/>
              <a:gd name="T32" fmla="*/ 1106754 w 3395"/>
              <a:gd name="T33" fmla="*/ 1240583 h 3342"/>
              <a:gd name="T34" fmla="*/ 1687441 w 3395"/>
              <a:gd name="T35" fmla="*/ 1499413 h 3342"/>
              <a:gd name="T36" fmla="*/ 843721 w 3395"/>
              <a:gd name="T37" fmla="*/ 1772564 h 3342"/>
              <a:gd name="T38" fmla="*/ 0 w 3395"/>
              <a:gd name="T39" fmla="*/ 1499413 h 3342"/>
              <a:gd name="T40" fmla="*/ 573794 w 3395"/>
              <a:gd name="T41" fmla="*/ 1241113 h 3342"/>
              <a:gd name="T42" fmla="*/ 582279 w 3395"/>
              <a:gd name="T43" fmla="*/ 1341357 h 3342"/>
              <a:gd name="T44" fmla="*/ 226972 w 3395"/>
              <a:gd name="T45" fmla="*/ 1499413 h 334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395" h="3342">
                <a:moveTo>
                  <a:pt x="3395" y="1643"/>
                </a:moveTo>
                <a:cubicBezTo>
                  <a:pt x="3395" y="1643"/>
                  <a:pt x="2824" y="1531"/>
                  <a:pt x="2375" y="1531"/>
                </a:cubicBezTo>
                <a:cubicBezTo>
                  <a:pt x="1926" y="1531"/>
                  <a:pt x="1721" y="1306"/>
                  <a:pt x="1721" y="1306"/>
                </a:cubicBezTo>
                <a:cubicBezTo>
                  <a:pt x="1721" y="2963"/>
                  <a:pt x="1721" y="2963"/>
                  <a:pt x="1721" y="2963"/>
                </a:cubicBezTo>
                <a:cubicBezTo>
                  <a:pt x="1449" y="2963"/>
                  <a:pt x="1449" y="2963"/>
                  <a:pt x="1449" y="2963"/>
                </a:cubicBezTo>
                <a:cubicBezTo>
                  <a:pt x="1449" y="0"/>
                  <a:pt x="1449" y="0"/>
                  <a:pt x="1449" y="0"/>
                </a:cubicBezTo>
                <a:cubicBezTo>
                  <a:pt x="1721" y="0"/>
                  <a:pt x="1721" y="0"/>
                  <a:pt x="1721" y="0"/>
                </a:cubicBezTo>
                <a:cubicBezTo>
                  <a:pt x="1721" y="183"/>
                  <a:pt x="1721" y="183"/>
                  <a:pt x="1721" y="183"/>
                </a:cubicBezTo>
                <a:cubicBezTo>
                  <a:pt x="1721" y="183"/>
                  <a:pt x="1926" y="408"/>
                  <a:pt x="2375" y="408"/>
                </a:cubicBezTo>
                <a:cubicBezTo>
                  <a:pt x="2824" y="408"/>
                  <a:pt x="3395" y="520"/>
                  <a:pt x="3395" y="520"/>
                </a:cubicBezTo>
                <a:cubicBezTo>
                  <a:pt x="3058" y="1082"/>
                  <a:pt x="3058" y="1082"/>
                  <a:pt x="3058" y="1082"/>
                </a:cubicBezTo>
                <a:lnTo>
                  <a:pt x="3395" y="1643"/>
                </a:lnTo>
                <a:close/>
                <a:moveTo>
                  <a:pt x="428" y="2827"/>
                </a:moveTo>
                <a:cubicBezTo>
                  <a:pt x="428" y="3012"/>
                  <a:pt x="1020" y="3162"/>
                  <a:pt x="1591" y="3162"/>
                </a:cubicBezTo>
                <a:cubicBezTo>
                  <a:pt x="2162" y="3162"/>
                  <a:pt x="2754" y="3012"/>
                  <a:pt x="2754" y="2827"/>
                </a:cubicBezTo>
                <a:cubicBezTo>
                  <a:pt x="2754" y="2695"/>
                  <a:pt x="2451" y="2581"/>
                  <a:pt x="2070" y="2527"/>
                </a:cubicBezTo>
                <a:cubicBezTo>
                  <a:pt x="2087" y="2339"/>
                  <a:pt x="2087" y="2339"/>
                  <a:pt x="2087" y="2339"/>
                </a:cubicBezTo>
                <a:cubicBezTo>
                  <a:pt x="2723" y="2406"/>
                  <a:pt x="3182" y="2599"/>
                  <a:pt x="3182" y="2827"/>
                </a:cubicBezTo>
                <a:cubicBezTo>
                  <a:pt x="3182" y="3112"/>
                  <a:pt x="2470" y="3342"/>
                  <a:pt x="1591" y="3342"/>
                </a:cubicBezTo>
                <a:cubicBezTo>
                  <a:pt x="712" y="3342"/>
                  <a:pt x="0" y="3112"/>
                  <a:pt x="0" y="2827"/>
                </a:cubicBezTo>
                <a:cubicBezTo>
                  <a:pt x="0" y="2601"/>
                  <a:pt x="453" y="2409"/>
                  <a:pt x="1082" y="2340"/>
                </a:cubicBezTo>
                <a:cubicBezTo>
                  <a:pt x="1098" y="2529"/>
                  <a:pt x="1098" y="2529"/>
                  <a:pt x="1098" y="2529"/>
                </a:cubicBezTo>
                <a:cubicBezTo>
                  <a:pt x="723" y="2584"/>
                  <a:pt x="428" y="2697"/>
                  <a:pt x="428" y="282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178646" y="1873696"/>
            <a:ext cx="2433991" cy="1202131"/>
            <a:chOff x="5178646" y="1873696"/>
            <a:chExt cx="2433991" cy="1202131"/>
          </a:xfrm>
        </p:grpSpPr>
        <p:sp>
          <p:nvSpPr>
            <p:cNvPr id="2" name="矩形: 圆角 1"/>
            <p:cNvSpPr/>
            <p:nvPr/>
          </p:nvSpPr>
          <p:spPr>
            <a:xfrm>
              <a:off x="5178646" y="1873696"/>
              <a:ext cx="2433991" cy="1202131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5679346" y="1966522"/>
              <a:ext cx="1432591" cy="338554"/>
              <a:chOff x="5376818" y="5407708"/>
              <a:chExt cx="1432591" cy="338554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86" name="组合 85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90" name="直接连接符 89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7" name="组合 86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88" name="直接连接符 87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2" name="文本框 91"/>
            <p:cNvSpPr txBox="1"/>
            <p:nvPr/>
          </p:nvSpPr>
          <p:spPr>
            <a:xfrm>
              <a:off x="5303631" y="2272890"/>
              <a:ext cx="218402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</a:t>
              </a:r>
            </a:p>
          </p:txBody>
        </p:sp>
      </p:grpSp>
      <p:sp>
        <p:nvSpPr>
          <p:cNvPr id="93" name="等腰三角形 92"/>
          <p:cNvSpPr/>
          <p:nvPr/>
        </p:nvSpPr>
        <p:spPr>
          <a:xfrm rot="10800000">
            <a:off x="6329010" y="3091266"/>
            <a:ext cx="133262" cy="99398"/>
          </a:xfrm>
          <a:prstGeom prst="triangle">
            <a:avLst/>
          </a:prstGeom>
          <a:solidFill>
            <a:srgbClr val="ECD4E9"/>
          </a:solidFill>
          <a:ln w="38100">
            <a:solidFill>
              <a:srgbClr val="ECD4E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8118931" y="3099664"/>
            <a:ext cx="1396703" cy="400110"/>
            <a:chOff x="7994443" y="3073732"/>
            <a:chExt cx="1396703" cy="400110"/>
          </a:xfrm>
        </p:grpSpPr>
        <p:sp>
          <p:nvSpPr>
            <p:cNvPr id="94" name="矩形: 圆角 93"/>
            <p:cNvSpPr/>
            <p:nvPr/>
          </p:nvSpPr>
          <p:spPr>
            <a:xfrm>
              <a:off x="8103193" y="3096234"/>
              <a:ext cx="1179203" cy="355107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7994443" y="3073732"/>
              <a:ext cx="13967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$6,500,000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470331" y="4019397"/>
            <a:ext cx="1432591" cy="770130"/>
            <a:chOff x="7577011" y="4004157"/>
            <a:chExt cx="1432591" cy="770130"/>
          </a:xfrm>
        </p:grpSpPr>
        <p:grpSp>
          <p:nvGrpSpPr>
            <p:cNvPr id="97" name="组合 96"/>
            <p:cNvGrpSpPr/>
            <p:nvPr/>
          </p:nvGrpSpPr>
          <p:grpSpPr>
            <a:xfrm>
              <a:off x="8094736" y="4004157"/>
              <a:ext cx="397140" cy="397140"/>
              <a:chOff x="3527288" y="1017989"/>
              <a:chExt cx="397140" cy="397140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3527288" y="1017989"/>
                <a:ext cx="397140" cy="39714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68000">
                      <a:srgbClr val="BB5BA0"/>
                    </a:gs>
                    <a:gs pos="43000">
                      <a:srgbClr val="C784BF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KSO_Shape"/>
              <p:cNvSpPr/>
              <p:nvPr/>
            </p:nvSpPr>
            <p:spPr bwMode="auto">
              <a:xfrm>
                <a:off x="3591254" y="1100184"/>
                <a:ext cx="269209" cy="199414"/>
              </a:xfrm>
              <a:custGeom>
                <a:avLst/>
                <a:gdLst>
                  <a:gd name="T0" fmla="*/ 186223 w 4950"/>
                  <a:gd name="T1" fmla="*/ 870396 h 3662"/>
                  <a:gd name="T2" fmla="*/ 534663 w 4950"/>
                  <a:gd name="T3" fmla="*/ 870396 h 3662"/>
                  <a:gd name="T4" fmla="*/ 74926 w 4950"/>
                  <a:gd name="T5" fmla="*/ 586935 h 3662"/>
                  <a:gd name="T6" fmla="*/ 1246820 w 4950"/>
                  <a:gd name="T7" fmla="*/ 965004 h 3662"/>
                  <a:gd name="T8" fmla="*/ 1479235 w 4950"/>
                  <a:gd name="T9" fmla="*/ 1007578 h 3662"/>
                  <a:gd name="T10" fmla="*/ 1651637 w 4950"/>
                  <a:gd name="T11" fmla="*/ 896595 h 3662"/>
                  <a:gd name="T12" fmla="*/ 1800397 w 4950"/>
                  <a:gd name="T13" fmla="*/ 1147671 h 3662"/>
                  <a:gd name="T14" fmla="*/ 1397763 w 4950"/>
                  <a:gd name="T15" fmla="*/ 1332521 h 3662"/>
                  <a:gd name="T16" fmla="*/ 446644 w 4950"/>
                  <a:gd name="T17" fmla="*/ 1137119 h 3662"/>
                  <a:gd name="T18" fmla="*/ 63650 w 4950"/>
                  <a:gd name="T19" fmla="*/ 955907 h 3662"/>
                  <a:gd name="T20" fmla="*/ 420093 w 4950"/>
                  <a:gd name="T21" fmla="*/ 955907 h 3662"/>
                  <a:gd name="T22" fmla="*/ 542665 w 4950"/>
                  <a:gd name="T23" fmla="*/ 997026 h 3662"/>
                  <a:gd name="T24" fmla="*/ 863827 w 4950"/>
                  <a:gd name="T25" fmla="*/ 1099639 h 3662"/>
                  <a:gd name="T26" fmla="*/ 872920 w 4950"/>
                  <a:gd name="T27" fmla="*/ 950813 h 3662"/>
                  <a:gd name="T28" fmla="*/ 974397 w 4950"/>
                  <a:gd name="T29" fmla="*/ 910423 h 3662"/>
                  <a:gd name="T30" fmla="*/ 976943 w 4950"/>
                  <a:gd name="T31" fmla="*/ 985745 h 3662"/>
                  <a:gd name="T32" fmla="*/ 1150435 w 4950"/>
                  <a:gd name="T33" fmla="*/ 914789 h 3662"/>
                  <a:gd name="T34" fmla="*/ 1706194 w 4950"/>
                  <a:gd name="T35" fmla="*/ 590210 h 3662"/>
                  <a:gd name="T36" fmla="*/ 1343205 w 4950"/>
                  <a:gd name="T37" fmla="*/ 590210 h 3662"/>
                  <a:gd name="T38" fmla="*/ 1337386 w 4950"/>
                  <a:gd name="T39" fmla="*/ 639697 h 3662"/>
                  <a:gd name="T40" fmla="*/ 1369029 w 4950"/>
                  <a:gd name="T41" fmla="*/ 783793 h 3662"/>
                  <a:gd name="T42" fmla="*/ 1376303 w 4950"/>
                  <a:gd name="T43" fmla="*/ 799440 h 3662"/>
                  <a:gd name="T44" fmla="*/ 1678552 w 4950"/>
                  <a:gd name="T45" fmla="*/ 793982 h 3662"/>
                  <a:gd name="T46" fmla="*/ 1688736 w 4950"/>
                  <a:gd name="T47" fmla="*/ 657891 h 3662"/>
                  <a:gd name="T48" fmla="*/ 1706558 w 4950"/>
                  <a:gd name="T49" fmla="*/ 594577 h 3662"/>
                  <a:gd name="T50" fmla="*/ 1215904 w 4950"/>
                  <a:gd name="T51" fmla="*/ 467583 h 3662"/>
                  <a:gd name="T52" fmla="*/ 627411 w 4950"/>
                  <a:gd name="T53" fmla="*/ 270725 h 3662"/>
                  <a:gd name="T54" fmla="*/ 693244 w 4950"/>
                  <a:gd name="T55" fmla="*/ 640425 h 3662"/>
                  <a:gd name="T56" fmla="*/ 804541 w 4950"/>
                  <a:gd name="T57" fmla="*/ 842014 h 3662"/>
                  <a:gd name="T58" fmla="*/ 934388 w 4950"/>
                  <a:gd name="T59" fmla="*/ 851838 h 3662"/>
                  <a:gd name="T60" fmla="*/ 1064235 w 4950"/>
                  <a:gd name="T61" fmla="*/ 842014 h 3662"/>
                  <a:gd name="T62" fmla="*/ 1179533 w 4950"/>
                  <a:gd name="T63" fmla="*/ 647339 h 366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950" h="3662">
                    <a:moveTo>
                      <a:pt x="134" y="2392"/>
                    </a:moveTo>
                    <a:cubicBezTo>
                      <a:pt x="512" y="2392"/>
                      <a:pt x="512" y="2392"/>
                      <a:pt x="512" y="2392"/>
                    </a:cubicBezTo>
                    <a:cubicBezTo>
                      <a:pt x="677" y="2556"/>
                      <a:pt x="901" y="2556"/>
                      <a:pt x="1065" y="2392"/>
                    </a:cubicBezTo>
                    <a:cubicBezTo>
                      <a:pt x="1470" y="2392"/>
                      <a:pt x="1470" y="2392"/>
                      <a:pt x="1470" y="2392"/>
                    </a:cubicBezTo>
                    <a:cubicBezTo>
                      <a:pt x="1436" y="2126"/>
                      <a:pt x="1402" y="1861"/>
                      <a:pt x="1368" y="1595"/>
                    </a:cubicBezTo>
                    <a:cubicBezTo>
                      <a:pt x="1161" y="1029"/>
                      <a:pt x="375" y="1059"/>
                      <a:pt x="206" y="1613"/>
                    </a:cubicBezTo>
                    <a:cubicBezTo>
                      <a:pt x="134" y="2392"/>
                      <a:pt x="134" y="2392"/>
                      <a:pt x="134" y="2392"/>
                    </a:cubicBezTo>
                    <a:close/>
                    <a:moveTo>
                      <a:pt x="3428" y="2652"/>
                    </a:moveTo>
                    <a:cubicBezTo>
                      <a:pt x="3827" y="2460"/>
                      <a:pt x="3827" y="2460"/>
                      <a:pt x="3827" y="2460"/>
                    </a:cubicBezTo>
                    <a:cubicBezTo>
                      <a:pt x="4067" y="2769"/>
                      <a:pt x="4067" y="2769"/>
                      <a:pt x="4067" y="2769"/>
                    </a:cubicBezTo>
                    <a:cubicBezTo>
                      <a:pt x="4312" y="2773"/>
                      <a:pt x="4312" y="2773"/>
                      <a:pt x="4312" y="2773"/>
                    </a:cubicBezTo>
                    <a:cubicBezTo>
                      <a:pt x="4541" y="2464"/>
                      <a:pt x="4541" y="2464"/>
                      <a:pt x="4541" y="2464"/>
                    </a:cubicBezTo>
                    <a:cubicBezTo>
                      <a:pt x="4950" y="2676"/>
                      <a:pt x="4950" y="2676"/>
                      <a:pt x="4950" y="2676"/>
                    </a:cubicBezTo>
                    <a:cubicBezTo>
                      <a:pt x="4950" y="3154"/>
                      <a:pt x="4950" y="3154"/>
                      <a:pt x="4950" y="3154"/>
                    </a:cubicBezTo>
                    <a:cubicBezTo>
                      <a:pt x="3843" y="3154"/>
                      <a:pt x="3843" y="3154"/>
                      <a:pt x="3843" y="3154"/>
                    </a:cubicBezTo>
                    <a:cubicBezTo>
                      <a:pt x="3843" y="3662"/>
                      <a:pt x="3843" y="3662"/>
                      <a:pt x="3843" y="3662"/>
                    </a:cubicBezTo>
                    <a:cubicBezTo>
                      <a:pt x="1228" y="3662"/>
                      <a:pt x="1228" y="3662"/>
                      <a:pt x="1228" y="3662"/>
                    </a:cubicBezTo>
                    <a:cubicBezTo>
                      <a:pt x="1228" y="3125"/>
                      <a:pt x="1228" y="3125"/>
                      <a:pt x="1228" y="3125"/>
                    </a:cubicBezTo>
                    <a:cubicBezTo>
                      <a:pt x="0" y="3125"/>
                      <a:pt x="0" y="3125"/>
                      <a:pt x="0" y="3125"/>
                    </a:cubicBezTo>
                    <a:cubicBezTo>
                      <a:pt x="2" y="2943"/>
                      <a:pt x="57" y="2776"/>
                      <a:pt x="175" y="2627"/>
                    </a:cubicBezTo>
                    <a:cubicBezTo>
                      <a:pt x="263" y="2627"/>
                      <a:pt x="350" y="2627"/>
                      <a:pt x="437" y="2627"/>
                    </a:cubicBezTo>
                    <a:cubicBezTo>
                      <a:pt x="677" y="2890"/>
                      <a:pt x="916" y="2884"/>
                      <a:pt x="1155" y="2627"/>
                    </a:cubicBezTo>
                    <a:cubicBezTo>
                      <a:pt x="1240" y="2627"/>
                      <a:pt x="1325" y="2627"/>
                      <a:pt x="1409" y="2627"/>
                    </a:cubicBezTo>
                    <a:cubicBezTo>
                      <a:pt x="1441" y="2663"/>
                      <a:pt x="1469" y="2701"/>
                      <a:pt x="1492" y="2740"/>
                    </a:cubicBezTo>
                    <a:cubicBezTo>
                      <a:pt x="1975" y="2508"/>
                      <a:pt x="1975" y="2508"/>
                      <a:pt x="1975" y="2508"/>
                    </a:cubicBezTo>
                    <a:cubicBezTo>
                      <a:pt x="2375" y="3022"/>
                      <a:pt x="2375" y="3022"/>
                      <a:pt x="2375" y="3022"/>
                    </a:cubicBezTo>
                    <a:cubicBezTo>
                      <a:pt x="2477" y="2709"/>
                      <a:pt x="2477" y="2709"/>
                      <a:pt x="2477" y="2709"/>
                    </a:cubicBezTo>
                    <a:cubicBezTo>
                      <a:pt x="2400" y="2613"/>
                      <a:pt x="2400" y="2613"/>
                      <a:pt x="2400" y="2613"/>
                    </a:cubicBezTo>
                    <a:cubicBezTo>
                      <a:pt x="2485" y="2502"/>
                      <a:pt x="2485" y="2502"/>
                      <a:pt x="2485" y="2502"/>
                    </a:cubicBezTo>
                    <a:cubicBezTo>
                      <a:pt x="2679" y="2502"/>
                      <a:pt x="2679" y="2502"/>
                      <a:pt x="2679" y="2502"/>
                    </a:cubicBezTo>
                    <a:cubicBezTo>
                      <a:pt x="2763" y="2613"/>
                      <a:pt x="2763" y="2613"/>
                      <a:pt x="2763" y="2613"/>
                    </a:cubicBezTo>
                    <a:cubicBezTo>
                      <a:pt x="2686" y="2709"/>
                      <a:pt x="2686" y="2709"/>
                      <a:pt x="2686" y="2709"/>
                    </a:cubicBezTo>
                    <a:cubicBezTo>
                      <a:pt x="2782" y="3000"/>
                      <a:pt x="2782" y="3000"/>
                      <a:pt x="2782" y="3000"/>
                    </a:cubicBezTo>
                    <a:cubicBezTo>
                      <a:pt x="3163" y="2514"/>
                      <a:pt x="3163" y="2514"/>
                      <a:pt x="3163" y="2514"/>
                    </a:cubicBezTo>
                    <a:cubicBezTo>
                      <a:pt x="3428" y="2652"/>
                      <a:pt x="3428" y="2652"/>
                      <a:pt x="3428" y="2652"/>
                    </a:cubicBezTo>
                    <a:close/>
                    <a:moveTo>
                      <a:pt x="4691" y="1622"/>
                    </a:moveTo>
                    <a:cubicBezTo>
                      <a:pt x="4686" y="1278"/>
                      <a:pt x="4503" y="1107"/>
                      <a:pt x="4175" y="1103"/>
                    </a:cubicBezTo>
                    <a:cubicBezTo>
                      <a:pt x="3896" y="1099"/>
                      <a:pt x="3687" y="1274"/>
                      <a:pt x="3693" y="1622"/>
                    </a:cubicBezTo>
                    <a:cubicBezTo>
                      <a:pt x="3674" y="1622"/>
                      <a:pt x="3674" y="1622"/>
                      <a:pt x="3674" y="1622"/>
                    </a:cubicBezTo>
                    <a:cubicBezTo>
                      <a:pt x="3672" y="1669"/>
                      <a:pt x="3671" y="1736"/>
                      <a:pt x="3677" y="1758"/>
                    </a:cubicBezTo>
                    <a:cubicBezTo>
                      <a:pt x="3681" y="1773"/>
                      <a:pt x="3701" y="1792"/>
                      <a:pt x="3722" y="1808"/>
                    </a:cubicBezTo>
                    <a:cubicBezTo>
                      <a:pt x="3764" y="2154"/>
                      <a:pt x="3764" y="2154"/>
                      <a:pt x="3764" y="2154"/>
                    </a:cubicBezTo>
                    <a:cubicBezTo>
                      <a:pt x="3764" y="2180"/>
                      <a:pt x="3764" y="2180"/>
                      <a:pt x="3764" y="2180"/>
                    </a:cubicBezTo>
                    <a:cubicBezTo>
                      <a:pt x="3784" y="2197"/>
                      <a:pt x="3784" y="2197"/>
                      <a:pt x="3784" y="2197"/>
                    </a:cubicBezTo>
                    <a:cubicBezTo>
                      <a:pt x="4074" y="2430"/>
                      <a:pt x="4297" y="2414"/>
                      <a:pt x="4593" y="2198"/>
                    </a:cubicBezTo>
                    <a:cubicBezTo>
                      <a:pt x="4615" y="2182"/>
                      <a:pt x="4615" y="2182"/>
                      <a:pt x="4615" y="2182"/>
                    </a:cubicBezTo>
                    <a:cubicBezTo>
                      <a:pt x="4615" y="2154"/>
                      <a:pt x="4615" y="2154"/>
                      <a:pt x="4615" y="2154"/>
                    </a:cubicBezTo>
                    <a:cubicBezTo>
                      <a:pt x="4643" y="1808"/>
                      <a:pt x="4643" y="1808"/>
                      <a:pt x="4643" y="1808"/>
                    </a:cubicBezTo>
                    <a:cubicBezTo>
                      <a:pt x="4664" y="1792"/>
                      <a:pt x="4685" y="1773"/>
                      <a:pt x="4689" y="1758"/>
                    </a:cubicBezTo>
                    <a:cubicBezTo>
                      <a:pt x="4694" y="1738"/>
                      <a:pt x="4693" y="1680"/>
                      <a:pt x="4692" y="1634"/>
                    </a:cubicBezTo>
                    <a:cubicBezTo>
                      <a:pt x="4691" y="1622"/>
                      <a:pt x="4691" y="1622"/>
                      <a:pt x="4691" y="1622"/>
                    </a:cubicBezTo>
                    <a:close/>
                    <a:moveTo>
                      <a:pt x="3343" y="1285"/>
                    </a:moveTo>
                    <a:cubicBezTo>
                      <a:pt x="3468" y="744"/>
                      <a:pt x="3468" y="744"/>
                      <a:pt x="3468" y="744"/>
                    </a:cubicBezTo>
                    <a:cubicBezTo>
                      <a:pt x="3122" y="701"/>
                      <a:pt x="2501" y="0"/>
                      <a:pt x="1725" y="744"/>
                    </a:cubicBezTo>
                    <a:cubicBezTo>
                      <a:pt x="1825" y="1266"/>
                      <a:pt x="1825" y="1266"/>
                      <a:pt x="1825" y="1266"/>
                    </a:cubicBezTo>
                    <a:cubicBezTo>
                      <a:pt x="1838" y="1443"/>
                      <a:pt x="1864" y="1609"/>
                      <a:pt x="1906" y="1760"/>
                    </a:cubicBezTo>
                    <a:cubicBezTo>
                      <a:pt x="1965" y="1970"/>
                      <a:pt x="2055" y="2150"/>
                      <a:pt x="2190" y="2291"/>
                    </a:cubicBezTo>
                    <a:cubicBezTo>
                      <a:pt x="2212" y="2314"/>
                      <a:pt x="2212" y="2314"/>
                      <a:pt x="2212" y="2314"/>
                    </a:cubicBezTo>
                    <a:cubicBezTo>
                      <a:pt x="2244" y="2318"/>
                      <a:pt x="2244" y="2318"/>
                      <a:pt x="2244" y="2318"/>
                    </a:cubicBezTo>
                    <a:cubicBezTo>
                      <a:pt x="2354" y="2334"/>
                      <a:pt x="2462" y="2341"/>
                      <a:pt x="2569" y="2341"/>
                    </a:cubicBezTo>
                    <a:cubicBezTo>
                      <a:pt x="2677" y="2341"/>
                      <a:pt x="2784" y="2334"/>
                      <a:pt x="2895" y="2318"/>
                    </a:cubicBezTo>
                    <a:cubicBezTo>
                      <a:pt x="2926" y="2314"/>
                      <a:pt x="2926" y="2314"/>
                      <a:pt x="2926" y="2314"/>
                    </a:cubicBezTo>
                    <a:cubicBezTo>
                      <a:pt x="2948" y="2291"/>
                      <a:pt x="2948" y="2291"/>
                      <a:pt x="2948" y="2291"/>
                    </a:cubicBezTo>
                    <a:cubicBezTo>
                      <a:pt x="3078" y="2155"/>
                      <a:pt x="3176" y="1981"/>
                      <a:pt x="3243" y="1779"/>
                    </a:cubicBezTo>
                    <a:cubicBezTo>
                      <a:pt x="3292" y="1629"/>
                      <a:pt x="3326" y="1462"/>
                      <a:pt x="3343" y="128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 anchorCtr="1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7577011" y="4435733"/>
              <a:ext cx="1432591" cy="338554"/>
              <a:chOff x="5376818" y="5407708"/>
              <a:chExt cx="1432591" cy="338554"/>
            </a:xfrm>
          </p:grpSpPr>
          <p:sp>
            <p:nvSpPr>
              <p:cNvPr id="101" name="文本框 100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accent4">
                        <a:lumMod val="60000"/>
                        <a:lumOff val="4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102" name="组合 101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106" name="直接连接符 105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3" name="组合 102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104" name="直接连接符 103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09" name="组合 108"/>
          <p:cNvGrpSpPr/>
          <p:nvPr/>
        </p:nvGrpSpPr>
        <p:grpSpPr>
          <a:xfrm>
            <a:off x="550863" y="5529360"/>
            <a:ext cx="1432591" cy="338554"/>
            <a:chOff x="5376818" y="5407708"/>
            <a:chExt cx="1432591" cy="338554"/>
          </a:xfrm>
        </p:grpSpPr>
        <p:sp>
          <p:nvSpPr>
            <p:cNvPr id="110" name="文本框 109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5BD4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115" name="直接连接符 114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组合 111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113" name="直接连接符 112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7" name="文本框 116"/>
          <p:cNvSpPr txBox="1"/>
          <p:nvPr/>
        </p:nvSpPr>
        <p:spPr>
          <a:xfrm>
            <a:off x="492806" y="5835728"/>
            <a:ext cx="47044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562233" y="1367228"/>
            <a:ext cx="2111972" cy="500016"/>
            <a:chOff x="562233" y="1367228"/>
            <a:chExt cx="2111972" cy="500016"/>
          </a:xfrm>
        </p:grpSpPr>
        <p:grpSp>
          <p:nvGrpSpPr>
            <p:cNvPr id="118" name="组合 117"/>
            <p:cNvGrpSpPr/>
            <p:nvPr/>
          </p:nvGrpSpPr>
          <p:grpSpPr>
            <a:xfrm rot="1979173">
              <a:off x="562233" y="1367228"/>
              <a:ext cx="500016" cy="500016"/>
              <a:chOff x="8049259" y="1478840"/>
              <a:chExt cx="134660" cy="134660"/>
            </a:xfrm>
          </p:grpSpPr>
          <p:sp>
            <p:nvSpPr>
              <p:cNvPr id="119" name="椭圆 118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1241614" y="1447959"/>
              <a:ext cx="1432591" cy="338554"/>
              <a:chOff x="5376818" y="5407708"/>
              <a:chExt cx="1432591" cy="338554"/>
            </a:xfrm>
          </p:grpSpPr>
          <p:sp>
            <p:nvSpPr>
              <p:cNvPr id="122" name="文本框 121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123" name="组合 122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127" name="直接连接符 126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4" name="组合 123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125" name="直接连接符 124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30" name="文本框 129"/>
          <p:cNvSpPr txBox="1"/>
          <p:nvPr/>
        </p:nvSpPr>
        <p:spPr>
          <a:xfrm>
            <a:off x="528366" y="1928980"/>
            <a:ext cx="296430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7" grpId="0" animBg="1"/>
      <p:bldP spid="48" grpId="0" animBg="1"/>
      <p:bldP spid="83" grpId="0" animBg="1"/>
      <p:bldP spid="93" grpId="0" animBg="1"/>
      <p:bldP spid="117" grpId="0"/>
      <p:bldP spid="1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853111" y="2015882"/>
            <a:ext cx="485778" cy="6041190"/>
            <a:chOff x="5853111" y="2015882"/>
            <a:chExt cx="485778" cy="604119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6096000" y="2501660"/>
              <a:ext cx="0" cy="5555412"/>
            </a:xfrm>
            <a:prstGeom prst="line">
              <a:avLst/>
            </a:prstGeom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5853111" y="2015882"/>
              <a:ext cx="485778" cy="485778"/>
            </a:xfrm>
            <a:prstGeom prst="ellipse">
              <a:avLst/>
            </a:prstGeom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1979173">
            <a:off x="5987410" y="4161785"/>
            <a:ext cx="246208" cy="246208"/>
            <a:chOff x="8049259" y="1478840"/>
            <a:chExt cx="134660" cy="134660"/>
          </a:xfrm>
        </p:grpSpPr>
        <p:sp>
          <p:nvSpPr>
            <p:cNvPr id="18" name="椭圆 17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rot="1979173">
            <a:off x="5972895" y="6039485"/>
            <a:ext cx="246208" cy="246208"/>
            <a:chOff x="8049259" y="1478840"/>
            <a:chExt cx="134660" cy="134660"/>
          </a:xfrm>
        </p:grpSpPr>
        <p:sp>
          <p:nvSpPr>
            <p:cNvPr id="21" name="椭圆 20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221673" y="4093873"/>
            <a:ext cx="719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2010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221673" y="5977923"/>
            <a:ext cx="719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2011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6466114" y="3923344"/>
            <a:ext cx="4704465" cy="679910"/>
            <a:chOff x="6526227" y="3639904"/>
            <a:chExt cx="4704465" cy="679910"/>
          </a:xfrm>
        </p:grpSpPr>
        <p:grpSp>
          <p:nvGrpSpPr>
            <p:cNvPr id="23" name="组合 22"/>
            <p:cNvGrpSpPr/>
            <p:nvPr/>
          </p:nvGrpSpPr>
          <p:grpSpPr>
            <a:xfrm>
              <a:off x="6604765" y="3639904"/>
              <a:ext cx="1432591" cy="338554"/>
              <a:chOff x="5376818" y="5407708"/>
              <a:chExt cx="1432591" cy="338554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29" name="直接连接符 28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" name="组合 25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3" name="文本框 32"/>
            <p:cNvSpPr txBox="1"/>
            <p:nvPr/>
          </p:nvSpPr>
          <p:spPr>
            <a:xfrm>
              <a:off x="6526227" y="3904316"/>
              <a:ext cx="47044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466114" y="5822634"/>
            <a:ext cx="4704465" cy="679910"/>
            <a:chOff x="6526227" y="3639904"/>
            <a:chExt cx="4704465" cy="679910"/>
          </a:xfrm>
        </p:grpSpPr>
        <p:grpSp>
          <p:nvGrpSpPr>
            <p:cNvPr id="36" name="组合 35"/>
            <p:cNvGrpSpPr/>
            <p:nvPr/>
          </p:nvGrpSpPr>
          <p:grpSpPr>
            <a:xfrm>
              <a:off x="6604765" y="3639904"/>
              <a:ext cx="1432591" cy="338554"/>
              <a:chOff x="5376818" y="5407708"/>
              <a:chExt cx="1432591" cy="338554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43" name="直接连接符 42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组合 39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7" name="文本框 36"/>
            <p:cNvSpPr txBox="1"/>
            <p:nvPr/>
          </p:nvSpPr>
          <p:spPr>
            <a:xfrm>
              <a:off x="6526227" y="3904316"/>
              <a:ext cx="47044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</a:t>
              </a:r>
            </a:p>
          </p:txBody>
        </p:sp>
      </p:grpSp>
      <p:cxnSp>
        <p:nvCxnSpPr>
          <p:cNvPr id="45" name="直接连接符 44"/>
          <p:cNvCxnSpPr/>
          <p:nvPr/>
        </p:nvCxnSpPr>
        <p:spPr>
          <a:xfrm flipV="1">
            <a:off x="1724357" y="3632839"/>
            <a:ext cx="2703981" cy="1525332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3210238" y="1436050"/>
            <a:ext cx="2703981" cy="1525332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9173285" y="3670569"/>
            <a:ext cx="2703981" cy="1525332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1" grpId="0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6096000" y="-324465"/>
            <a:ext cx="0" cy="8381537"/>
          </a:xfrm>
          <a:prstGeom prst="lin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 rot="1979173">
            <a:off x="5972895" y="1121936"/>
            <a:ext cx="246208" cy="246208"/>
            <a:chOff x="8049259" y="1478840"/>
            <a:chExt cx="134660" cy="134660"/>
          </a:xfrm>
        </p:grpSpPr>
        <p:sp>
          <p:nvSpPr>
            <p:cNvPr id="8" name="椭圆 7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979173">
            <a:off x="5970353" y="3339797"/>
            <a:ext cx="246208" cy="246208"/>
            <a:chOff x="8049259" y="1478840"/>
            <a:chExt cx="134660" cy="134660"/>
          </a:xfrm>
        </p:grpSpPr>
        <p:sp>
          <p:nvSpPr>
            <p:cNvPr id="11" name="椭圆 10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979173">
            <a:off x="5970353" y="5557658"/>
            <a:ext cx="246208" cy="246208"/>
            <a:chOff x="8049259" y="1478840"/>
            <a:chExt cx="134660" cy="134660"/>
          </a:xfrm>
        </p:grpSpPr>
        <p:sp>
          <p:nvSpPr>
            <p:cNvPr id="14" name="椭圆 13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221673" y="5508603"/>
            <a:ext cx="719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2014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221673" y="3272824"/>
            <a:ext cx="719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2013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221673" y="1060374"/>
            <a:ext cx="719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2012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466114" y="5358178"/>
            <a:ext cx="4704465" cy="679910"/>
            <a:chOff x="6526227" y="3639904"/>
            <a:chExt cx="4704465" cy="679910"/>
          </a:xfrm>
        </p:grpSpPr>
        <p:grpSp>
          <p:nvGrpSpPr>
            <p:cNvPr id="20" name="组合 19"/>
            <p:cNvGrpSpPr/>
            <p:nvPr/>
          </p:nvGrpSpPr>
          <p:grpSpPr>
            <a:xfrm>
              <a:off x="6604765" y="3639904"/>
              <a:ext cx="1432591" cy="338554"/>
              <a:chOff x="5376818" y="5407708"/>
              <a:chExt cx="1432591" cy="338554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1" name="文本框 20"/>
            <p:cNvSpPr txBox="1"/>
            <p:nvPr/>
          </p:nvSpPr>
          <p:spPr>
            <a:xfrm>
              <a:off x="6526227" y="3904316"/>
              <a:ext cx="47044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66114" y="3131632"/>
            <a:ext cx="4704465" cy="679910"/>
            <a:chOff x="6526227" y="3639904"/>
            <a:chExt cx="4704465" cy="679910"/>
          </a:xfrm>
        </p:grpSpPr>
        <p:grpSp>
          <p:nvGrpSpPr>
            <p:cNvPr id="30" name="组合 29"/>
            <p:cNvGrpSpPr/>
            <p:nvPr/>
          </p:nvGrpSpPr>
          <p:grpSpPr>
            <a:xfrm>
              <a:off x="6604765" y="3639904"/>
              <a:ext cx="1432591" cy="338554"/>
              <a:chOff x="5376818" y="5407708"/>
              <a:chExt cx="1432591" cy="338554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组合 33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35" name="直接连接符 34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1" name="文本框 30"/>
            <p:cNvSpPr txBox="1"/>
            <p:nvPr/>
          </p:nvSpPr>
          <p:spPr>
            <a:xfrm>
              <a:off x="6526227" y="3904316"/>
              <a:ext cx="47044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466114" y="905085"/>
            <a:ext cx="4704465" cy="679910"/>
            <a:chOff x="6526227" y="3639904"/>
            <a:chExt cx="4704465" cy="679910"/>
          </a:xfrm>
        </p:grpSpPr>
        <p:grpSp>
          <p:nvGrpSpPr>
            <p:cNvPr id="40" name="组合 39"/>
            <p:cNvGrpSpPr/>
            <p:nvPr/>
          </p:nvGrpSpPr>
          <p:grpSpPr>
            <a:xfrm>
              <a:off x="6604765" y="3639904"/>
              <a:ext cx="1432591" cy="338554"/>
              <a:chOff x="5376818" y="5407708"/>
              <a:chExt cx="1432591" cy="338554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组合 43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45" name="直接连接符 44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1" name="文本框 40"/>
            <p:cNvSpPr txBox="1"/>
            <p:nvPr/>
          </p:nvSpPr>
          <p:spPr>
            <a:xfrm>
              <a:off x="6526227" y="3904316"/>
              <a:ext cx="47044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</a:t>
              </a:r>
            </a:p>
          </p:txBody>
        </p:sp>
      </p:grpSp>
      <p:cxnSp>
        <p:nvCxnSpPr>
          <p:cNvPr id="49" name="直接连接符 48"/>
          <p:cNvCxnSpPr/>
          <p:nvPr/>
        </p:nvCxnSpPr>
        <p:spPr>
          <a:xfrm flipV="1">
            <a:off x="1724357" y="3632839"/>
            <a:ext cx="2703981" cy="1525332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-112710" y="786398"/>
            <a:ext cx="2703981" cy="1525332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7422390" y="2221054"/>
            <a:ext cx="5038420" cy="2842203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6" grpId="0"/>
      <p:bldP spid="1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53111" y="-324465"/>
            <a:ext cx="485778" cy="5845559"/>
            <a:chOff x="5853111" y="-324465"/>
            <a:chExt cx="485778" cy="5845559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096000" y="-324465"/>
              <a:ext cx="0" cy="5368413"/>
            </a:xfrm>
            <a:prstGeom prst="line">
              <a:avLst/>
            </a:prstGeom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5853111" y="5035316"/>
              <a:ext cx="485778" cy="485778"/>
            </a:xfrm>
            <a:prstGeom prst="ellipse">
              <a:avLst/>
            </a:prstGeom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 rot="1979173">
            <a:off x="5970353" y="3339797"/>
            <a:ext cx="246208" cy="246208"/>
            <a:chOff x="8049259" y="1478840"/>
            <a:chExt cx="134660" cy="134660"/>
          </a:xfrm>
        </p:grpSpPr>
        <p:sp>
          <p:nvSpPr>
            <p:cNvPr id="9" name="椭圆 8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1979173">
            <a:off x="5972896" y="986021"/>
            <a:ext cx="246208" cy="246208"/>
            <a:chOff x="8049259" y="1478840"/>
            <a:chExt cx="134660" cy="134660"/>
          </a:xfrm>
        </p:grpSpPr>
        <p:sp>
          <p:nvSpPr>
            <p:cNvPr id="12" name="椭圆 11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221673" y="3282987"/>
            <a:ext cx="719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2016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221673" y="927404"/>
            <a:ext cx="719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2015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466114" y="3132561"/>
            <a:ext cx="4704465" cy="679910"/>
            <a:chOff x="6526227" y="3639904"/>
            <a:chExt cx="4704465" cy="679910"/>
          </a:xfrm>
        </p:grpSpPr>
        <p:grpSp>
          <p:nvGrpSpPr>
            <p:cNvPr id="17" name="组合 16"/>
            <p:cNvGrpSpPr/>
            <p:nvPr/>
          </p:nvGrpSpPr>
          <p:grpSpPr>
            <a:xfrm>
              <a:off x="6604765" y="3639904"/>
              <a:ext cx="1432591" cy="338554"/>
              <a:chOff x="5376818" y="5407708"/>
              <a:chExt cx="1432591" cy="338554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24" name="直接连接符 23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组合 20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8" name="文本框 17"/>
            <p:cNvSpPr txBox="1"/>
            <p:nvPr/>
          </p:nvSpPr>
          <p:spPr>
            <a:xfrm>
              <a:off x="6526227" y="3904316"/>
              <a:ext cx="47044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66114" y="803676"/>
            <a:ext cx="4704465" cy="679910"/>
            <a:chOff x="6526227" y="3639904"/>
            <a:chExt cx="4704465" cy="679910"/>
          </a:xfrm>
        </p:grpSpPr>
        <p:grpSp>
          <p:nvGrpSpPr>
            <p:cNvPr id="27" name="组合 26"/>
            <p:cNvGrpSpPr/>
            <p:nvPr/>
          </p:nvGrpSpPr>
          <p:grpSpPr>
            <a:xfrm>
              <a:off x="6604765" y="3639904"/>
              <a:ext cx="1432591" cy="338554"/>
              <a:chOff x="5376818" y="5407708"/>
              <a:chExt cx="1432591" cy="33855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" name="组合 30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32" name="直接连接符 31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8" name="文本框 27"/>
            <p:cNvSpPr txBox="1"/>
            <p:nvPr/>
          </p:nvSpPr>
          <p:spPr>
            <a:xfrm>
              <a:off x="6526227" y="3904316"/>
              <a:ext cx="47044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</a:t>
              </a:r>
            </a:p>
          </p:txBody>
        </p:sp>
      </p:grpSp>
      <p:cxnSp>
        <p:nvCxnSpPr>
          <p:cNvPr id="36" name="直接连接符 35"/>
          <p:cNvCxnSpPr/>
          <p:nvPr/>
        </p:nvCxnSpPr>
        <p:spPr>
          <a:xfrm flipV="1">
            <a:off x="-1191432" y="3738179"/>
            <a:ext cx="5038420" cy="2842203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758460" y="-617426"/>
            <a:ext cx="5038420" cy="2842203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3574247" y="3625544"/>
            <a:ext cx="5038420" cy="2842203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-19052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/>
          <p:cNvGrpSpPr/>
          <p:nvPr/>
        </p:nvGrpSpPr>
        <p:grpSpPr>
          <a:xfrm rot="713497" flipH="1">
            <a:off x="-1213425" y="-6063996"/>
            <a:ext cx="16244837" cy="18846406"/>
            <a:chOff x="-2229425" y="-6063996"/>
            <a:chExt cx="16244837" cy="18846406"/>
          </a:xfrm>
        </p:grpSpPr>
        <p:sp>
          <p:nvSpPr>
            <p:cNvPr id="8" name="椭圆 7"/>
            <p:cNvSpPr/>
            <p:nvPr/>
          </p:nvSpPr>
          <p:spPr>
            <a:xfrm rot="1483516">
              <a:off x="4341739" y="-6063996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594523">
              <a:off x="4557621" y="-596032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1705529">
              <a:off x="4770043" y="-584974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1816536">
              <a:off x="4978784" y="-573236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1927543">
              <a:off x="5183627" y="-560830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2038549">
              <a:off x="5384358" y="-547769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2149556">
              <a:off x="5580767" y="-534067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2260562">
              <a:off x="5772650" y="-519738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2371569">
              <a:off x="5959808" y="-5047971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2482576">
              <a:off x="6142044" y="-489259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593582">
              <a:off x="6319167" y="-4731418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2704589">
              <a:off x="6490996" y="-456460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2815595">
              <a:off x="6657349" y="-4392331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2926602">
              <a:off x="6818055" y="-4214776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rot="3037609">
              <a:off x="6972944" y="-4032126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rot="3148615">
              <a:off x="7121854" y="-384457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rot="3259622">
              <a:off x="7264633" y="-365230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3370628">
              <a:off x="7401130" y="-345553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rot="3481635">
              <a:off x="7531203" y="-325445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3592642">
              <a:off x="7654716" y="-304927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3703648">
              <a:off x="7771540" y="-284022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3814655">
              <a:off x="7881555" y="-262751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rot="3925661">
              <a:off x="7984644" y="-241135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rot="4036668">
              <a:off x="8080702" y="-219197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4147675">
              <a:off x="8169627" y="-1969618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4258681">
              <a:off x="8251326" y="-174450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4369688">
              <a:off x="8325715" y="-151686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4480694">
              <a:off x="8392716" y="-1286951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4591701">
              <a:off x="8452260" y="-105498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4702708">
              <a:off x="8504283" y="-82122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4813714">
              <a:off x="8548732" y="-585906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rot="4924720">
              <a:off x="8585561" y="-34927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rot="5035727">
              <a:off x="8614732" y="-11157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5146734">
              <a:off x="8636212" y="12694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rot="5257741">
              <a:off x="8649981" y="36602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 rot="5368747">
              <a:off x="8656024" y="60543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 rot="5479753">
              <a:off x="8654335" y="84490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 rot="5590760">
              <a:off x="8644915" y="1084206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 rot="5701767">
              <a:off x="8627775" y="132307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5812774">
              <a:off x="8602931" y="156126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5923780">
              <a:off x="8570411" y="1798526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rot="6034786">
              <a:off x="8530247" y="203461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6145793">
              <a:off x="8482482" y="226928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6256800">
              <a:off x="8427166" y="250229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 rot="6367807">
              <a:off x="8364356" y="273339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rot="6478813">
              <a:off x="8294118" y="2962341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rot="6589819">
              <a:off x="8216525" y="318890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 rot="6700826">
              <a:off x="8131657" y="341284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rot="6811833">
              <a:off x="8039605" y="3633928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rot="6922840">
              <a:off x="7940462" y="385192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7033846">
              <a:off x="7834333" y="406660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rot="7144852">
              <a:off x="7721329" y="427774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 rot="7255859">
              <a:off x="7601566" y="448513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 rot="7366866">
              <a:off x="7475171" y="468854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7477873">
              <a:off x="7342274" y="4887768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7588878">
              <a:off x="7203015" y="5082596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rot="7699885">
              <a:off x="7057538" y="527282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7810892">
              <a:off x="6905996" y="545826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7921899">
              <a:off x="6748545" y="563871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8032906">
              <a:off x="6585352" y="5813981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8143911">
              <a:off x="6416585" y="598388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8254918">
              <a:off x="6242420" y="614826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rot="8365925">
              <a:off x="6063039" y="630692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 rot="8476932">
              <a:off x="5878629" y="645971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 rot="8587938">
              <a:off x="5689384" y="660647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 rot="8698944">
              <a:off x="5495498" y="674704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 rot="8809951">
              <a:off x="5297175" y="6881278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 rot="8920958">
              <a:off x="5094621" y="700904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 rot="9031965">
              <a:off x="4888048" y="713020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 rot="9142971">
              <a:off x="4677673" y="724462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 rot="9253977">
              <a:off x="4463712" y="735220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 rot="9364984">
              <a:off x="4246389" y="745281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 rot="9475991">
              <a:off x="4025931" y="754635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 rot="9586998">
              <a:off x="3802568" y="7632728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 rot="9698004">
              <a:off x="3576535" y="771184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 rot="9809010">
              <a:off x="3348063" y="778362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 rot="9920017">
              <a:off x="3117393" y="784799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 rot="10031023">
              <a:off x="2884767" y="790488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 rot="10142031">
              <a:off x="2650422" y="795422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 rot="10253036">
              <a:off x="2414610" y="799598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 rot="10364044">
              <a:off x="2177569" y="803010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 rot="10475050">
              <a:off x="1939554" y="8056551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 rot="10586056">
              <a:off x="1700809" y="807530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 rot="10697064">
              <a:off x="1461579" y="808633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 rot="10808069">
              <a:off x="1222121" y="808964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 rot="10919077">
              <a:off x="982678" y="8085211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 rot="11030083">
              <a:off x="743507" y="807305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rot="11141089">
              <a:off x="504852" y="805318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 rot="11252097">
              <a:off x="266960" y="8025616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 rot="11363102">
              <a:off x="30085" y="799038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 rot="11474110">
              <a:off x="-205532" y="794752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 rot="11585116">
              <a:off x="-439639" y="789707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 rot="11696122">
              <a:off x="-671995" y="783910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 rot="11807130">
              <a:off x="-902362" y="777365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 rot="11918135">
              <a:off x="-1130492" y="7700798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12029143">
              <a:off x="-1356155" y="7620618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rot="12140149">
              <a:off x="-1579108" y="753319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 rot="12251155">
              <a:off x="-1799123" y="743862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 rot="12362162">
              <a:off x="-2015973" y="733698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12473168">
              <a:off x="-2229425" y="722841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454775" y="2022219"/>
            <a:ext cx="4267356" cy="1626892"/>
            <a:chOff x="3308090" y="1785999"/>
            <a:chExt cx="4267356" cy="1626892"/>
          </a:xfrm>
        </p:grpSpPr>
        <p:sp>
          <p:nvSpPr>
            <p:cNvPr id="109" name="矩形 108"/>
            <p:cNvSpPr/>
            <p:nvPr/>
          </p:nvSpPr>
          <p:spPr>
            <a:xfrm>
              <a:off x="3308090" y="1785999"/>
              <a:ext cx="42673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5400" b="1" dirty="0">
                  <a:solidFill>
                    <a:srgbClr val="ECD4E9"/>
                  </a:solidFill>
                  <a:latin typeface="MyriadSetPro-Ultralight" panose="02000103050000020004" pitchFamily="2" charset="0"/>
                </a:rPr>
                <a:t>THANK</a:t>
              </a:r>
              <a:endParaRPr lang="zh-CN" altLang="en-US" sz="5400" b="1" dirty="0">
                <a:solidFill>
                  <a:srgbClr val="ECD4E9"/>
                </a:solidFill>
                <a:latin typeface="MyriadSetPro-Ultralight" panose="02000103050000020004" pitchFamily="2" charset="0"/>
              </a:endParaRPr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3324130" y="2489561"/>
              <a:ext cx="4190743" cy="923330"/>
              <a:chOff x="3324130" y="2550521"/>
              <a:chExt cx="4190743" cy="92333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3324130" y="2550521"/>
                <a:ext cx="2854711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54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YOU</a:t>
                </a:r>
                <a:endParaRPr lang="zh-CN" altLang="en-US" sz="54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grpSp>
            <p:nvGrpSpPr>
              <p:cNvPr id="112" name="组合 111"/>
              <p:cNvGrpSpPr/>
              <p:nvPr/>
            </p:nvGrpSpPr>
            <p:grpSpPr>
              <a:xfrm>
                <a:off x="6247798" y="2765965"/>
                <a:ext cx="1267075" cy="492443"/>
                <a:chOff x="6273516" y="2747644"/>
                <a:chExt cx="1267075" cy="492443"/>
              </a:xfrm>
            </p:grpSpPr>
            <p:sp>
              <p:nvSpPr>
                <p:cNvPr id="111" name="矩形: 圆角 110"/>
                <p:cNvSpPr/>
                <p:nvPr/>
              </p:nvSpPr>
              <p:spPr>
                <a:xfrm>
                  <a:off x="6316847" y="2808940"/>
                  <a:ext cx="1180413" cy="36985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CD4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文本框 3"/>
                <p:cNvSpPr txBox="1"/>
                <p:nvPr/>
              </p:nvSpPr>
              <p:spPr>
                <a:xfrm flipH="1">
                  <a:off x="6273516" y="2747644"/>
                  <a:ext cx="1267075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600" dirty="0">
                      <a:solidFill>
                        <a:srgbClr val="231F39"/>
                      </a:solidFill>
                      <a:latin typeface="+mn-ea"/>
                    </a:rPr>
                    <a:t>2017</a:t>
                  </a:r>
                </a:p>
              </p:txBody>
            </p:sp>
          </p:grpSp>
        </p:grpSp>
      </p:grpSp>
      <p:sp>
        <p:nvSpPr>
          <p:cNvPr id="114" name="文本框 113"/>
          <p:cNvSpPr txBox="1"/>
          <p:nvPr/>
        </p:nvSpPr>
        <p:spPr>
          <a:xfrm>
            <a:off x="5464187" y="5941602"/>
            <a:ext cx="4248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DBAFD6"/>
                </a:solidFill>
              </a:rPr>
              <a:t>Love is a lamp, while friendship is the shadow. When the lamp is </a:t>
            </a:r>
            <a:r>
              <a:rPr lang="en-US" altLang="zh-CN" sz="1200" dirty="0" err="1">
                <a:solidFill>
                  <a:srgbClr val="DBAFD6"/>
                </a:solidFill>
              </a:rPr>
              <a:t>off,you</a:t>
            </a:r>
            <a:r>
              <a:rPr lang="en-US" altLang="zh-CN" sz="1200" dirty="0">
                <a:solidFill>
                  <a:srgbClr val="DBAFD6"/>
                </a:solidFill>
              </a:rPr>
              <a:t> will find the shadow everywhere</a:t>
            </a:r>
          </a:p>
        </p:txBody>
      </p:sp>
      <p:sp>
        <p:nvSpPr>
          <p:cNvPr id="118" name="矩形 117"/>
          <p:cNvSpPr/>
          <p:nvPr/>
        </p:nvSpPr>
        <p:spPr>
          <a:xfrm>
            <a:off x="6063836" y="3679478"/>
            <a:ext cx="3049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DBAFD6"/>
                </a:solidFill>
                <a:latin typeface="MyriadSetPro-Ultralight" panose="02000103050000020004" pitchFamily="2" charset="0"/>
              </a:rPr>
              <a:t>WE DID A GREAT YEAR THIS YEAR</a:t>
            </a:r>
            <a:endParaRPr lang="zh-CN" altLang="en-US" b="1" dirty="0">
              <a:solidFill>
                <a:srgbClr val="DBAFD6"/>
              </a:solidFill>
              <a:latin typeface="MyriadSetPro-Ultralight" panose="02000103050000020004" pitchFamily="2" charset="0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6963923" y="5602878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DBAFD6"/>
                </a:solidFill>
                <a:latin typeface="MyriadSetPro-Ultralight" panose="02000103050000020004" pitchFamily="2" charset="0"/>
              </a:rPr>
              <a:t>【SUGAR】</a:t>
            </a:r>
            <a:endParaRPr lang="zh-CN" altLang="en-US" b="1" dirty="0">
              <a:solidFill>
                <a:srgbClr val="DBAFD6"/>
              </a:solidFill>
              <a:latin typeface="MyriadSetPro-Ultralight" panose="02000103050000020004" pitchFamily="2" charset="0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6754493" y="4036998"/>
            <a:ext cx="1667920" cy="0"/>
          </a:xfrm>
          <a:prstGeom prst="line">
            <a:avLst/>
          </a:prstGeom>
          <a:ln>
            <a:solidFill>
              <a:srgbClr val="DBAF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850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295484" y="3491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自由: 形状 9"/>
          <p:cNvSpPr/>
          <p:nvPr/>
        </p:nvSpPr>
        <p:spPr>
          <a:xfrm rot="17121192">
            <a:off x="-3874291" y="-733320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自由: 形状 10"/>
          <p:cNvSpPr/>
          <p:nvPr/>
        </p:nvSpPr>
        <p:spPr>
          <a:xfrm rot="17121192">
            <a:off x="-4142634" y="-83454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自由: 形状 11"/>
          <p:cNvSpPr/>
          <p:nvPr/>
        </p:nvSpPr>
        <p:spPr>
          <a:xfrm rot="17121192">
            <a:off x="-4403447" y="-959597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自由: 形状 12"/>
          <p:cNvSpPr/>
          <p:nvPr/>
        </p:nvSpPr>
        <p:spPr>
          <a:xfrm rot="17121192">
            <a:off x="-4654739" y="-1107535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自由: 形状 13"/>
          <p:cNvSpPr/>
          <p:nvPr/>
        </p:nvSpPr>
        <p:spPr>
          <a:xfrm rot="17121192">
            <a:off x="-4894604" y="-127722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自由: 形状 14"/>
          <p:cNvSpPr/>
          <p:nvPr/>
        </p:nvSpPr>
        <p:spPr>
          <a:xfrm rot="17121192">
            <a:off x="-5121212" y="-146738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自由: 形状 15"/>
          <p:cNvSpPr/>
          <p:nvPr/>
        </p:nvSpPr>
        <p:spPr>
          <a:xfrm rot="17121192">
            <a:off x="-5332841" y="-1676558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自由: 形状 16"/>
          <p:cNvSpPr/>
          <p:nvPr/>
        </p:nvSpPr>
        <p:spPr>
          <a:xfrm rot="17121192">
            <a:off x="-5527877" y="-190315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自由: 形状 17"/>
          <p:cNvSpPr/>
          <p:nvPr/>
        </p:nvSpPr>
        <p:spPr>
          <a:xfrm rot="17121192">
            <a:off x="-5704839" y="-2145455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自由: 形状 18"/>
          <p:cNvSpPr/>
          <p:nvPr/>
        </p:nvSpPr>
        <p:spPr>
          <a:xfrm rot="17121192">
            <a:off x="-5862382" y="-240161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自由: 形状 19"/>
          <p:cNvSpPr/>
          <p:nvPr/>
        </p:nvSpPr>
        <p:spPr>
          <a:xfrm rot="17121192">
            <a:off x="-5999302" y="-2669673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自由: 形状 20"/>
          <p:cNvSpPr/>
          <p:nvPr/>
        </p:nvSpPr>
        <p:spPr>
          <a:xfrm rot="17121192">
            <a:off x="-6114557" y="-2947603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自由: 形状 21"/>
          <p:cNvSpPr/>
          <p:nvPr/>
        </p:nvSpPr>
        <p:spPr>
          <a:xfrm rot="17121192">
            <a:off x="-6207275" y="-323328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自由: 形状 22"/>
          <p:cNvSpPr/>
          <p:nvPr/>
        </p:nvSpPr>
        <p:spPr>
          <a:xfrm rot="17121192">
            <a:off x="-6276746" y="-352454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自由: 形状 23"/>
          <p:cNvSpPr/>
          <p:nvPr/>
        </p:nvSpPr>
        <p:spPr>
          <a:xfrm rot="17121192">
            <a:off x="-6322443" y="-381916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自由: 形状 24"/>
          <p:cNvSpPr/>
          <p:nvPr/>
        </p:nvSpPr>
        <p:spPr>
          <a:xfrm rot="17121192">
            <a:off x="-6344018" y="-4114903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自由: 形状 25"/>
          <p:cNvSpPr/>
          <p:nvPr/>
        </p:nvSpPr>
        <p:spPr>
          <a:xfrm rot="17121192">
            <a:off x="-6341306" y="-4409509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自由: 形状 26"/>
          <p:cNvSpPr/>
          <p:nvPr/>
        </p:nvSpPr>
        <p:spPr>
          <a:xfrm rot="17121192">
            <a:off x="-6314330" y="-470074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自由: 形状 27"/>
          <p:cNvSpPr/>
          <p:nvPr/>
        </p:nvSpPr>
        <p:spPr>
          <a:xfrm rot="17121192">
            <a:off x="-6263292" y="-498638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自由: 形状 28"/>
          <p:cNvSpPr/>
          <p:nvPr/>
        </p:nvSpPr>
        <p:spPr>
          <a:xfrm rot="17121192">
            <a:off x="-6188582" y="-5264258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自由: 形状 29"/>
          <p:cNvSpPr/>
          <p:nvPr/>
        </p:nvSpPr>
        <p:spPr>
          <a:xfrm rot="17121192">
            <a:off x="-6090769" y="-553225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自由: 形状 30"/>
          <p:cNvSpPr/>
          <p:nvPr/>
        </p:nvSpPr>
        <p:spPr>
          <a:xfrm rot="17121192">
            <a:off x="-5970596" y="-578833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自由: 形状 31"/>
          <p:cNvSpPr/>
          <p:nvPr/>
        </p:nvSpPr>
        <p:spPr>
          <a:xfrm rot="17121192">
            <a:off x="-5828981" y="-603054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自由: 形状 32"/>
          <p:cNvSpPr/>
          <p:nvPr/>
        </p:nvSpPr>
        <p:spPr>
          <a:xfrm rot="17121192">
            <a:off x="-5666997" y="-6257040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自由: 形状 33"/>
          <p:cNvSpPr/>
          <p:nvPr/>
        </p:nvSpPr>
        <p:spPr>
          <a:xfrm rot="17121192">
            <a:off x="-5485879" y="-646610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自由: 形状 34"/>
          <p:cNvSpPr/>
          <p:nvPr/>
        </p:nvSpPr>
        <p:spPr>
          <a:xfrm rot="17121192">
            <a:off x="-5287007" y="-665614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自由: 形状 35"/>
          <p:cNvSpPr/>
          <p:nvPr/>
        </p:nvSpPr>
        <p:spPr>
          <a:xfrm rot="17121192">
            <a:off x="-5071893" y="-682570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自由: 形状 36"/>
          <p:cNvSpPr/>
          <p:nvPr/>
        </p:nvSpPr>
        <p:spPr>
          <a:xfrm rot="17121192">
            <a:off x="-4842174" y="-6973508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自由: 形状 37"/>
          <p:cNvSpPr/>
          <p:nvPr/>
        </p:nvSpPr>
        <p:spPr>
          <a:xfrm rot="17121192">
            <a:off x="-4599599" y="-709842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自由: 形状 38"/>
          <p:cNvSpPr/>
          <p:nvPr/>
        </p:nvSpPr>
        <p:spPr>
          <a:xfrm rot="17121192">
            <a:off x="-4346012" y="-7199495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自由: 形状 39"/>
          <p:cNvSpPr/>
          <p:nvPr/>
        </p:nvSpPr>
        <p:spPr>
          <a:xfrm rot="17121192">
            <a:off x="-4083347" y="-727596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自由: 形状 40"/>
          <p:cNvSpPr/>
          <p:nvPr/>
        </p:nvSpPr>
        <p:spPr>
          <a:xfrm rot="17121192">
            <a:off x="-3813599" y="-7327240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自由: 形状 41"/>
          <p:cNvSpPr/>
          <p:nvPr/>
        </p:nvSpPr>
        <p:spPr>
          <a:xfrm rot="17121192">
            <a:off x="-3538823" y="-7352939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自由: 形状 42"/>
          <p:cNvSpPr/>
          <p:nvPr/>
        </p:nvSpPr>
        <p:spPr>
          <a:xfrm rot="17121192">
            <a:off x="-3261110" y="-735286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自由: 形状 43"/>
          <p:cNvSpPr/>
          <p:nvPr/>
        </p:nvSpPr>
        <p:spPr>
          <a:xfrm rot="17121192">
            <a:off x="-2982573" y="-7327007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自由: 形状 44"/>
          <p:cNvSpPr/>
          <p:nvPr/>
        </p:nvSpPr>
        <p:spPr>
          <a:xfrm rot="17121192">
            <a:off x="-2705334" y="-7275575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自由: 形状 45"/>
          <p:cNvSpPr/>
          <p:nvPr/>
        </p:nvSpPr>
        <p:spPr>
          <a:xfrm rot="17121192">
            <a:off x="-2431499" y="-7198958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自由: 形状 46"/>
          <p:cNvSpPr/>
          <p:nvPr/>
        </p:nvSpPr>
        <p:spPr>
          <a:xfrm rot="17121192">
            <a:off x="-2163155" y="-709773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自由: 形状 47"/>
          <p:cNvSpPr/>
          <p:nvPr/>
        </p:nvSpPr>
        <p:spPr>
          <a:xfrm rot="17121192">
            <a:off x="-1902344" y="-6972680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自由: 形状 48"/>
          <p:cNvSpPr/>
          <p:nvPr/>
        </p:nvSpPr>
        <p:spPr>
          <a:xfrm rot="17121192">
            <a:off x="-1651050" y="-6824743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自由: 形状 49"/>
          <p:cNvSpPr/>
          <p:nvPr/>
        </p:nvSpPr>
        <p:spPr>
          <a:xfrm rot="17121192">
            <a:off x="-1411186" y="-665505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自由: 形状 50"/>
          <p:cNvSpPr/>
          <p:nvPr/>
        </p:nvSpPr>
        <p:spPr>
          <a:xfrm rot="17121192">
            <a:off x="-1184578" y="-646489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自由: 形状 51"/>
          <p:cNvSpPr/>
          <p:nvPr/>
        </p:nvSpPr>
        <p:spPr>
          <a:xfrm rot="17121192">
            <a:off x="-972950" y="-625572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自由: 形状 52"/>
          <p:cNvSpPr/>
          <p:nvPr/>
        </p:nvSpPr>
        <p:spPr>
          <a:xfrm rot="17121192">
            <a:off x="-777912" y="-602912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自由: 形状 53"/>
          <p:cNvSpPr/>
          <p:nvPr/>
        </p:nvSpPr>
        <p:spPr>
          <a:xfrm rot="17121192">
            <a:off x="-600949" y="-5786823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自由: 形状 54"/>
          <p:cNvSpPr/>
          <p:nvPr/>
        </p:nvSpPr>
        <p:spPr>
          <a:xfrm rot="17121192">
            <a:off x="-443408" y="-5530667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自由: 形状 55"/>
          <p:cNvSpPr/>
          <p:nvPr/>
        </p:nvSpPr>
        <p:spPr>
          <a:xfrm rot="17121192">
            <a:off x="-306489" y="-526260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自由: 形状 56"/>
          <p:cNvSpPr/>
          <p:nvPr/>
        </p:nvSpPr>
        <p:spPr>
          <a:xfrm rot="17121192">
            <a:off x="-191231" y="-4984673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自由: 形状 57"/>
          <p:cNvSpPr/>
          <p:nvPr/>
        </p:nvSpPr>
        <p:spPr>
          <a:xfrm rot="17121192">
            <a:off x="-98514" y="-469899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自由: 形状 58"/>
          <p:cNvSpPr/>
          <p:nvPr/>
        </p:nvSpPr>
        <p:spPr>
          <a:xfrm rot="17121192">
            <a:off x="-29043" y="-440773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自由: 形状 59"/>
          <p:cNvSpPr/>
          <p:nvPr/>
        </p:nvSpPr>
        <p:spPr>
          <a:xfrm rot="17121192">
            <a:off x="16653" y="-4113113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自由: 形状 60"/>
          <p:cNvSpPr/>
          <p:nvPr/>
        </p:nvSpPr>
        <p:spPr>
          <a:xfrm rot="17121192">
            <a:off x="38228" y="-3817375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自由: 形状 61"/>
          <p:cNvSpPr/>
          <p:nvPr/>
        </p:nvSpPr>
        <p:spPr>
          <a:xfrm rot="17121192">
            <a:off x="35518" y="-3522769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自由: 形状 62"/>
          <p:cNvSpPr/>
          <p:nvPr/>
        </p:nvSpPr>
        <p:spPr>
          <a:xfrm rot="17121192">
            <a:off x="8540" y="-3231537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自由: 形状 63"/>
          <p:cNvSpPr/>
          <p:nvPr/>
        </p:nvSpPr>
        <p:spPr>
          <a:xfrm rot="17121192">
            <a:off x="-42497" y="-2945897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自由: 形状 64"/>
          <p:cNvSpPr/>
          <p:nvPr/>
        </p:nvSpPr>
        <p:spPr>
          <a:xfrm rot="17121192">
            <a:off x="-117208" y="-2668019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自由: 形状 65"/>
          <p:cNvSpPr/>
          <p:nvPr/>
        </p:nvSpPr>
        <p:spPr>
          <a:xfrm rot="17121192">
            <a:off x="-215020" y="-240002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自由: 形状 66"/>
          <p:cNvSpPr/>
          <p:nvPr/>
        </p:nvSpPr>
        <p:spPr>
          <a:xfrm rot="17121192">
            <a:off x="-335193" y="-214394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自由: 形状 67"/>
          <p:cNvSpPr/>
          <p:nvPr/>
        </p:nvSpPr>
        <p:spPr>
          <a:xfrm rot="17121192">
            <a:off x="-476809" y="-1901735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自由: 形状 68"/>
          <p:cNvSpPr/>
          <p:nvPr/>
        </p:nvSpPr>
        <p:spPr>
          <a:xfrm rot="17121192">
            <a:off x="-638792" y="-167523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自由: 形状 69"/>
          <p:cNvSpPr/>
          <p:nvPr/>
        </p:nvSpPr>
        <p:spPr>
          <a:xfrm rot="17121192">
            <a:off x="-819910" y="-146617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自由: 形状 70"/>
          <p:cNvSpPr/>
          <p:nvPr/>
        </p:nvSpPr>
        <p:spPr>
          <a:xfrm rot="17121192">
            <a:off x="-1018781" y="-127613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自由: 形状 71"/>
          <p:cNvSpPr/>
          <p:nvPr/>
        </p:nvSpPr>
        <p:spPr>
          <a:xfrm rot="17121192">
            <a:off x="-1233897" y="-110657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自由: 形状 72"/>
          <p:cNvSpPr/>
          <p:nvPr/>
        </p:nvSpPr>
        <p:spPr>
          <a:xfrm rot="17121192">
            <a:off x="-1463616" y="-958770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自由: 形状 73"/>
          <p:cNvSpPr/>
          <p:nvPr/>
        </p:nvSpPr>
        <p:spPr>
          <a:xfrm rot="17121192">
            <a:off x="-1706191" y="-83385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自由: 形状 74"/>
          <p:cNvSpPr/>
          <p:nvPr/>
        </p:nvSpPr>
        <p:spPr>
          <a:xfrm rot="17121192">
            <a:off x="-1959776" y="-73278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自由: 形状 75"/>
          <p:cNvSpPr/>
          <p:nvPr/>
        </p:nvSpPr>
        <p:spPr>
          <a:xfrm rot="17121192">
            <a:off x="-2222442" y="-65631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自由: 形状 76"/>
          <p:cNvSpPr/>
          <p:nvPr/>
        </p:nvSpPr>
        <p:spPr>
          <a:xfrm rot="17121192">
            <a:off x="-2492190" y="-60503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自由: 形状 77"/>
          <p:cNvSpPr/>
          <p:nvPr/>
        </p:nvSpPr>
        <p:spPr>
          <a:xfrm rot="17121192">
            <a:off x="-2766967" y="-579339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自由: 形状 78"/>
          <p:cNvSpPr/>
          <p:nvPr/>
        </p:nvSpPr>
        <p:spPr>
          <a:xfrm rot="17121192">
            <a:off x="-3044678" y="-579418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自由: 形状 79"/>
          <p:cNvSpPr/>
          <p:nvPr/>
        </p:nvSpPr>
        <p:spPr>
          <a:xfrm rot="17121192">
            <a:off x="-3323216" y="-605270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自由: 形状 80"/>
          <p:cNvSpPr/>
          <p:nvPr/>
        </p:nvSpPr>
        <p:spPr>
          <a:xfrm rot="17121192">
            <a:off x="-3600455" y="-65670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918600" y="561121"/>
            <a:ext cx="2765294" cy="715972"/>
            <a:chOff x="3030061" y="1765256"/>
            <a:chExt cx="2765294" cy="715972"/>
          </a:xfrm>
        </p:grpSpPr>
        <p:sp>
          <p:nvSpPr>
            <p:cNvPr id="84" name="矩形: 圆角 83"/>
            <p:cNvSpPr/>
            <p:nvPr/>
          </p:nvSpPr>
          <p:spPr>
            <a:xfrm>
              <a:off x="3030061" y="1765256"/>
              <a:ext cx="2765294" cy="715972"/>
            </a:xfrm>
            <a:prstGeom prst="roundRect">
              <a:avLst>
                <a:gd name="adj" fmla="val 50000"/>
              </a:avLst>
            </a:prstGeom>
            <a:solidFill>
              <a:srgbClr val="ECD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3182610" y="1769299"/>
              <a:ext cx="246019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4000" b="1" dirty="0">
                  <a:solidFill>
                    <a:srgbClr val="381929"/>
                  </a:solidFill>
                  <a:latin typeface="MyriadSetPro-Ultralight" panose="02000103050000020004" pitchFamily="2" charset="0"/>
                </a:rPr>
                <a:t>CONTENT</a:t>
              </a:r>
              <a:endParaRPr lang="zh-CN" altLang="en-US" sz="4000" b="1" dirty="0">
                <a:solidFill>
                  <a:srgbClr val="381929"/>
                </a:solidFill>
                <a:latin typeface="MyriadSetPro-Ultralight" panose="02000103050000020004" pitchFamily="2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02985" y="2240152"/>
            <a:ext cx="664346" cy="664346"/>
            <a:chOff x="7544550" y="2675017"/>
            <a:chExt cx="664346" cy="664346"/>
          </a:xfrm>
        </p:grpSpPr>
        <p:grpSp>
          <p:nvGrpSpPr>
            <p:cNvPr id="4" name="组合 3"/>
            <p:cNvGrpSpPr/>
            <p:nvPr/>
          </p:nvGrpSpPr>
          <p:grpSpPr>
            <a:xfrm>
              <a:off x="7544550" y="2675017"/>
              <a:ext cx="664346" cy="664346"/>
              <a:chOff x="7544549" y="2675016"/>
              <a:chExt cx="844423" cy="844423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7544549" y="2675016"/>
                <a:ext cx="844423" cy="844423"/>
              </a:xfrm>
              <a:prstGeom prst="ellipse">
                <a:avLst/>
              </a:prstGeom>
              <a:gradFill>
                <a:gsLst>
                  <a:gs pos="0">
                    <a:srgbClr val="DBAFD6">
                      <a:alpha val="30000"/>
                    </a:srgbClr>
                  </a:gs>
                  <a:gs pos="100000">
                    <a:schemeClr val="bg1">
                      <a:lumMod val="95000"/>
                      <a:alpha val="30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7682282" y="2812749"/>
                <a:ext cx="568956" cy="568956"/>
              </a:xfrm>
              <a:prstGeom prst="ellipse">
                <a:avLst/>
              </a:prstGeom>
              <a:solidFill>
                <a:srgbClr val="211C36"/>
              </a:solidFill>
              <a:ln w="19050">
                <a:gradFill>
                  <a:gsLst>
                    <a:gs pos="0">
                      <a:srgbClr val="DBAFD6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7640058" y="2767319"/>
              <a:ext cx="486030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 b="1" dirty="0">
                  <a:solidFill>
                    <a:srgbClr val="DBAFD6"/>
                  </a:solidFill>
                  <a:latin typeface="MyriadSetPro-Ultralight" panose="02000103050000020004" pitchFamily="2" charset="0"/>
                </a:rPr>
                <a:t>01</a:t>
              </a:r>
              <a:endParaRPr lang="zh-CN" altLang="en-US" sz="2600" b="1" dirty="0">
                <a:solidFill>
                  <a:srgbClr val="DBAFD6"/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7848871" y="2360543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DBAFD6"/>
                </a:solidFill>
                <a:latin typeface="MyriadSetPro-Ultralight" panose="02000103050000020004" pitchFamily="2" charset="0"/>
              </a:rPr>
              <a:t>ADD YOU TITLE HERE</a:t>
            </a:r>
            <a:endParaRPr lang="zh-CN" altLang="en-US" sz="2400" b="1" dirty="0">
              <a:solidFill>
                <a:srgbClr val="DBAFD6"/>
              </a:solidFill>
              <a:latin typeface="MyriadSetPro-Ultralight" panose="02000103050000020004" pitchFamily="2" charset="0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6967174" y="3254971"/>
            <a:ext cx="664346" cy="664346"/>
            <a:chOff x="7544550" y="2675017"/>
            <a:chExt cx="664346" cy="664346"/>
          </a:xfrm>
        </p:grpSpPr>
        <p:grpSp>
          <p:nvGrpSpPr>
            <p:cNvPr id="92" name="组合 91"/>
            <p:cNvGrpSpPr/>
            <p:nvPr/>
          </p:nvGrpSpPr>
          <p:grpSpPr>
            <a:xfrm>
              <a:off x="7544550" y="2675017"/>
              <a:ext cx="664346" cy="664346"/>
              <a:chOff x="7544549" y="2675016"/>
              <a:chExt cx="844423" cy="844423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7544549" y="2675016"/>
                <a:ext cx="844423" cy="844423"/>
              </a:xfrm>
              <a:prstGeom prst="ellipse">
                <a:avLst/>
              </a:prstGeom>
              <a:gradFill>
                <a:gsLst>
                  <a:gs pos="0">
                    <a:srgbClr val="DBAFD6">
                      <a:alpha val="30000"/>
                    </a:srgbClr>
                  </a:gs>
                  <a:gs pos="100000">
                    <a:schemeClr val="bg1">
                      <a:lumMod val="95000"/>
                      <a:alpha val="30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7682282" y="2812749"/>
                <a:ext cx="568956" cy="568956"/>
              </a:xfrm>
              <a:prstGeom prst="ellipse">
                <a:avLst/>
              </a:prstGeom>
              <a:solidFill>
                <a:srgbClr val="211C36"/>
              </a:solidFill>
              <a:ln w="19050">
                <a:gradFill>
                  <a:gsLst>
                    <a:gs pos="0">
                      <a:srgbClr val="DBAFD6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矩形 92"/>
            <p:cNvSpPr/>
            <p:nvPr/>
          </p:nvSpPr>
          <p:spPr>
            <a:xfrm>
              <a:off x="7640058" y="2767319"/>
              <a:ext cx="486030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 b="1" dirty="0">
                  <a:solidFill>
                    <a:srgbClr val="DBAFD6"/>
                  </a:solidFill>
                  <a:latin typeface="MyriadSetPro-Ultralight" panose="02000103050000020004" pitchFamily="2" charset="0"/>
                </a:rPr>
                <a:t>02</a:t>
              </a:r>
              <a:endParaRPr lang="zh-CN" altLang="en-US" sz="2600" b="1" dirty="0">
                <a:solidFill>
                  <a:srgbClr val="DBAFD6"/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91" name="矩形 90"/>
          <p:cNvSpPr/>
          <p:nvPr/>
        </p:nvSpPr>
        <p:spPr>
          <a:xfrm>
            <a:off x="7813060" y="3375362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DBAFD6"/>
                </a:solidFill>
                <a:latin typeface="MyriadSetPro-Ultralight" panose="02000103050000020004" pitchFamily="2" charset="0"/>
              </a:rPr>
              <a:t>ADD YOU TITLE HERE</a:t>
            </a:r>
            <a:endParaRPr lang="zh-CN" altLang="en-US" sz="2400" b="1" dirty="0">
              <a:solidFill>
                <a:srgbClr val="DBAFD6"/>
              </a:solidFill>
              <a:latin typeface="MyriadSetPro-Ultralight" panose="02000103050000020004" pitchFamily="2" charset="0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6776674" y="4269790"/>
            <a:ext cx="664346" cy="664346"/>
            <a:chOff x="7544550" y="2675017"/>
            <a:chExt cx="664346" cy="664346"/>
          </a:xfrm>
        </p:grpSpPr>
        <p:grpSp>
          <p:nvGrpSpPr>
            <p:cNvPr id="99" name="组合 98"/>
            <p:cNvGrpSpPr/>
            <p:nvPr/>
          </p:nvGrpSpPr>
          <p:grpSpPr>
            <a:xfrm>
              <a:off x="7544550" y="2675017"/>
              <a:ext cx="664346" cy="664346"/>
              <a:chOff x="7544549" y="2675016"/>
              <a:chExt cx="844423" cy="844423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7544549" y="2675016"/>
                <a:ext cx="844423" cy="844423"/>
              </a:xfrm>
              <a:prstGeom prst="ellipse">
                <a:avLst/>
              </a:prstGeom>
              <a:gradFill>
                <a:gsLst>
                  <a:gs pos="0">
                    <a:srgbClr val="DBAFD6">
                      <a:alpha val="30000"/>
                    </a:srgbClr>
                  </a:gs>
                  <a:gs pos="100000">
                    <a:schemeClr val="bg1">
                      <a:lumMod val="95000"/>
                      <a:alpha val="30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7682282" y="2812749"/>
                <a:ext cx="568956" cy="568956"/>
              </a:xfrm>
              <a:prstGeom prst="ellipse">
                <a:avLst/>
              </a:prstGeom>
              <a:solidFill>
                <a:srgbClr val="211C36"/>
              </a:solidFill>
              <a:ln w="19050">
                <a:gradFill>
                  <a:gsLst>
                    <a:gs pos="0">
                      <a:srgbClr val="DBAFD6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矩形 99"/>
            <p:cNvSpPr/>
            <p:nvPr/>
          </p:nvSpPr>
          <p:spPr>
            <a:xfrm>
              <a:off x="7636852" y="2767319"/>
              <a:ext cx="492443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 b="1" dirty="0">
                  <a:solidFill>
                    <a:srgbClr val="DBAFD6"/>
                  </a:solidFill>
                  <a:latin typeface="MyriadSetPro-Ultralight" panose="02000103050000020004" pitchFamily="2" charset="0"/>
                </a:rPr>
                <a:t>03</a:t>
              </a:r>
              <a:endParaRPr lang="zh-CN" altLang="en-US" sz="2600" b="1" dirty="0">
                <a:solidFill>
                  <a:srgbClr val="DBAFD6"/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98" name="矩形 97"/>
          <p:cNvSpPr/>
          <p:nvPr/>
        </p:nvSpPr>
        <p:spPr>
          <a:xfrm>
            <a:off x="7622560" y="4390181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DBAFD6"/>
                </a:solidFill>
                <a:latin typeface="MyriadSetPro-Ultralight" panose="02000103050000020004" pitchFamily="2" charset="0"/>
              </a:rPr>
              <a:t>ADD YOU TITLE HERE</a:t>
            </a:r>
            <a:endParaRPr lang="zh-CN" altLang="en-US" sz="2400" b="1" dirty="0">
              <a:solidFill>
                <a:srgbClr val="DBAFD6"/>
              </a:solidFill>
              <a:latin typeface="MyriadSetPro-Ultralight" panose="02000103050000020004" pitchFamily="2" charset="0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6358151" y="5284609"/>
            <a:ext cx="664346" cy="664346"/>
            <a:chOff x="7544550" y="2675017"/>
            <a:chExt cx="664346" cy="664346"/>
          </a:xfrm>
        </p:grpSpPr>
        <p:grpSp>
          <p:nvGrpSpPr>
            <p:cNvPr id="106" name="组合 105"/>
            <p:cNvGrpSpPr/>
            <p:nvPr/>
          </p:nvGrpSpPr>
          <p:grpSpPr>
            <a:xfrm>
              <a:off x="7544550" y="2675017"/>
              <a:ext cx="664346" cy="664346"/>
              <a:chOff x="7544549" y="2675016"/>
              <a:chExt cx="844423" cy="844423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7544549" y="2675016"/>
                <a:ext cx="844423" cy="844423"/>
              </a:xfrm>
              <a:prstGeom prst="ellipse">
                <a:avLst/>
              </a:prstGeom>
              <a:gradFill>
                <a:gsLst>
                  <a:gs pos="0">
                    <a:srgbClr val="DBAFD6">
                      <a:alpha val="30000"/>
                    </a:srgbClr>
                  </a:gs>
                  <a:gs pos="100000">
                    <a:schemeClr val="bg1">
                      <a:lumMod val="95000"/>
                      <a:alpha val="30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7682282" y="2812749"/>
                <a:ext cx="568956" cy="568956"/>
              </a:xfrm>
              <a:prstGeom prst="ellipse">
                <a:avLst/>
              </a:prstGeom>
              <a:solidFill>
                <a:srgbClr val="211C36"/>
              </a:solidFill>
              <a:ln w="19050">
                <a:gradFill>
                  <a:gsLst>
                    <a:gs pos="0">
                      <a:srgbClr val="DBAFD6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" name="矩形 106"/>
            <p:cNvSpPr/>
            <p:nvPr/>
          </p:nvSpPr>
          <p:spPr>
            <a:xfrm>
              <a:off x="7636852" y="2767319"/>
              <a:ext cx="492443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 b="1" dirty="0">
                  <a:solidFill>
                    <a:srgbClr val="DBAFD6"/>
                  </a:solidFill>
                  <a:latin typeface="MyriadSetPro-Ultralight" panose="02000103050000020004" pitchFamily="2" charset="0"/>
                </a:rPr>
                <a:t>04</a:t>
              </a:r>
              <a:endParaRPr lang="zh-CN" altLang="en-US" sz="2600" b="1" dirty="0">
                <a:solidFill>
                  <a:srgbClr val="DBAFD6"/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105" name="矩形 104"/>
          <p:cNvSpPr/>
          <p:nvPr/>
        </p:nvSpPr>
        <p:spPr>
          <a:xfrm>
            <a:off x="7204037" y="5405000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DBAFD6"/>
                </a:solidFill>
                <a:latin typeface="MyriadSetPro-Ultralight" panose="02000103050000020004" pitchFamily="2" charset="0"/>
              </a:rPr>
              <a:t>ADD YOU TITLE HERE</a:t>
            </a:r>
            <a:endParaRPr lang="zh-CN" altLang="en-US" sz="2400" b="1" dirty="0">
              <a:solidFill>
                <a:srgbClr val="DBAFD6"/>
              </a:solidFill>
              <a:latin typeface="MyriadSetPro-Ultralight" panose="020001030500000200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3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3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3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3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3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3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3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3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3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3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5" dur="3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1" dur="3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3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3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3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5" dur="3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3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3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3" dur="3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6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" dur="3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5" dur="3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1" dur="3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0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0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4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2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6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4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8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2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4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2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6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0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4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8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2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6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8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2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6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0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4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8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2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0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4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8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2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6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0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4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8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2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6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0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4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5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8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9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2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6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7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0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1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4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8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9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5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8" presetID="42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3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6" presetID="42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1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4" presetID="42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9" presetID="10" presetClass="entr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2" presetID="42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8" grpId="0"/>
      <p:bldP spid="91" grpId="0"/>
      <p:bldP spid="98" grpId="0"/>
      <p:bldP spid="1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六边形 108"/>
          <p:cNvSpPr/>
          <p:nvPr/>
        </p:nvSpPr>
        <p:spPr>
          <a:xfrm rot="12320621">
            <a:off x="-580448" y="37820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六边形 109"/>
          <p:cNvSpPr/>
          <p:nvPr/>
        </p:nvSpPr>
        <p:spPr>
          <a:xfrm rot="12399544">
            <a:off x="-657229" y="374460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六边形 110"/>
          <p:cNvSpPr/>
          <p:nvPr/>
        </p:nvSpPr>
        <p:spPr>
          <a:xfrm rot="12478467">
            <a:off x="-733128" y="37054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六边形 111"/>
          <p:cNvSpPr/>
          <p:nvPr/>
        </p:nvSpPr>
        <p:spPr>
          <a:xfrm rot="12557390">
            <a:off x="-808108" y="366447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六边形 112"/>
          <p:cNvSpPr/>
          <p:nvPr/>
        </p:nvSpPr>
        <p:spPr>
          <a:xfrm rot="12636313">
            <a:off x="-882128" y="362182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六边形 113"/>
          <p:cNvSpPr/>
          <p:nvPr/>
        </p:nvSpPr>
        <p:spPr>
          <a:xfrm rot="12715236">
            <a:off x="-955151" y="357749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六边形 114"/>
          <p:cNvSpPr/>
          <p:nvPr/>
        </p:nvSpPr>
        <p:spPr>
          <a:xfrm rot="12794160">
            <a:off x="-1027136" y="353149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六边形 115"/>
          <p:cNvSpPr/>
          <p:nvPr/>
        </p:nvSpPr>
        <p:spPr>
          <a:xfrm rot="12873083">
            <a:off x="-1098046" y="348385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六边形 116"/>
          <p:cNvSpPr/>
          <p:nvPr/>
        </p:nvSpPr>
        <p:spPr>
          <a:xfrm rot="12952006">
            <a:off x="-1167844" y="343460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六边形 117"/>
          <p:cNvSpPr/>
          <p:nvPr/>
        </p:nvSpPr>
        <p:spPr>
          <a:xfrm rot="13030929">
            <a:off x="-1236492" y="338376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六边形 118"/>
          <p:cNvSpPr/>
          <p:nvPr/>
        </p:nvSpPr>
        <p:spPr>
          <a:xfrm rot="13109852">
            <a:off x="-1303956" y="333135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六边形 119"/>
          <p:cNvSpPr/>
          <p:nvPr/>
        </p:nvSpPr>
        <p:spPr>
          <a:xfrm rot="13188775">
            <a:off x="-1370199" y="327741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六边形 120"/>
          <p:cNvSpPr/>
          <p:nvPr/>
        </p:nvSpPr>
        <p:spPr>
          <a:xfrm rot="13267698">
            <a:off x="-1435187" y="322196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六边形 121"/>
          <p:cNvSpPr/>
          <p:nvPr/>
        </p:nvSpPr>
        <p:spPr>
          <a:xfrm rot="13346621">
            <a:off x="-1498884" y="31650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六边形 122"/>
          <p:cNvSpPr/>
          <p:nvPr/>
        </p:nvSpPr>
        <p:spPr>
          <a:xfrm rot="13425544">
            <a:off x="-1561257" y="310667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六边形 123"/>
          <p:cNvSpPr/>
          <p:nvPr/>
        </p:nvSpPr>
        <p:spPr>
          <a:xfrm rot="13504467">
            <a:off x="-1622274" y="304688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六边形 124"/>
          <p:cNvSpPr/>
          <p:nvPr/>
        </p:nvSpPr>
        <p:spPr>
          <a:xfrm rot="13583390">
            <a:off x="-1681903" y="298571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六边形 125"/>
          <p:cNvSpPr/>
          <p:nvPr/>
        </p:nvSpPr>
        <p:spPr>
          <a:xfrm rot="13662314">
            <a:off x="-1740112" y="292318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六边形 126"/>
          <p:cNvSpPr/>
          <p:nvPr/>
        </p:nvSpPr>
        <p:spPr>
          <a:xfrm rot="13741237">
            <a:off x="-1796871" y="285934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六边形 127"/>
          <p:cNvSpPr/>
          <p:nvPr/>
        </p:nvSpPr>
        <p:spPr>
          <a:xfrm rot="13820160">
            <a:off x="-1852148" y="279421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六边形 128"/>
          <p:cNvSpPr/>
          <p:nvPr/>
        </p:nvSpPr>
        <p:spPr>
          <a:xfrm rot="13899083">
            <a:off x="-1905916" y="27278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六边形 129"/>
          <p:cNvSpPr/>
          <p:nvPr/>
        </p:nvSpPr>
        <p:spPr>
          <a:xfrm rot="13978006">
            <a:off x="-1958146" y="26602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六边形 130"/>
          <p:cNvSpPr/>
          <p:nvPr/>
        </p:nvSpPr>
        <p:spPr>
          <a:xfrm rot="14056929">
            <a:off x="-2008810" y="259144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六边形 131"/>
          <p:cNvSpPr/>
          <p:nvPr/>
        </p:nvSpPr>
        <p:spPr>
          <a:xfrm rot="14135852">
            <a:off x="-2057882" y="252152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六边形 132"/>
          <p:cNvSpPr/>
          <p:nvPr/>
        </p:nvSpPr>
        <p:spPr>
          <a:xfrm rot="14214775">
            <a:off x="-2105336" y="24504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六边形 133"/>
          <p:cNvSpPr/>
          <p:nvPr/>
        </p:nvSpPr>
        <p:spPr>
          <a:xfrm rot="14293698">
            <a:off x="-2151147" y="237838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六边形 134"/>
          <p:cNvSpPr/>
          <p:nvPr/>
        </p:nvSpPr>
        <p:spPr>
          <a:xfrm rot="14372621">
            <a:off x="-2195290" y="230524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六边形 135"/>
          <p:cNvSpPr/>
          <p:nvPr/>
        </p:nvSpPr>
        <p:spPr>
          <a:xfrm rot="14451544">
            <a:off x="-2237743" y="22311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六边形 136"/>
          <p:cNvSpPr/>
          <p:nvPr/>
        </p:nvSpPr>
        <p:spPr>
          <a:xfrm rot="14530467">
            <a:off x="-2278482" y="21560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六边形 137"/>
          <p:cNvSpPr/>
          <p:nvPr/>
        </p:nvSpPr>
        <p:spPr>
          <a:xfrm rot="14609390">
            <a:off x="-2317488" y="20800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六边形 138"/>
          <p:cNvSpPr/>
          <p:nvPr/>
        </p:nvSpPr>
        <p:spPr>
          <a:xfrm rot="14688313">
            <a:off x="-2354739" y="20031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六边形 139"/>
          <p:cNvSpPr/>
          <p:nvPr/>
        </p:nvSpPr>
        <p:spPr>
          <a:xfrm rot="14767236">
            <a:off x="-2390215" y="192544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六边形 140"/>
          <p:cNvSpPr/>
          <p:nvPr/>
        </p:nvSpPr>
        <p:spPr>
          <a:xfrm rot="14846159">
            <a:off x="-2423898" y="184693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六边形 141"/>
          <p:cNvSpPr/>
          <p:nvPr/>
        </p:nvSpPr>
        <p:spPr>
          <a:xfrm rot="14925083">
            <a:off x="-2455769" y="176767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六边形 142"/>
          <p:cNvSpPr/>
          <p:nvPr/>
        </p:nvSpPr>
        <p:spPr>
          <a:xfrm rot="15004006">
            <a:off x="-2485813" y="168770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六边形 143"/>
          <p:cNvSpPr/>
          <p:nvPr/>
        </p:nvSpPr>
        <p:spPr>
          <a:xfrm rot="15082929">
            <a:off x="-2514014" y="160707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六边形 144"/>
          <p:cNvSpPr/>
          <p:nvPr/>
        </p:nvSpPr>
        <p:spPr>
          <a:xfrm rot="15161852">
            <a:off x="-2540355" y="15258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六边形 145"/>
          <p:cNvSpPr/>
          <p:nvPr/>
        </p:nvSpPr>
        <p:spPr>
          <a:xfrm rot="15240775">
            <a:off x="-2564825" y="14439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六边形 146"/>
          <p:cNvSpPr/>
          <p:nvPr/>
        </p:nvSpPr>
        <p:spPr>
          <a:xfrm rot="15319698">
            <a:off x="-2587409" y="136157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六边形 147"/>
          <p:cNvSpPr/>
          <p:nvPr/>
        </p:nvSpPr>
        <p:spPr>
          <a:xfrm rot="15398621">
            <a:off x="-2608096" y="12786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六边形 148"/>
          <p:cNvSpPr/>
          <p:nvPr/>
        </p:nvSpPr>
        <p:spPr>
          <a:xfrm rot="15477544">
            <a:off x="-2626874" y="11953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六边形 149"/>
          <p:cNvSpPr/>
          <p:nvPr/>
        </p:nvSpPr>
        <p:spPr>
          <a:xfrm rot="15556467">
            <a:off x="-2643735" y="11116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六边形 150"/>
          <p:cNvSpPr/>
          <p:nvPr/>
        </p:nvSpPr>
        <p:spPr>
          <a:xfrm rot="15635390">
            <a:off x="-2658668" y="102749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六边形 151"/>
          <p:cNvSpPr/>
          <p:nvPr/>
        </p:nvSpPr>
        <p:spPr>
          <a:xfrm rot="15714313">
            <a:off x="-2671668" y="94306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六边形 152"/>
          <p:cNvSpPr/>
          <p:nvPr/>
        </p:nvSpPr>
        <p:spPr>
          <a:xfrm rot="15793236">
            <a:off x="-2682725" y="85835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六边形 153"/>
          <p:cNvSpPr/>
          <p:nvPr/>
        </p:nvSpPr>
        <p:spPr>
          <a:xfrm rot="15872159">
            <a:off x="-2691835" y="7734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六边形 154"/>
          <p:cNvSpPr/>
          <p:nvPr/>
        </p:nvSpPr>
        <p:spPr>
          <a:xfrm rot="15951083">
            <a:off x="-2698993" y="68829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六边形 155"/>
          <p:cNvSpPr/>
          <p:nvPr/>
        </p:nvSpPr>
        <p:spPr>
          <a:xfrm rot="16030006">
            <a:off x="-2704194" y="60302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六边形 156"/>
          <p:cNvSpPr/>
          <p:nvPr/>
        </p:nvSpPr>
        <p:spPr>
          <a:xfrm rot="16108929">
            <a:off x="-2707437" y="51765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六边形 157"/>
          <p:cNvSpPr/>
          <p:nvPr/>
        </p:nvSpPr>
        <p:spPr>
          <a:xfrm rot="16187852">
            <a:off x="-2708720" y="43224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六边形 158"/>
          <p:cNvSpPr/>
          <p:nvPr/>
        </p:nvSpPr>
        <p:spPr>
          <a:xfrm rot="16266775">
            <a:off x="-2708041" y="34681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六边形 159"/>
          <p:cNvSpPr/>
          <p:nvPr/>
        </p:nvSpPr>
        <p:spPr>
          <a:xfrm rot="16345698">
            <a:off x="-2705401" y="26143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六边形 160"/>
          <p:cNvSpPr/>
          <p:nvPr/>
        </p:nvSpPr>
        <p:spPr>
          <a:xfrm rot="16424621">
            <a:off x="-2700802" y="1761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六边形 161"/>
          <p:cNvSpPr/>
          <p:nvPr/>
        </p:nvSpPr>
        <p:spPr>
          <a:xfrm rot="16503544">
            <a:off x="-2694246" y="9095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六边形 162"/>
          <p:cNvSpPr/>
          <p:nvPr/>
        </p:nvSpPr>
        <p:spPr>
          <a:xfrm rot="16582467">
            <a:off x="-2685737" y="595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六边形 163"/>
          <p:cNvSpPr/>
          <p:nvPr/>
        </p:nvSpPr>
        <p:spPr>
          <a:xfrm rot="16661390">
            <a:off x="-2675279" y="-788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六边形 164"/>
          <p:cNvSpPr/>
          <p:nvPr/>
        </p:nvSpPr>
        <p:spPr>
          <a:xfrm rot="16740313">
            <a:off x="-2662877" y="-1633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六边形 165"/>
          <p:cNvSpPr/>
          <p:nvPr/>
        </p:nvSpPr>
        <p:spPr>
          <a:xfrm rot="16819236">
            <a:off x="-2648538" y="-24756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六边形 166"/>
          <p:cNvSpPr/>
          <p:nvPr/>
        </p:nvSpPr>
        <p:spPr>
          <a:xfrm rot="16898159">
            <a:off x="-2632269" y="-3314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六边形 167"/>
          <p:cNvSpPr/>
          <p:nvPr/>
        </p:nvSpPr>
        <p:spPr>
          <a:xfrm rot="16977083">
            <a:off x="-2614081" y="-41489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六边形 168"/>
          <p:cNvSpPr/>
          <p:nvPr/>
        </p:nvSpPr>
        <p:spPr>
          <a:xfrm rot="17056006">
            <a:off x="-2593979" y="-4979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六边形 169"/>
          <p:cNvSpPr/>
          <p:nvPr/>
        </p:nvSpPr>
        <p:spPr>
          <a:xfrm rot="17134929">
            <a:off x="-2571979" y="-58047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六边形 170"/>
          <p:cNvSpPr/>
          <p:nvPr/>
        </p:nvSpPr>
        <p:spPr>
          <a:xfrm rot="17213852">
            <a:off x="-2548088" y="-66248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六边形 171"/>
          <p:cNvSpPr/>
          <p:nvPr/>
        </p:nvSpPr>
        <p:spPr>
          <a:xfrm rot="17292775">
            <a:off x="-2522322" y="-74393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六边形 172"/>
          <p:cNvSpPr/>
          <p:nvPr/>
        </p:nvSpPr>
        <p:spPr>
          <a:xfrm rot="17371698">
            <a:off x="-2494692" y="-82476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六边形 173"/>
          <p:cNvSpPr/>
          <p:nvPr/>
        </p:nvSpPr>
        <p:spPr>
          <a:xfrm rot="17450621">
            <a:off x="-2465214" y="-90494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六边形 174"/>
          <p:cNvSpPr/>
          <p:nvPr/>
        </p:nvSpPr>
        <p:spPr>
          <a:xfrm rot="17529544">
            <a:off x="-2433904" y="-9844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六边形 175"/>
          <p:cNvSpPr/>
          <p:nvPr/>
        </p:nvSpPr>
        <p:spPr>
          <a:xfrm rot="17608467">
            <a:off x="-2400776" y="-106317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六边形 176"/>
          <p:cNvSpPr/>
          <p:nvPr/>
        </p:nvSpPr>
        <p:spPr>
          <a:xfrm rot="17687390">
            <a:off x="-2365850" y="-114113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六边形 177"/>
          <p:cNvSpPr/>
          <p:nvPr/>
        </p:nvSpPr>
        <p:spPr>
          <a:xfrm rot="17766313">
            <a:off x="-2329143" y="-121827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六边形 178"/>
          <p:cNvSpPr/>
          <p:nvPr/>
        </p:nvSpPr>
        <p:spPr>
          <a:xfrm rot="17845237">
            <a:off x="-2290677" y="-129454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六边形 179"/>
          <p:cNvSpPr/>
          <p:nvPr/>
        </p:nvSpPr>
        <p:spPr>
          <a:xfrm rot="17924160">
            <a:off x="-2250468" y="-136991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六边形 180"/>
          <p:cNvSpPr/>
          <p:nvPr/>
        </p:nvSpPr>
        <p:spPr>
          <a:xfrm rot="18003083">
            <a:off x="-2208540" y="-144434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六边形 181"/>
          <p:cNvSpPr/>
          <p:nvPr/>
        </p:nvSpPr>
        <p:spPr>
          <a:xfrm rot="18082006">
            <a:off x="-2164914" y="-151779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六边形 182"/>
          <p:cNvSpPr/>
          <p:nvPr/>
        </p:nvSpPr>
        <p:spPr>
          <a:xfrm rot="18160929">
            <a:off x="-2119615" y="-159022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六边形 183"/>
          <p:cNvSpPr/>
          <p:nvPr/>
        </p:nvSpPr>
        <p:spPr>
          <a:xfrm rot="18239852">
            <a:off x="-2072664" y="-166158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六边形 184"/>
          <p:cNvSpPr/>
          <p:nvPr/>
        </p:nvSpPr>
        <p:spPr>
          <a:xfrm rot="18318775">
            <a:off x="-2024088" y="-17318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六边形 185"/>
          <p:cNvSpPr/>
          <p:nvPr/>
        </p:nvSpPr>
        <p:spPr>
          <a:xfrm rot="18397698">
            <a:off x="-1973911" y="-180099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六边形 186"/>
          <p:cNvSpPr/>
          <p:nvPr/>
        </p:nvSpPr>
        <p:spPr>
          <a:xfrm rot="18476621">
            <a:off x="-1922160" y="-186896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六边形 187"/>
          <p:cNvSpPr/>
          <p:nvPr/>
        </p:nvSpPr>
        <p:spPr>
          <a:xfrm rot="18555544">
            <a:off x="-1868863" y="-19357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六边形 188"/>
          <p:cNvSpPr/>
          <p:nvPr/>
        </p:nvSpPr>
        <p:spPr>
          <a:xfrm rot="18634467">
            <a:off x="-1814046" y="-20012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六边形 189"/>
          <p:cNvSpPr/>
          <p:nvPr/>
        </p:nvSpPr>
        <p:spPr>
          <a:xfrm rot="18713390">
            <a:off x="-1757741" y="-20654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六边形 190"/>
          <p:cNvSpPr/>
          <p:nvPr/>
        </p:nvSpPr>
        <p:spPr>
          <a:xfrm rot="18792314">
            <a:off x="-1699976" y="-21284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六边形 191"/>
          <p:cNvSpPr/>
          <p:nvPr/>
        </p:nvSpPr>
        <p:spPr>
          <a:xfrm rot="18871237">
            <a:off x="-1640780" y="-21900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六边形 192"/>
          <p:cNvSpPr/>
          <p:nvPr/>
        </p:nvSpPr>
        <p:spPr>
          <a:xfrm rot="18950160">
            <a:off x="-1580188" y="-225023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六边形 193"/>
          <p:cNvSpPr/>
          <p:nvPr/>
        </p:nvSpPr>
        <p:spPr>
          <a:xfrm rot="19029083">
            <a:off x="-1518228" y="-23090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六边形 194"/>
          <p:cNvSpPr/>
          <p:nvPr/>
        </p:nvSpPr>
        <p:spPr>
          <a:xfrm rot="19108006">
            <a:off x="-1454935" y="-236641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六边形 195"/>
          <p:cNvSpPr/>
          <p:nvPr/>
        </p:nvSpPr>
        <p:spPr>
          <a:xfrm rot="19186929">
            <a:off x="-1390341" y="-242232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六边形 196"/>
          <p:cNvSpPr/>
          <p:nvPr/>
        </p:nvSpPr>
        <p:spPr>
          <a:xfrm rot="19265852">
            <a:off x="-1324481" y="-24767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六边形 197"/>
          <p:cNvSpPr/>
          <p:nvPr/>
        </p:nvSpPr>
        <p:spPr>
          <a:xfrm rot="19344775">
            <a:off x="-1257389" y="-252961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六边形 198"/>
          <p:cNvSpPr/>
          <p:nvPr/>
        </p:nvSpPr>
        <p:spPr>
          <a:xfrm rot="19423698">
            <a:off x="-1189101" y="-258093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六边形 199"/>
          <p:cNvSpPr/>
          <p:nvPr/>
        </p:nvSpPr>
        <p:spPr>
          <a:xfrm rot="19502621">
            <a:off x="-1119654" y="-263068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六边形 200"/>
          <p:cNvSpPr/>
          <p:nvPr/>
        </p:nvSpPr>
        <p:spPr>
          <a:xfrm rot="19581544">
            <a:off x="-1049081" y="-267881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六边形 201"/>
          <p:cNvSpPr/>
          <p:nvPr/>
        </p:nvSpPr>
        <p:spPr>
          <a:xfrm rot="19660467">
            <a:off x="-977423" y="-272532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六边形 202"/>
          <p:cNvSpPr/>
          <p:nvPr/>
        </p:nvSpPr>
        <p:spPr>
          <a:xfrm rot="19739390">
            <a:off x="-904716" y="-277017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六边形 203"/>
          <p:cNvSpPr/>
          <p:nvPr/>
        </p:nvSpPr>
        <p:spPr>
          <a:xfrm rot="19818313">
            <a:off x="-830999" y="-281334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六边形 204"/>
          <p:cNvSpPr/>
          <p:nvPr/>
        </p:nvSpPr>
        <p:spPr>
          <a:xfrm rot="19897236">
            <a:off x="-756311" y="-285480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六边形 205"/>
          <p:cNvSpPr/>
          <p:nvPr/>
        </p:nvSpPr>
        <p:spPr>
          <a:xfrm rot="19976159">
            <a:off x="-680690" y="-28945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六边形 206"/>
          <p:cNvSpPr/>
          <p:nvPr/>
        </p:nvSpPr>
        <p:spPr>
          <a:xfrm rot="20055083">
            <a:off x="-604176" y="-293253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六边形 207"/>
          <p:cNvSpPr/>
          <p:nvPr/>
        </p:nvSpPr>
        <p:spPr>
          <a:xfrm rot="20134006">
            <a:off x="-526811" y="-296876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4" name="组合 313"/>
          <p:cNvGrpSpPr/>
          <p:nvPr/>
        </p:nvGrpSpPr>
        <p:grpSpPr>
          <a:xfrm>
            <a:off x="3662934" y="2304134"/>
            <a:ext cx="2698521" cy="1969770"/>
            <a:chOff x="5854615" y="1462027"/>
            <a:chExt cx="2698521" cy="1969770"/>
          </a:xfrm>
        </p:grpSpPr>
        <p:sp>
          <p:nvSpPr>
            <p:cNvPr id="313" name="矩形: 圆角 312"/>
            <p:cNvSpPr/>
            <p:nvPr/>
          </p:nvSpPr>
          <p:spPr>
            <a:xfrm>
              <a:off x="5854615" y="1695754"/>
              <a:ext cx="2698521" cy="1502317"/>
            </a:xfrm>
            <a:prstGeom prst="roundRect">
              <a:avLst>
                <a:gd name="adj" fmla="val 50000"/>
              </a:avLst>
            </a:prstGeom>
            <a:solidFill>
              <a:srgbClr val="ECD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11" name="矩形 210"/>
            <p:cNvSpPr/>
            <p:nvPr/>
          </p:nvSpPr>
          <p:spPr>
            <a:xfrm>
              <a:off x="6383759" y="1462027"/>
              <a:ext cx="1640232" cy="1969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200" b="1" dirty="0">
                  <a:solidFill>
                    <a:srgbClr val="381929"/>
                  </a:solidFill>
                  <a:latin typeface="MyriadSetPro-Ultralight" panose="02000103050000020004" pitchFamily="2" charset="0"/>
                </a:rPr>
                <a:t>01</a:t>
              </a:r>
              <a:endParaRPr lang="zh-CN" altLang="en-US" sz="12200" b="1" dirty="0">
                <a:solidFill>
                  <a:srgbClr val="381929"/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315" name="文本框 314"/>
          <p:cNvSpPr txBox="1"/>
          <p:nvPr/>
        </p:nvSpPr>
        <p:spPr>
          <a:xfrm>
            <a:off x="6709301" y="2996560"/>
            <a:ext cx="43312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</a:t>
            </a:r>
          </a:p>
        </p:txBody>
      </p:sp>
      <p:sp>
        <p:nvSpPr>
          <p:cNvPr id="316" name="矩形 315"/>
          <p:cNvSpPr/>
          <p:nvPr/>
        </p:nvSpPr>
        <p:spPr>
          <a:xfrm>
            <a:off x="7562709" y="2481304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CD4E9"/>
                </a:solidFill>
                <a:latin typeface="MyriadSetPro-Ultralight" panose="02000103050000020004" pitchFamily="2" charset="0"/>
              </a:rPr>
              <a:t>ADD YOU TITLE HERE</a:t>
            </a:r>
            <a:endParaRPr lang="zh-CN" altLang="en-US" sz="2400" b="1" dirty="0">
              <a:solidFill>
                <a:srgbClr val="ECD4E9"/>
              </a:solidFill>
              <a:latin typeface="MyriadSetPro-Ultralight" panose="020001030500000200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1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3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5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7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1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3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5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7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1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3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5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7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9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1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3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5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7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9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1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3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5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7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9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1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3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5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7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1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3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5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7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1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3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5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7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9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1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3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5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7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9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1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3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5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7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9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1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3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5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7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9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1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3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5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7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1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3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5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7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1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3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5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7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1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3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5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7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9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1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3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5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7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9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1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3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5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7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1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3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5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7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9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1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3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5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7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9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1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3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5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7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9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41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4" dur="300" tmFilter="0,0; .5, 1; 1, 1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  <p:bldP spid="185" grpId="0" animBg="1"/>
      <p:bldP spid="185" grpId="1" animBg="1"/>
      <p:bldP spid="186" grpId="0" animBg="1"/>
      <p:bldP spid="186" grpId="1" animBg="1"/>
      <p:bldP spid="187" grpId="0" animBg="1"/>
      <p:bldP spid="187" grpId="1" animBg="1"/>
      <p:bldP spid="188" grpId="0" animBg="1"/>
      <p:bldP spid="188" grpId="1" animBg="1"/>
      <p:bldP spid="189" grpId="0" animBg="1"/>
      <p:bldP spid="189" grpId="1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3" grpId="0" animBg="1"/>
      <p:bldP spid="193" grpId="1" animBg="1"/>
      <p:bldP spid="194" grpId="0" animBg="1"/>
      <p:bldP spid="194" grpId="1" animBg="1"/>
      <p:bldP spid="195" grpId="0" animBg="1"/>
      <p:bldP spid="195" grpId="1" animBg="1"/>
      <p:bldP spid="196" grpId="0" animBg="1"/>
      <p:bldP spid="196" grpId="1" animBg="1"/>
      <p:bldP spid="197" grpId="0" animBg="1"/>
      <p:bldP spid="197" grpId="1" animBg="1"/>
      <p:bldP spid="198" grpId="0" animBg="1"/>
      <p:bldP spid="198" grpId="1" animBg="1"/>
      <p:bldP spid="199" grpId="0" animBg="1"/>
      <p:bldP spid="199" grpId="1" animBg="1"/>
      <p:bldP spid="200" grpId="0" animBg="1"/>
      <p:bldP spid="200" grpId="1" animBg="1"/>
      <p:bldP spid="201" grpId="0" animBg="1"/>
      <p:bldP spid="201" grpId="1" animBg="1"/>
      <p:bldP spid="202" grpId="0" animBg="1"/>
      <p:bldP spid="202" grpId="1" animBg="1"/>
      <p:bldP spid="203" grpId="0" animBg="1"/>
      <p:bldP spid="203" grpId="1" animBg="1"/>
      <p:bldP spid="204" grpId="0" animBg="1"/>
      <p:bldP spid="204" grpId="1" animBg="1"/>
      <p:bldP spid="205" grpId="0" animBg="1"/>
      <p:bldP spid="205" grpId="1" animBg="1"/>
      <p:bldP spid="206" grpId="0" animBg="1"/>
      <p:bldP spid="206" grpId="1" animBg="1"/>
      <p:bldP spid="207" grpId="0" animBg="1"/>
      <p:bldP spid="207" grpId="1" animBg="1"/>
      <p:bldP spid="208" grpId="0" animBg="1"/>
      <p:bldP spid="208" grpId="1" animBg="1"/>
      <p:bldP spid="315" grpId="0"/>
      <p:bldP spid="3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自由: 形状 125"/>
          <p:cNvSpPr/>
          <p:nvPr/>
        </p:nvSpPr>
        <p:spPr>
          <a:xfrm>
            <a:off x="-2203662" y="3151836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自由: 形状 126"/>
          <p:cNvSpPr/>
          <p:nvPr/>
        </p:nvSpPr>
        <p:spPr>
          <a:xfrm>
            <a:off x="-2202550" y="3097410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自由: 形状 127"/>
          <p:cNvSpPr/>
          <p:nvPr/>
        </p:nvSpPr>
        <p:spPr>
          <a:xfrm>
            <a:off x="-2199216" y="3043074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自由: 形状 128"/>
          <p:cNvSpPr/>
          <p:nvPr/>
        </p:nvSpPr>
        <p:spPr>
          <a:xfrm>
            <a:off x="-2193666" y="2988921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自由: 形状 129"/>
          <p:cNvSpPr/>
          <p:nvPr/>
        </p:nvSpPr>
        <p:spPr>
          <a:xfrm>
            <a:off x="-2185909" y="2935038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自由: 形状 130"/>
          <p:cNvSpPr/>
          <p:nvPr/>
        </p:nvSpPr>
        <p:spPr>
          <a:xfrm>
            <a:off x="-2175958" y="2881518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自由: 形状 131"/>
          <p:cNvSpPr/>
          <p:nvPr/>
        </p:nvSpPr>
        <p:spPr>
          <a:xfrm>
            <a:off x="-2163829" y="2828449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自由: 形状 137"/>
          <p:cNvSpPr/>
          <p:nvPr/>
        </p:nvSpPr>
        <p:spPr>
          <a:xfrm>
            <a:off x="-2149543" y="2775919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自由: 形状 138"/>
          <p:cNvSpPr/>
          <p:nvPr/>
        </p:nvSpPr>
        <p:spPr>
          <a:xfrm>
            <a:off x="-2133124" y="2724018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自由: 形状 139"/>
          <p:cNvSpPr/>
          <p:nvPr/>
        </p:nvSpPr>
        <p:spPr>
          <a:xfrm>
            <a:off x="-2114598" y="2672829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自由: 形状 140"/>
          <p:cNvSpPr/>
          <p:nvPr/>
        </p:nvSpPr>
        <p:spPr>
          <a:xfrm>
            <a:off x="-2093998" y="2622440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自由: 形状 141"/>
          <p:cNvSpPr/>
          <p:nvPr/>
        </p:nvSpPr>
        <p:spPr>
          <a:xfrm>
            <a:off x="-2071357" y="2572935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自由: 形状 142"/>
          <p:cNvSpPr/>
          <p:nvPr/>
        </p:nvSpPr>
        <p:spPr>
          <a:xfrm>
            <a:off x="-2046712" y="2524395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自由: 形状 143"/>
          <p:cNvSpPr/>
          <p:nvPr/>
        </p:nvSpPr>
        <p:spPr>
          <a:xfrm>
            <a:off x="-2020106" y="2476902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自由: 形状 144"/>
          <p:cNvSpPr/>
          <p:nvPr/>
        </p:nvSpPr>
        <p:spPr>
          <a:xfrm>
            <a:off x="-1991582" y="2430536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自由: 形状 145"/>
          <p:cNvSpPr/>
          <p:nvPr/>
        </p:nvSpPr>
        <p:spPr>
          <a:xfrm>
            <a:off x="-1961189" y="2385372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自由: 形状 146"/>
          <p:cNvSpPr/>
          <p:nvPr/>
        </p:nvSpPr>
        <p:spPr>
          <a:xfrm>
            <a:off x="-1928976" y="2341489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自由: 形状 147"/>
          <p:cNvSpPr/>
          <p:nvPr/>
        </p:nvSpPr>
        <p:spPr>
          <a:xfrm>
            <a:off x="-1894998" y="2298957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自由: 形状 148"/>
          <p:cNvSpPr/>
          <p:nvPr/>
        </p:nvSpPr>
        <p:spPr>
          <a:xfrm>
            <a:off x="-1859312" y="2257848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自由: 形状 149"/>
          <p:cNvSpPr/>
          <p:nvPr/>
        </p:nvSpPr>
        <p:spPr>
          <a:xfrm>
            <a:off x="-1821976" y="2218232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自由: 形状 150"/>
          <p:cNvSpPr/>
          <p:nvPr/>
        </p:nvSpPr>
        <p:spPr>
          <a:xfrm>
            <a:off x="-1783054" y="2180173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自由: 形状 151"/>
          <p:cNvSpPr/>
          <p:nvPr/>
        </p:nvSpPr>
        <p:spPr>
          <a:xfrm>
            <a:off x="-1742609" y="2143736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自由: 形状 152"/>
          <p:cNvSpPr/>
          <p:nvPr/>
        </p:nvSpPr>
        <p:spPr>
          <a:xfrm>
            <a:off x="-1700710" y="2108981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自由: 形状 153"/>
          <p:cNvSpPr/>
          <p:nvPr/>
        </p:nvSpPr>
        <p:spPr>
          <a:xfrm>
            <a:off x="-1657427" y="2075965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自由: 形状 154"/>
          <p:cNvSpPr/>
          <p:nvPr/>
        </p:nvSpPr>
        <p:spPr>
          <a:xfrm>
            <a:off x="-1612831" y="2044745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自由: 形状 155"/>
          <p:cNvSpPr/>
          <p:nvPr/>
        </p:nvSpPr>
        <p:spPr>
          <a:xfrm>
            <a:off x="-1566997" y="2015374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自由: 形状 156"/>
          <p:cNvSpPr/>
          <p:nvPr/>
        </p:nvSpPr>
        <p:spPr>
          <a:xfrm>
            <a:off x="-1520003" y="1987898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自由: 形状 230"/>
          <p:cNvSpPr/>
          <p:nvPr/>
        </p:nvSpPr>
        <p:spPr>
          <a:xfrm>
            <a:off x="-1471925" y="1962363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自由: 形状 231"/>
          <p:cNvSpPr/>
          <p:nvPr/>
        </p:nvSpPr>
        <p:spPr>
          <a:xfrm>
            <a:off x="-1422845" y="1938815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自由: 形状 232"/>
          <p:cNvSpPr/>
          <p:nvPr/>
        </p:nvSpPr>
        <p:spPr>
          <a:xfrm>
            <a:off x="-1372844" y="1917290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376363" y="5976173"/>
            <a:ext cx="94392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379705" y="5674408"/>
            <a:ext cx="1432591" cy="338554"/>
            <a:chOff x="5376818" y="5407708"/>
            <a:chExt cx="1432591" cy="338554"/>
          </a:xfrm>
        </p:grpSpPr>
        <p:sp>
          <p:nvSpPr>
            <p:cNvPr id="39" name="文本框 38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组合 62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64" name="直接连接符 63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组合 8"/>
          <p:cNvGrpSpPr/>
          <p:nvPr/>
        </p:nvGrpSpPr>
        <p:grpSpPr>
          <a:xfrm>
            <a:off x="4634958" y="3866534"/>
            <a:ext cx="2984500" cy="1142258"/>
            <a:chOff x="436563" y="1622386"/>
            <a:chExt cx="2984500" cy="1142258"/>
          </a:xfrm>
        </p:grpSpPr>
        <p:sp>
          <p:nvSpPr>
            <p:cNvPr id="235" name="文本框 234"/>
            <p:cNvSpPr txBox="1"/>
            <p:nvPr/>
          </p:nvSpPr>
          <p:spPr>
            <a:xfrm>
              <a:off x="436563" y="1933647"/>
              <a:ext cx="29845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Friend is who can give you strength at last</a:t>
              </a:r>
            </a:p>
          </p:txBody>
        </p:sp>
        <p:sp>
          <p:nvSpPr>
            <p:cNvPr id="236" name="文本框 235"/>
            <p:cNvSpPr txBox="1"/>
            <p:nvPr/>
          </p:nvSpPr>
          <p:spPr>
            <a:xfrm>
              <a:off x="436563" y="1622386"/>
              <a:ext cx="13085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DBAFD6"/>
                  </a:solidFill>
                </a:rPr>
                <a:t>TITLE HERE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821314" y="914521"/>
            <a:ext cx="2954547" cy="1695904"/>
            <a:chOff x="8821314" y="914521"/>
            <a:chExt cx="2954547" cy="1695904"/>
          </a:xfrm>
        </p:grpSpPr>
        <p:sp>
          <p:nvSpPr>
            <p:cNvPr id="50" name="文本框 49"/>
            <p:cNvSpPr txBox="1"/>
            <p:nvPr/>
          </p:nvSpPr>
          <p:spPr>
            <a:xfrm>
              <a:off x="8821314" y="1225430"/>
              <a:ext cx="295454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Friend is who can give you strength at last,</a:t>
              </a:r>
              <a:r>
                <a:rPr lang="en-US" altLang="zh-CN" sz="1200" dirty="0">
                  <a:solidFill>
                    <a:srgbClr val="ECD4E9"/>
                  </a:solidFill>
                </a:rPr>
                <a:t> 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last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 flipH="1">
              <a:off x="8821314" y="914521"/>
              <a:ext cx="13085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DBAFD6"/>
                  </a:solidFill>
                </a:rPr>
                <a:t>TITLE HERE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765754" y="1016586"/>
            <a:ext cx="1060322" cy="1092395"/>
            <a:chOff x="7765754" y="1016586"/>
            <a:chExt cx="1060322" cy="1092395"/>
          </a:xfrm>
        </p:grpSpPr>
        <p:cxnSp>
          <p:nvCxnSpPr>
            <p:cNvPr id="66" name="直接连接符 65"/>
            <p:cNvCxnSpPr/>
            <p:nvPr/>
          </p:nvCxnSpPr>
          <p:spPr>
            <a:xfrm flipV="1">
              <a:off x="7765754" y="1141461"/>
              <a:ext cx="1037405" cy="952770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826076" y="1016586"/>
              <a:ext cx="0" cy="1092395"/>
            </a:xfrm>
            <a:prstGeom prst="line">
              <a:avLst/>
            </a:prstGeom>
            <a:noFill/>
            <a:ln w="12700">
              <a:solidFill>
                <a:srgbClr val="DBA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130613" y="3376361"/>
            <a:ext cx="834673" cy="982972"/>
            <a:chOff x="4130613" y="3376361"/>
            <a:chExt cx="834673" cy="982972"/>
          </a:xfrm>
        </p:grpSpPr>
        <p:grpSp>
          <p:nvGrpSpPr>
            <p:cNvPr id="2" name="组合 1"/>
            <p:cNvGrpSpPr/>
            <p:nvPr/>
          </p:nvGrpSpPr>
          <p:grpSpPr>
            <a:xfrm>
              <a:off x="4130613" y="3962193"/>
              <a:ext cx="397140" cy="397140"/>
              <a:chOff x="3527288" y="1017989"/>
              <a:chExt cx="397140" cy="39714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3527288" y="1017989"/>
                <a:ext cx="397140" cy="39714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68000">
                      <a:srgbClr val="BB5BA0"/>
                    </a:gs>
                    <a:gs pos="43000">
                      <a:srgbClr val="C784BF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KSO_Shape"/>
              <p:cNvSpPr/>
              <p:nvPr/>
            </p:nvSpPr>
            <p:spPr bwMode="auto">
              <a:xfrm>
                <a:off x="3591254" y="1100184"/>
                <a:ext cx="269209" cy="199414"/>
              </a:xfrm>
              <a:custGeom>
                <a:avLst/>
                <a:gdLst>
                  <a:gd name="T0" fmla="*/ 186223 w 4950"/>
                  <a:gd name="T1" fmla="*/ 870396 h 3662"/>
                  <a:gd name="T2" fmla="*/ 534663 w 4950"/>
                  <a:gd name="T3" fmla="*/ 870396 h 3662"/>
                  <a:gd name="T4" fmla="*/ 74926 w 4950"/>
                  <a:gd name="T5" fmla="*/ 586935 h 3662"/>
                  <a:gd name="T6" fmla="*/ 1246820 w 4950"/>
                  <a:gd name="T7" fmla="*/ 965004 h 3662"/>
                  <a:gd name="T8" fmla="*/ 1479235 w 4950"/>
                  <a:gd name="T9" fmla="*/ 1007578 h 3662"/>
                  <a:gd name="T10" fmla="*/ 1651637 w 4950"/>
                  <a:gd name="T11" fmla="*/ 896595 h 3662"/>
                  <a:gd name="T12" fmla="*/ 1800397 w 4950"/>
                  <a:gd name="T13" fmla="*/ 1147671 h 3662"/>
                  <a:gd name="T14" fmla="*/ 1397763 w 4950"/>
                  <a:gd name="T15" fmla="*/ 1332521 h 3662"/>
                  <a:gd name="T16" fmla="*/ 446644 w 4950"/>
                  <a:gd name="T17" fmla="*/ 1137119 h 3662"/>
                  <a:gd name="T18" fmla="*/ 63650 w 4950"/>
                  <a:gd name="T19" fmla="*/ 955907 h 3662"/>
                  <a:gd name="T20" fmla="*/ 420093 w 4950"/>
                  <a:gd name="T21" fmla="*/ 955907 h 3662"/>
                  <a:gd name="T22" fmla="*/ 542665 w 4950"/>
                  <a:gd name="T23" fmla="*/ 997026 h 3662"/>
                  <a:gd name="T24" fmla="*/ 863827 w 4950"/>
                  <a:gd name="T25" fmla="*/ 1099639 h 3662"/>
                  <a:gd name="T26" fmla="*/ 872920 w 4950"/>
                  <a:gd name="T27" fmla="*/ 950813 h 3662"/>
                  <a:gd name="T28" fmla="*/ 974397 w 4950"/>
                  <a:gd name="T29" fmla="*/ 910423 h 3662"/>
                  <a:gd name="T30" fmla="*/ 976943 w 4950"/>
                  <a:gd name="T31" fmla="*/ 985745 h 3662"/>
                  <a:gd name="T32" fmla="*/ 1150435 w 4950"/>
                  <a:gd name="T33" fmla="*/ 914789 h 3662"/>
                  <a:gd name="T34" fmla="*/ 1706194 w 4950"/>
                  <a:gd name="T35" fmla="*/ 590210 h 3662"/>
                  <a:gd name="T36" fmla="*/ 1343205 w 4950"/>
                  <a:gd name="T37" fmla="*/ 590210 h 3662"/>
                  <a:gd name="T38" fmla="*/ 1337386 w 4950"/>
                  <a:gd name="T39" fmla="*/ 639697 h 3662"/>
                  <a:gd name="T40" fmla="*/ 1369029 w 4950"/>
                  <a:gd name="T41" fmla="*/ 783793 h 3662"/>
                  <a:gd name="T42" fmla="*/ 1376303 w 4950"/>
                  <a:gd name="T43" fmla="*/ 799440 h 3662"/>
                  <a:gd name="T44" fmla="*/ 1678552 w 4950"/>
                  <a:gd name="T45" fmla="*/ 793982 h 3662"/>
                  <a:gd name="T46" fmla="*/ 1688736 w 4950"/>
                  <a:gd name="T47" fmla="*/ 657891 h 3662"/>
                  <a:gd name="T48" fmla="*/ 1706558 w 4950"/>
                  <a:gd name="T49" fmla="*/ 594577 h 3662"/>
                  <a:gd name="T50" fmla="*/ 1215904 w 4950"/>
                  <a:gd name="T51" fmla="*/ 467583 h 3662"/>
                  <a:gd name="T52" fmla="*/ 627411 w 4950"/>
                  <a:gd name="T53" fmla="*/ 270725 h 3662"/>
                  <a:gd name="T54" fmla="*/ 693244 w 4950"/>
                  <a:gd name="T55" fmla="*/ 640425 h 3662"/>
                  <a:gd name="T56" fmla="*/ 804541 w 4950"/>
                  <a:gd name="T57" fmla="*/ 842014 h 3662"/>
                  <a:gd name="T58" fmla="*/ 934388 w 4950"/>
                  <a:gd name="T59" fmla="*/ 851838 h 3662"/>
                  <a:gd name="T60" fmla="*/ 1064235 w 4950"/>
                  <a:gd name="T61" fmla="*/ 842014 h 3662"/>
                  <a:gd name="T62" fmla="*/ 1179533 w 4950"/>
                  <a:gd name="T63" fmla="*/ 647339 h 366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950" h="3662">
                    <a:moveTo>
                      <a:pt x="134" y="2392"/>
                    </a:moveTo>
                    <a:cubicBezTo>
                      <a:pt x="512" y="2392"/>
                      <a:pt x="512" y="2392"/>
                      <a:pt x="512" y="2392"/>
                    </a:cubicBezTo>
                    <a:cubicBezTo>
                      <a:pt x="677" y="2556"/>
                      <a:pt x="901" y="2556"/>
                      <a:pt x="1065" y="2392"/>
                    </a:cubicBezTo>
                    <a:cubicBezTo>
                      <a:pt x="1470" y="2392"/>
                      <a:pt x="1470" y="2392"/>
                      <a:pt x="1470" y="2392"/>
                    </a:cubicBezTo>
                    <a:cubicBezTo>
                      <a:pt x="1436" y="2126"/>
                      <a:pt x="1402" y="1861"/>
                      <a:pt x="1368" y="1595"/>
                    </a:cubicBezTo>
                    <a:cubicBezTo>
                      <a:pt x="1161" y="1029"/>
                      <a:pt x="375" y="1059"/>
                      <a:pt x="206" y="1613"/>
                    </a:cubicBezTo>
                    <a:cubicBezTo>
                      <a:pt x="134" y="2392"/>
                      <a:pt x="134" y="2392"/>
                      <a:pt x="134" y="2392"/>
                    </a:cubicBezTo>
                    <a:close/>
                    <a:moveTo>
                      <a:pt x="3428" y="2652"/>
                    </a:moveTo>
                    <a:cubicBezTo>
                      <a:pt x="3827" y="2460"/>
                      <a:pt x="3827" y="2460"/>
                      <a:pt x="3827" y="2460"/>
                    </a:cubicBezTo>
                    <a:cubicBezTo>
                      <a:pt x="4067" y="2769"/>
                      <a:pt x="4067" y="2769"/>
                      <a:pt x="4067" y="2769"/>
                    </a:cubicBezTo>
                    <a:cubicBezTo>
                      <a:pt x="4312" y="2773"/>
                      <a:pt x="4312" y="2773"/>
                      <a:pt x="4312" y="2773"/>
                    </a:cubicBezTo>
                    <a:cubicBezTo>
                      <a:pt x="4541" y="2464"/>
                      <a:pt x="4541" y="2464"/>
                      <a:pt x="4541" y="2464"/>
                    </a:cubicBezTo>
                    <a:cubicBezTo>
                      <a:pt x="4950" y="2676"/>
                      <a:pt x="4950" y="2676"/>
                      <a:pt x="4950" y="2676"/>
                    </a:cubicBezTo>
                    <a:cubicBezTo>
                      <a:pt x="4950" y="3154"/>
                      <a:pt x="4950" y="3154"/>
                      <a:pt x="4950" y="3154"/>
                    </a:cubicBezTo>
                    <a:cubicBezTo>
                      <a:pt x="3843" y="3154"/>
                      <a:pt x="3843" y="3154"/>
                      <a:pt x="3843" y="3154"/>
                    </a:cubicBezTo>
                    <a:cubicBezTo>
                      <a:pt x="3843" y="3662"/>
                      <a:pt x="3843" y="3662"/>
                      <a:pt x="3843" y="3662"/>
                    </a:cubicBezTo>
                    <a:cubicBezTo>
                      <a:pt x="1228" y="3662"/>
                      <a:pt x="1228" y="3662"/>
                      <a:pt x="1228" y="3662"/>
                    </a:cubicBezTo>
                    <a:cubicBezTo>
                      <a:pt x="1228" y="3125"/>
                      <a:pt x="1228" y="3125"/>
                      <a:pt x="1228" y="3125"/>
                    </a:cubicBezTo>
                    <a:cubicBezTo>
                      <a:pt x="0" y="3125"/>
                      <a:pt x="0" y="3125"/>
                      <a:pt x="0" y="3125"/>
                    </a:cubicBezTo>
                    <a:cubicBezTo>
                      <a:pt x="2" y="2943"/>
                      <a:pt x="57" y="2776"/>
                      <a:pt x="175" y="2627"/>
                    </a:cubicBezTo>
                    <a:cubicBezTo>
                      <a:pt x="263" y="2627"/>
                      <a:pt x="350" y="2627"/>
                      <a:pt x="437" y="2627"/>
                    </a:cubicBezTo>
                    <a:cubicBezTo>
                      <a:pt x="677" y="2890"/>
                      <a:pt x="916" y="2884"/>
                      <a:pt x="1155" y="2627"/>
                    </a:cubicBezTo>
                    <a:cubicBezTo>
                      <a:pt x="1240" y="2627"/>
                      <a:pt x="1325" y="2627"/>
                      <a:pt x="1409" y="2627"/>
                    </a:cubicBezTo>
                    <a:cubicBezTo>
                      <a:pt x="1441" y="2663"/>
                      <a:pt x="1469" y="2701"/>
                      <a:pt x="1492" y="2740"/>
                    </a:cubicBezTo>
                    <a:cubicBezTo>
                      <a:pt x="1975" y="2508"/>
                      <a:pt x="1975" y="2508"/>
                      <a:pt x="1975" y="2508"/>
                    </a:cubicBezTo>
                    <a:cubicBezTo>
                      <a:pt x="2375" y="3022"/>
                      <a:pt x="2375" y="3022"/>
                      <a:pt x="2375" y="3022"/>
                    </a:cubicBezTo>
                    <a:cubicBezTo>
                      <a:pt x="2477" y="2709"/>
                      <a:pt x="2477" y="2709"/>
                      <a:pt x="2477" y="2709"/>
                    </a:cubicBezTo>
                    <a:cubicBezTo>
                      <a:pt x="2400" y="2613"/>
                      <a:pt x="2400" y="2613"/>
                      <a:pt x="2400" y="2613"/>
                    </a:cubicBezTo>
                    <a:cubicBezTo>
                      <a:pt x="2485" y="2502"/>
                      <a:pt x="2485" y="2502"/>
                      <a:pt x="2485" y="2502"/>
                    </a:cubicBezTo>
                    <a:cubicBezTo>
                      <a:pt x="2679" y="2502"/>
                      <a:pt x="2679" y="2502"/>
                      <a:pt x="2679" y="2502"/>
                    </a:cubicBezTo>
                    <a:cubicBezTo>
                      <a:pt x="2763" y="2613"/>
                      <a:pt x="2763" y="2613"/>
                      <a:pt x="2763" y="2613"/>
                    </a:cubicBezTo>
                    <a:cubicBezTo>
                      <a:pt x="2686" y="2709"/>
                      <a:pt x="2686" y="2709"/>
                      <a:pt x="2686" y="2709"/>
                    </a:cubicBezTo>
                    <a:cubicBezTo>
                      <a:pt x="2782" y="3000"/>
                      <a:pt x="2782" y="3000"/>
                      <a:pt x="2782" y="3000"/>
                    </a:cubicBezTo>
                    <a:cubicBezTo>
                      <a:pt x="3163" y="2514"/>
                      <a:pt x="3163" y="2514"/>
                      <a:pt x="3163" y="2514"/>
                    </a:cubicBezTo>
                    <a:cubicBezTo>
                      <a:pt x="3428" y="2652"/>
                      <a:pt x="3428" y="2652"/>
                      <a:pt x="3428" y="2652"/>
                    </a:cubicBezTo>
                    <a:close/>
                    <a:moveTo>
                      <a:pt x="4691" y="1622"/>
                    </a:moveTo>
                    <a:cubicBezTo>
                      <a:pt x="4686" y="1278"/>
                      <a:pt x="4503" y="1107"/>
                      <a:pt x="4175" y="1103"/>
                    </a:cubicBezTo>
                    <a:cubicBezTo>
                      <a:pt x="3896" y="1099"/>
                      <a:pt x="3687" y="1274"/>
                      <a:pt x="3693" y="1622"/>
                    </a:cubicBezTo>
                    <a:cubicBezTo>
                      <a:pt x="3674" y="1622"/>
                      <a:pt x="3674" y="1622"/>
                      <a:pt x="3674" y="1622"/>
                    </a:cubicBezTo>
                    <a:cubicBezTo>
                      <a:pt x="3672" y="1669"/>
                      <a:pt x="3671" y="1736"/>
                      <a:pt x="3677" y="1758"/>
                    </a:cubicBezTo>
                    <a:cubicBezTo>
                      <a:pt x="3681" y="1773"/>
                      <a:pt x="3701" y="1792"/>
                      <a:pt x="3722" y="1808"/>
                    </a:cubicBezTo>
                    <a:cubicBezTo>
                      <a:pt x="3764" y="2154"/>
                      <a:pt x="3764" y="2154"/>
                      <a:pt x="3764" y="2154"/>
                    </a:cubicBezTo>
                    <a:cubicBezTo>
                      <a:pt x="3764" y="2180"/>
                      <a:pt x="3764" y="2180"/>
                      <a:pt x="3764" y="2180"/>
                    </a:cubicBezTo>
                    <a:cubicBezTo>
                      <a:pt x="3784" y="2197"/>
                      <a:pt x="3784" y="2197"/>
                      <a:pt x="3784" y="2197"/>
                    </a:cubicBezTo>
                    <a:cubicBezTo>
                      <a:pt x="4074" y="2430"/>
                      <a:pt x="4297" y="2414"/>
                      <a:pt x="4593" y="2198"/>
                    </a:cubicBezTo>
                    <a:cubicBezTo>
                      <a:pt x="4615" y="2182"/>
                      <a:pt x="4615" y="2182"/>
                      <a:pt x="4615" y="2182"/>
                    </a:cubicBezTo>
                    <a:cubicBezTo>
                      <a:pt x="4615" y="2154"/>
                      <a:pt x="4615" y="2154"/>
                      <a:pt x="4615" y="2154"/>
                    </a:cubicBezTo>
                    <a:cubicBezTo>
                      <a:pt x="4643" y="1808"/>
                      <a:pt x="4643" y="1808"/>
                      <a:pt x="4643" y="1808"/>
                    </a:cubicBezTo>
                    <a:cubicBezTo>
                      <a:pt x="4664" y="1792"/>
                      <a:pt x="4685" y="1773"/>
                      <a:pt x="4689" y="1758"/>
                    </a:cubicBezTo>
                    <a:cubicBezTo>
                      <a:pt x="4694" y="1738"/>
                      <a:pt x="4693" y="1680"/>
                      <a:pt x="4692" y="1634"/>
                    </a:cubicBezTo>
                    <a:cubicBezTo>
                      <a:pt x="4691" y="1622"/>
                      <a:pt x="4691" y="1622"/>
                      <a:pt x="4691" y="1622"/>
                    </a:cubicBezTo>
                    <a:close/>
                    <a:moveTo>
                      <a:pt x="3343" y="1285"/>
                    </a:moveTo>
                    <a:cubicBezTo>
                      <a:pt x="3468" y="744"/>
                      <a:pt x="3468" y="744"/>
                      <a:pt x="3468" y="744"/>
                    </a:cubicBezTo>
                    <a:cubicBezTo>
                      <a:pt x="3122" y="701"/>
                      <a:pt x="2501" y="0"/>
                      <a:pt x="1725" y="744"/>
                    </a:cubicBezTo>
                    <a:cubicBezTo>
                      <a:pt x="1825" y="1266"/>
                      <a:pt x="1825" y="1266"/>
                      <a:pt x="1825" y="1266"/>
                    </a:cubicBezTo>
                    <a:cubicBezTo>
                      <a:pt x="1838" y="1443"/>
                      <a:pt x="1864" y="1609"/>
                      <a:pt x="1906" y="1760"/>
                    </a:cubicBezTo>
                    <a:cubicBezTo>
                      <a:pt x="1965" y="1970"/>
                      <a:pt x="2055" y="2150"/>
                      <a:pt x="2190" y="2291"/>
                    </a:cubicBezTo>
                    <a:cubicBezTo>
                      <a:pt x="2212" y="2314"/>
                      <a:pt x="2212" y="2314"/>
                      <a:pt x="2212" y="2314"/>
                    </a:cubicBezTo>
                    <a:cubicBezTo>
                      <a:pt x="2244" y="2318"/>
                      <a:pt x="2244" y="2318"/>
                      <a:pt x="2244" y="2318"/>
                    </a:cubicBezTo>
                    <a:cubicBezTo>
                      <a:pt x="2354" y="2334"/>
                      <a:pt x="2462" y="2341"/>
                      <a:pt x="2569" y="2341"/>
                    </a:cubicBezTo>
                    <a:cubicBezTo>
                      <a:pt x="2677" y="2341"/>
                      <a:pt x="2784" y="2334"/>
                      <a:pt x="2895" y="2318"/>
                    </a:cubicBezTo>
                    <a:cubicBezTo>
                      <a:pt x="2926" y="2314"/>
                      <a:pt x="2926" y="2314"/>
                      <a:pt x="2926" y="2314"/>
                    </a:cubicBezTo>
                    <a:cubicBezTo>
                      <a:pt x="2948" y="2291"/>
                      <a:pt x="2948" y="2291"/>
                      <a:pt x="2948" y="2291"/>
                    </a:cubicBezTo>
                    <a:cubicBezTo>
                      <a:pt x="3078" y="2155"/>
                      <a:pt x="3176" y="1981"/>
                      <a:pt x="3243" y="1779"/>
                    </a:cubicBezTo>
                    <a:cubicBezTo>
                      <a:pt x="3292" y="1629"/>
                      <a:pt x="3326" y="1462"/>
                      <a:pt x="3343" y="128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 anchorCtr="1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78" name="直接连接符 77"/>
            <p:cNvCxnSpPr/>
            <p:nvPr/>
          </p:nvCxnSpPr>
          <p:spPr>
            <a:xfrm flipH="1">
              <a:off x="4428257" y="3376361"/>
              <a:ext cx="537029" cy="610572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63089" y="1848335"/>
            <a:ext cx="2954547" cy="956639"/>
            <a:chOff x="463089" y="1848335"/>
            <a:chExt cx="2954547" cy="956639"/>
          </a:xfrm>
        </p:grpSpPr>
        <p:sp>
          <p:nvSpPr>
            <p:cNvPr id="88" name="文本框 87"/>
            <p:cNvSpPr txBox="1"/>
            <p:nvPr/>
          </p:nvSpPr>
          <p:spPr>
            <a:xfrm>
              <a:off x="463089" y="2158643"/>
              <a:ext cx="29545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 flipH="1">
              <a:off x="2109125" y="1848335"/>
              <a:ext cx="13085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DBAFD6"/>
                  </a:solidFill>
                </a:rPr>
                <a:t>TITLE HERE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19" name="组合 18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20" name="矩形: 圆角 1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417636" y="1953143"/>
            <a:ext cx="477240" cy="981169"/>
            <a:chOff x="3417636" y="1953143"/>
            <a:chExt cx="477240" cy="981169"/>
          </a:xfrm>
        </p:grpSpPr>
        <p:cxnSp>
          <p:nvCxnSpPr>
            <p:cNvPr id="74" name="直接连接符 73"/>
            <p:cNvCxnSpPr/>
            <p:nvPr/>
          </p:nvCxnSpPr>
          <p:spPr>
            <a:xfrm flipH="1" flipV="1">
              <a:off x="3425393" y="2028472"/>
              <a:ext cx="469483" cy="905840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417636" y="1953143"/>
              <a:ext cx="0" cy="477393"/>
            </a:xfrm>
            <a:prstGeom prst="line">
              <a:avLst/>
            </a:prstGeom>
            <a:noFill/>
            <a:ln w="12700">
              <a:solidFill>
                <a:srgbClr val="DBA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59259E-6 L 5E-6 -0.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231" grpId="0" animBg="1"/>
      <p:bldP spid="232" grpId="0" animBg="1"/>
      <p:bldP spid="233" grpId="0" animBg="1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6" t="2161" r="40056" b="2714"/>
          <a:stretch>
            <a:fillRect/>
          </a:stretch>
        </p:blipFill>
        <p:spPr>
          <a:xfrm>
            <a:off x="751243" y="2786790"/>
            <a:ext cx="818091" cy="818091"/>
          </a:xfrm>
          <a:custGeom>
            <a:avLst/>
            <a:gdLst>
              <a:gd name="connsiteX0" fmla="*/ 2691019 w 5382038"/>
              <a:gd name="connsiteY0" fmla="*/ 0 h 5382038"/>
              <a:gd name="connsiteX1" fmla="*/ 5382038 w 5382038"/>
              <a:gd name="connsiteY1" fmla="*/ 2691019 h 5382038"/>
              <a:gd name="connsiteX2" fmla="*/ 2691019 w 5382038"/>
              <a:gd name="connsiteY2" fmla="*/ 5382038 h 5382038"/>
              <a:gd name="connsiteX3" fmla="*/ 0 w 5382038"/>
              <a:gd name="connsiteY3" fmla="*/ 2691019 h 5382038"/>
              <a:gd name="connsiteX4" fmla="*/ 2691019 w 5382038"/>
              <a:gd name="connsiteY4" fmla="*/ 0 h 5382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038" h="5382038">
                <a:moveTo>
                  <a:pt x="2691019" y="0"/>
                </a:moveTo>
                <a:cubicBezTo>
                  <a:pt x="4177228" y="0"/>
                  <a:pt x="5382038" y="1204810"/>
                  <a:pt x="5382038" y="2691019"/>
                </a:cubicBezTo>
                <a:cubicBezTo>
                  <a:pt x="5382038" y="4177228"/>
                  <a:pt x="4177228" y="5382038"/>
                  <a:pt x="2691019" y="5382038"/>
                </a:cubicBezTo>
                <a:cubicBezTo>
                  <a:pt x="1204810" y="5382038"/>
                  <a:pt x="0" y="4177228"/>
                  <a:pt x="0" y="2691019"/>
                </a:cubicBezTo>
                <a:cubicBezTo>
                  <a:pt x="0" y="1204810"/>
                  <a:pt x="1204810" y="0"/>
                  <a:pt x="2691019" y="0"/>
                </a:cubicBezTo>
                <a:close/>
              </a:path>
            </a:pathLst>
          </a:custGeom>
          <a:ln>
            <a:solidFill>
              <a:srgbClr val="BB5BA0"/>
            </a:solidFill>
          </a:ln>
        </p:spPr>
      </p:pic>
      <p:sp>
        <p:nvSpPr>
          <p:cNvPr id="15" name="椭圆 14"/>
          <p:cNvSpPr/>
          <p:nvPr/>
        </p:nvSpPr>
        <p:spPr>
          <a:xfrm>
            <a:off x="692962" y="2728509"/>
            <a:ext cx="934653" cy="934653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4">
                    <a:lumMod val="60000"/>
                    <a:lumOff val="40000"/>
                    <a:alpha val="80000"/>
                  </a:schemeClr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弧形 17"/>
          <p:cNvSpPr/>
          <p:nvPr/>
        </p:nvSpPr>
        <p:spPr>
          <a:xfrm>
            <a:off x="622324" y="2657871"/>
            <a:ext cx="1075929" cy="1075929"/>
          </a:xfrm>
          <a:prstGeom prst="arc">
            <a:avLst>
              <a:gd name="adj1" fmla="val 16200000"/>
              <a:gd name="adj2" fmla="val 11790630"/>
            </a:avLst>
          </a:prstGeom>
          <a:ln w="19050">
            <a:solidFill>
              <a:schemeClr val="accent4">
                <a:lumMod val="60000"/>
                <a:lumOff val="40000"/>
                <a:alpha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 flipH="1">
            <a:off x="1794632" y="2544230"/>
            <a:ext cx="2215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</a:p>
        </p:txBody>
      </p:sp>
      <p:sp>
        <p:nvSpPr>
          <p:cNvPr id="24" name="文本框 23"/>
          <p:cNvSpPr txBox="1"/>
          <p:nvPr/>
        </p:nvSpPr>
        <p:spPr>
          <a:xfrm flipH="1">
            <a:off x="1863644" y="2991643"/>
            <a:ext cx="15772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rgbClr val="ECD4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1946910" y="3300515"/>
            <a:ext cx="2994660" cy="0"/>
          </a:xfrm>
          <a:prstGeom prst="line">
            <a:avLst/>
          </a:prstGeom>
          <a:ln w="12700">
            <a:solidFill>
              <a:srgbClr val="ECD4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1376363" y="5976173"/>
            <a:ext cx="94392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9306847" y="5674408"/>
            <a:ext cx="1432591" cy="338554"/>
            <a:chOff x="5376818" y="5407708"/>
            <a:chExt cx="1432591" cy="338554"/>
          </a:xfrm>
        </p:grpSpPr>
        <p:sp>
          <p:nvSpPr>
            <p:cNvPr id="34" name="文本框 33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39" name="直接连接符 38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37" name="直接连接符 36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2" name="直接连接符 41"/>
          <p:cNvCxnSpPr/>
          <p:nvPr/>
        </p:nvCxnSpPr>
        <p:spPr>
          <a:xfrm flipV="1">
            <a:off x="6729019" y="1532014"/>
            <a:ext cx="3409201" cy="3409201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863644" y="3323375"/>
            <a:ext cx="6764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</a:t>
            </a:r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7843202" y="995481"/>
            <a:ext cx="3409201" cy="3409201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8329095" y="4181270"/>
            <a:ext cx="1018151" cy="1018153"/>
          </a:xfrm>
          <a:prstGeom prst="lin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9659074" y="4045432"/>
            <a:ext cx="382438" cy="382438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8444470" y="4406975"/>
            <a:ext cx="118932" cy="118932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/>
        </p:nvCxnSpPr>
        <p:spPr>
          <a:xfrm flipV="1">
            <a:off x="9031493" y="3707185"/>
            <a:ext cx="523701" cy="523701"/>
          </a:xfrm>
          <a:prstGeom prst="lin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椭圆 54"/>
          <p:cNvSpPr/>
          <p:nvPr/>
        </p:nvSpPr>
        <p:spPr>
          <a:xfrm>
            <a:off x="8466965" y="4064362"/>
            <a:ext cx="155852" cy="155852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 animBg="1"/>
      <p:bldP spid="18" grpId="0" animBg="1"/>
      <p:bldP spid="23" grpId="0" build="allAtOnce"/>
      <p:bldP spid="24" grpId="0"/>
      <p:bldP spid="32" grpId="0"/>
      <p:bldP spid="25" grpId="0"/>
      <p:bldP spid="50" grpId="0" animBg="1"/>
      <p:bldP spid="51" grpId="0" animBg="1"/>
      <p:bldP spid="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椭圆 16"/>
          <p:cNvSpPr/>
          <p:nvPr/>
        </p:nvSpPr>
        <p:spPr>
          <a:xfrm>
            <a:off x="4258574" y="1591574"/>
            <a:ext cx="3674853" cy="3674853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4500000">
            <a:off x="4648200" y="1981200"/>
            <a:ext cx="2895600" cy="289560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7619212">
            <a:off x="4925070" y="2258070"/>
            <a:ext cx="2341861" cy="2341861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1105025">
            <a:off x="5301324" y="2634324"/>
            <a:ext cx="1589352" cy="1589352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11105025">
            <a:off x="5529331" y="2862331"/>
            <a:ext cx="1133339" cy="1133339"/>
          </a:xfrm>
          <a:prstGeom prst="ellipse">
            <a:avLst/>
          </a:prstGeom>
          <a:gradFill flip="none" rotWithShape="1">
            <a:gsLst>
              <a:gs pos="0">
                <a:srgbClr val="ECD4E9"/>
              </a:gs>
              <a:gs pos="67000">
                <a:srgbClr val="DBAFD6">
                  <a:alpha val="50000"/>
                </a:srgbClr>
              </a:gs>
              <a:gs pos="43000">
                <a:srgbClr val="C784BF">
                  <a:alpha val="40000"/>
                </a:srgbClr>
              </a:gs>
              <a:gs pos="100000">
                <a:srgbClr val="ECD4E9">
                  <a:alpha val="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763586" y="3503403"/>
            <a:ext cx="397140" cy="397140"/>
            <a:chOff x="3527288" y="1017989"/>
            <a:chExt cx="397140" cy="397140"/>
          </a:xfrm>
        </p:grpSpPr>
        <p:sp>
          <p:nvSpPr>
            <p:cNvPr id="24" name="椭圆 23"/>
            <p:cNvSpPr/>
            <p:nvPr/>
          </p:nvSpPr>
          <p:spPr>
            <a:xfrm>
              <a:off x="3527288" y="1017989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3591254" y="1100184"/>
              <a:ext cx="269209" cy="199414"/>
            </a:xfrm>
            <a:custGeom>
              <a:avLst/>
              <a:gdLst>
                <a:gd name="T0" fmla="*/ 186223 w 4950"/>
                <a:gd name="T1" fmla="*/ 870396 h 3662"/>
                <a:gd name="T2" fmla="*/ 534663 w 4950"/>
                <a:gd name="T3" fmla="*/ 870396 h 3662"/>
                <a:gd name="T4" fmla="*/ 74926 w 4950"/>
                <a:gd name="T5" fmla="*/ 586935 h 3662"/>
                <a:gd name="T6" fmla="*/ 1246820 w 4950"/>
                <a:gd name="T7" fmla="*/ 965004 h 3662"/>
                <a:gd name="T8" fmla="*/ 1479235 w 4950"/>
                <a:gd name="T9" fmla="*/ 1007578 h 3662"/>
                <a:gd name="T10" fmla="*/ 1651637 w 4950"/>
                <a:gd name="T11" fmla="*/ 896595 h 3662"/>
                <a:gd name="T12" fmla="*/ 1800397 w 4950"/>
                <a:gd name="T13" fmla="*/ 1147671 h 3662"/>
                <a:gd name="T14" fmla="*/ 1397763 w 4950"/>
                <a:gd name="T15" fmla="*/ 1332521 h 3662"/>
                <a:gd name="T16" fmla="*/ 446644 w 4950"/>
                <a:gd name="T17" fmla="*/ 1137119 h 3662"/>
                <a:gd name="T18" fmla="*/ 63650 w 4950"/>
                <a:gd name="T19" fmla="*/ 955907 h 3662"/>
                <a:gd name="T20" fmla="*/ 420093 w 4950"/>
                <a:gd name="T21" fmla="*/ 955907 h 3662"/>
                <a:gd name="T22" fmla="*/ 542665 w 4950"/>
                <a:gd name="T23" fmla="*/ 997026 h 3662"/>
                <a:gd name="T24" fmla="*/ 863827 w 4950"/>
                <a:gd name="T25" fmla="*/ 1099639 h 3662"/>
                <a:gd name="T26" fmla="*/ 872920 w 4950"/>
                <a:gd name="T27" fmla="*/ 950813 h 3662"/>
                <a:gd name="T28" fmla="*/ 974397 w 4950"/>
                <a:gd name="T29" fmla="*/ 910423 h 3662"/>
                <a:gd name="T30" fmla="*/ 976943 w 4950"/>
                <a:gd name="T31" fmla="*/ 985745 h 3662"/>
                <a:gd name="T32" fmla="*/ 1150435 w 4950"/>
                <a:gd name="T33" fmla="*/ 914789 h 3662"/>
                <a:gd name="T34" fmla="*/ 1706194 w 4950"/>
                <a:gd name="T35" fmla="*/ 590210 h 3662"/>
                <a:gd name="T36" fmla="*/ 1343205 w 4950"/>
                <a:gd name="T37" fmla="*/ 590210 h 3662"/>
                <a:gd name="T38" fmla="*/ 1337386 w 4950"/>
                <a:gd name="T39" fmla="*/ 639697 h 3662"/>
                <a:gd name="T40" fmla="*/ 1369029 w 4950"/>
                <a:gd name="T41" fmla="*/ 783793 h 3662"/>
                <a:gd name="T42" fmla="*/ 1376303 w 4950"/>
                <a:gd name="T43" fmla="*/ 799440 h 3662"/>
                <a:gd name="T44" fmla="*/ 1678552 w 4950"/>
                <a:gd name="T45" fmla="*/ 793982 h 3662"/>
                <a:gd name="T46" fmla="*/ 1688736 w 4950"/>
                <a:gd name="T47" fmla="*/ 657891 h 3662"/>
                <a:gd name="T48" fmla="*/ 1706558 w 4950"/>
                <a:gd name="T49" fmla="*/ 594577 h 3662"/>
                <a:gd name="T50" fmla="*/ 1215904 w 4950"/>
                <a:gd name="T51" fmla="*/ 467583 h 3662"/>
                <a:gd name="T52" fmla="*/ 627411 w 4950"/>
                <a:gd name="T53" fmla="*/ 270725 h 3662"/>
                <a:gd name="T54" fmla="*/ 693244 w 4950"/>
                <a:gd name="T55" fmla="*/ 640425 h 3662"/>
                <a:gd name="T56" fmla="*/ 804541 w 4950"/>
                <a:gd name="T57" fmla="*/ 842014 h 3662"/>
                <a:gd name="T58" fmla="*/ 934388 w 4950"/>
                <a:gd name="T59" fmla="*/ 851838 h 3662"/>
                <a:gd name="T60" fmla="*/ 1064235 w 4950"/>
                <a:gd name="T61" fmla="*/ 842014 h 3662"/>
                <a:gd name="T62" fmla="*/ 1179533 w 4950"/>
                <a:gd name="T63" fmla="*/ 647339 h 36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950" h="3662">
                  <a:moveTo>
                    <a:pt x="134" y="2392"/>
                  </a:moveTo>
                  <a:cubicBezTo>
                    <a:pt x="512" y="2392"/>
                    <a:pt x="512" y="2392"/>
                    <a:pt x="512" y="2392"/>
                  </a:cubicBezTo>
                  <a:cubicBezTo>
                    <a:pt x="677" y="2556"/>
                    <a:pt x="901" y="2556"/>
                    <a:pt x="1065" y="2392"/>
                  </a:cubicBezTo>
                  <a:cubicBezTo>
                    <a:pt x="1470" y="2392"/>
                    <a:pt x="1470" y="2392"/>
                    <a:pt x="1470" y="2392"/>
                  </a:cubicBezTo>
                  <a:cubicBezTo>
                    <a:pt x="1436" y="2126"/>
                    <a:pt x="1402" y="1861"/>
                    <a:pt x="1368" y="1595"/>
                  </a:cubicBezTo>
                  <a:cubicBezTo>
                    <a:pt x="1161" y="1029"/>
                    <a:pt x="375" y="1059"/>
                    <a:pt x="206" y="1613"/>
                  </a:cubicBezTo>
                  <a:cubicBezTo>
                    <a:pt x="134" y="2392"/>
                    <a:pt x="134" y="2392"/>
                    <a:pt x="134" y="2392"/>
                  </a:cubicBezTo>
                  <a:close/>
                  <a:moveTo>
                    <a:pt x="3428" y="2652"/>
                  </a:moveTo>
                  <a:cubicBezTo>
                    <a:pt x="3827" y="2460"/>
                    <a:pt x="3827" y="2460"/>
                    <a:pt x="3827" y="2460"/>
                  </a:cubicBezTo>
                  <a:cubicBezTo>
                    <a:pt x="4067" y="2769"/>
                    <a:pt x="4067" y="2769"/>
                    <a:pt x="4067" y="2769"/>
                  </a:cubicBezTo>
                  <a:cubicBezTo>
                    <a:pt x="4312" y="2773"/>
                    <a:pt x="4312" y="2773"/>
                    <a:pt x="4312" y="2773"/>
                  </a:cubicBezTo>
                  <a:cubicBezTo>
                    <a:pt x="4541" y="2464"/>
                    <a:pt x="4541" y="2464"/>
                    <a:pt x="4541" y="2464"/>
                  </a:cubicBezTo>
                  <a:cubicBezTo>
                    <a:pt x="4950" y="2676"/>
                    <a:pt x="4950" y="2676"/>
                    <a:pt x="4950" y="2676"/>
                  </a:cubicBezTo>
                  <a:cubicBezTo>
                    <a:pt x="4950" y="3154"/>
                    <a:pt x="4950" y="3154"/>
                    <a:pt x="4950" y="3154"/>
                  </a:cubicBezTo>
                  <a:cubicBezTo>
                    <a:pt x="3843" y="3154"/>
                    <a:pt x="3843" y="3154"/>
                    <a:pt x="3843" y="3154"/>
                  </a:cubicBezTo>
                  <a:cubicBezTo>
                    <a:pt x="3843" y="3662"/>
                    <a:pt x="3843" y="3662"/>
                    <a:pt x="3843" y="3662"/>
                  </a:cubicBezTo>
                  <a:cubicBezTo>
                    <a:pt x="1228" y="3662"/>
                    <a:pt x="1228" y="3662"/>
                    <a:pt x="1228" y="3662"/>
                  </a:cubicBezTo>
                  <a:cubicBezTo>
                    <a:pt x="1228" y="3125"/>
                    <a:pt x="1228" y="3125"/>
                    <a:pt x="1228" y="3125"/>
                  </a:cubicBezTo>
                  <a:cubicBezTo>
                    <a:pt x="0" y="3125"/>
                    <a:pt x="0" y="3125"/>
                    <a:pt x="0" y="3125"/>
                  </a:cubicBezTo>
                  <a:cubicBezTo>
                    <a:pt x="2" y="2943"/>
                    <a:pt x="57" y="2776"/>
                    <a:pt x="175" y="2627"/>
                  </a:cubicBezTo>
                  <a:cubicBezTo>
                    <a:pt x="263" y="2627"/>
                    <a:pt x="350" y="2627"/>
                    <a:pt x="437" y="2627"/>
                  </a:cubicBezTo>
                  <a:cubicBezTo>
                    <a:pt x="677" y="2890"/>
                    <a:pt x="916" y="2884"/>
                    <a:pt x="1155" y="2627"/>
                  </a:cubicBezTo>
                  <a:cubicBezTo>
                    <a:pt x="1240" y="2627"/>
                    <a:pt x="1325" y="2627"/>
                    <a:pt x="1409" y="2627"/>
                  </a:cubicBezTo>
                  <a:cubicBezTo>
                    <a:pt x="1441" y="2663"/>
                    <a:pt x="1469" y="2701"/>
                    <a:pt x="1492" y="2740"/>
                  </a:cubicBezTo>
                  <a:cubicBezTo>
                    <a:pt x="1975" y="2508"/>
                    <a:pt x="1975" y="2508"/>
                    <a:pt x="1975" y="2508"/>
                  </a:cubicBezTo>
                  <a:cubicBezTo>
                    <a:pt x="2375" y="3022"/>
                    <a:pt x="2375" y="3022"/>
                    <a:pt x="2375" y="3022"/>
                  </a:cubicBezTo>
                  <a:cubicBezTo>
                    <a:pt x="2477" y="2709"/>
                    <a:pt x="2477" y="2709"/>
                    <a:pt x="2477" y="2709"/>
                  </a:cubicBezTo>
                  <a:cubicBezTo>
                    <a:pt x="2400" y="2613"/>
                    <a:pt x="2400" y="2613"/>
                    <a:pt x="2400" y="2613"/>
                  </a:cubicBezTo>
                  <a:cubicBezTo>
                    <a:pt x="2485" y="2502"/>
                    <a:pt x="2485" y="2502"/>
                    <a:pt x="2485" y="2502"/>
                  </a:cubicBezTo>
                  <a:cubicBezTo>
                    <a:pt x="2679" y="2502"/>
                    <a:pt x="2679" y="2502"/>
                    <a:pt x="2679" y="2502"/>
                  </a:cubicBezTo>
                  <a:cubicBezTo>
                    <a:pt x="2763" y="2613"/>
                    <a:pt x="2763" y="2613"/>
                    <a:pt x="2763" y="2613"/>
                  </a:cubicBezTo>
                  <a:cubicBezTo>
                    <a:pt x="2686" y="2709"/>
                    <a:pt x="2686" y="2709"/>
                    <a:pt x="2686" y="2709"/>
                  </a:cubicBezTo>
                  <a:cubicBezTo>
                    <a:pt x="2782" y="3000"/>
                    <a:pt x="2782" y="3000"/>
                    <a:pt x="2782" y="3000"/>
                  </a:cubicBezTo>
                  <a:cubicBezTo>
                    <a:pt x="3163" y="2514"/>
                    <a:pt x="3163" y="2514"/>
                    <a:pt x="3163" y="2514"/>
                  </a:cubicBezTo>
                  <a:cubicBezTo>
                    <a:pt x="3428" y="2652"/>
                    <a:pt x="3428" y="2652"/>
                    <a:pt x="3428" y="2652"/>
                  </a:cubicBezTo>
                  <a:close/>
                  <a:moveTo>
                    <a:pt x="4691" y="1622"/>
                  </a:moveTo>
                  <a:cubicBezTo>
                    <a:pt x="4686" y="1278"/>
                    <a:pt x="4503" y="1107"/>
                    <a:pt x="4175" y="1103"/>
                  </a:cubicBezTo>
                  <a:cubicBezTo>
                    <a:pt x="3896" y="1099"/>
                    <a:pt x="3687" y="1274"/>
                    <a:pt x="3693" y="1622"/>
                  </a:cubicBezTo>
                  <a:cubicBezTo>
                    <a:pt x="3674" y="1622"/>
                    <a:pt x="3674" y="1622"/>
                    <a:pt x="3674" y="1622"/>
                  </a:cubicBezTo>
                  <a:cubicBezTo>
                    <a:pt x="3672" y="1669"/>
                    <a:pt x="3671" y="1736"/>
                    <a:pt x="3677" y="1758"/>
                  </a:cubicBezTo>
                  <a:cubicBezTo>
                    <a:pt x="3681" y="1773"/>
                    <a:pt x="3701" y="1792"/>
                    <a:pt x="3722" y="1808"/>
                  </a:cubicBezTo>
                  <a:cubicBezTo>
                    <a:pt x="3764" y="2154"/>
                    <a:pt x="3764" y="2154"/>
                    <a:pt x="3764" y="2154"/>
                  </a:cubicBezTo>
                  <a:cubicBezTo>
                    <a:pt x="3764" y="2180"/>
                    <a:pt x="3764" y="2180"/>
                    <a:pt x="3764" y="2180"/>
                  </a:cubicBezTo>
                  <a:cubicBezTo>
                    <a:pt x="3784" y="2197"/>
                    <a:pt x="3784" y="2197"/>
                    <a:pt x="3784" y="2197"/>
                  </a:cubicBezTo>
                  <a:cubicBezTo>
                    <a:pt x="4074" y="2430"/>
                    <a:pt x="4297" y="2414"/>
                    <a:pt x="4593" y="2198"/>
                  </a:cubicBezTo>
                  <a:cubicBezTo>
                    <a:pt x="4615" y="2182"/>
                    <a:pt x="4615" y="2182"/>
                    <a:pt x="4615" y="2182"/>
                  </a:cubicBezTo>
                  <a:cubicBezTo>
                    <a:pt x="4615" y="2154"/>
                    <a:pt x="4615" y="2154"/>
                    <a:pt x="4615" y="2154"/>
                  </a:cubicBezTo>
                  <a:cubicBezTo>
                    <a:pt x="4643" y="1808"/>
                    <a:pt x="4643" y="1808"/>
                    <a:pt x="4643" y="1808"/>
                  </a:cubicBezTo>
                  <a:cubicBezTo>
                    <a:pt x="4664" y="1792"/>
                    <a:pt x="4685" y="1773"/>
                    <a:pt x="4689" y="1758"/>
                  </a:cubicBezTo>
                  <a:cubicBezTo>
                    <a:pt x="4694" y="1738"/>
                    <a:pt x="4693" y="1680"/>
                    <a:pt x="4692" y="1634"/>
                  </a:cubicBezTo>
                  <a:cubicBezTo>
                    <a:pt x="4691" y="1622"/>
                    <a:pt x="4691" y="1622"/>
                    <a:pt x="4691" y="1622"/>
                  </a:cubicBezTo>
                  <a:close/>
                  <a:moveTo>
                    <a:pt x="3343" y="1285"/>
                  </a:moveTo>
                  <a:cubicBezTo>
                    <a:pt x="3468" y="744"/>
                    <a:pt x="3468" y="744"/>
                    <a:pt x="3468" y="744"/>
                  </a:cubicBezTo>
                  <a:cubicBezTo>
                    <a:pt x="3122" y="701"/>
                    <a:pt x="2501" y="0"/>
                    <a:pt x="1725" y="744"/>
                  </a:cubicBezTo>
                  <a:cubicBezTo>
                    <a:pt x="1825" y="1266"/>
                    <a:pt x="1825" y="1266"/>
                    <a:pt x="1825" y="1266"/>
                  </a:cubicBezTo>
                  <a:cubicBezTo>
                    <a:pt x="1838" y="1443"/>
                    <a:pt x="1864" y="1609"/>
                    <a:pt x="1906" y="1760"/>
                  </a:cubicBezTo>
                  <a:cubicBezTo>
                    <a:pt x="1965" y="1970"/>
                    <a:pt x="2055" y="2150"/>
                    <a:pt x="2190" y="2291"/>
                  </a:cubicBezTo>
                  <a:cubicBezTo>
                    <a:pt x="2212" y="2314"/>
                    <a:pt x="2212" y="2314"/>
                    <a:pt x="2212" y="2314"/>
                  </a:cubicBezTo>
                  <a:cubicBezTo>
                    <a:pt x="2244" y="2318"/>
                    <a:pt x="2244" y="2318"/>
                    <a:pt x="2244" y="2318"/>
                  </a:cubicBezTo>
                  <a:cubicBezTo>
                    <a:pt x="2354" y="2334"/>
                    <a:pt x="2462" y="2341"/>
                    <a:pt x="2569" y="2341"/>
                  </a:cubicBezTo>
                  <a:cubicBezTo>
                    <a:pt x="2677" y="2341"/>
                    <a:pt x="2784" y="2334"/>
                    <a:pt x="2895" y="2318"/>
                  </a:cubicBezTo>
                  <a:cubicBezTo>
                    <a:pt x="2926" y="2314"/>
                    <a:pt x="2926" y="2314"/>
                    <a:pt x="2926" y="2314"/>
                  </a:cubicBezTo>
                  <a:cubicBezTo>
                    <a:pt x="2948" y="2291"/>
                    <a:pt x="2948" y="2291"/>
                    <a:pt x="2948" y="2291"/>
                  </a:cubicBezTo>
                  <a:cubicBezTo>
                    <a:pt x="3078" y="2155"/>
                    <a:pt x="3176" y="1981"/>
                    <a:pt x="3243" y="1779"/>
                  </a:cubicBezTo>
                  <a:cubicBezTo>
                    <a:pt x="3292" y="1629"/>
                    <a:pt x="3326" y="1462"/>
                    <a:pt x="3343" y="12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69906" y="4306786"/>
            <a:ext cx="2984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245861" y="4012026"/>
            <a:ext cx="1432591" cy="338554"/>
            <a:chOff x="5376818" y="5407708"/>
            <a:chExt cx="1432591" cy="338554"/>
          </a:xfrm>
        </p:grpSpPr>
        <p:sp>
          <p:nvSpPr>
            <p:cNvPr id="30" name="文本框 29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35" name="直接连接符 34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33" name="直接连接符 32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组合 12"/>
          <p:cNvGrpSpPr/>
          <p:nvPr/>
        </p:nvGrpSpPr>
        <p:grpSpPr>
          <a:xfrm>
            <a:off x="8681072" y="4029279"/>
            <a:ext cx="2984500" cy="941091"/>
            <a:chOff x="8681072" y="4029279"/>
            <a:chExt cx="2984500" cy="941091"/>
          </a:xfrm>
        </p:grpSpPr>
        <p:sp>
          <p:nvSpPr>
            <p:cNvPr id="40" name="文本框 39"/>
            <p:cNvSpPr txBox="1"/>
            <p:nvPr/>
          </p:nvSpPr>
          <p:spPr>
            <a:xfrm>
              <a:off x="8681072" y="4324039"/>
              <a:ext cx="2984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</a:t>
              </a: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9457027" y="4029279"/>
              <a:ext cx="1432591" cy="338554"/>
              <a:chOff x="5376818" y="5407708"/>
              <a:chExt cx="1432591" cy="338554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组合 43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45" name="直接连接符 44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0" name="组合 49"/>
          <p:cNvGrpSpPr/>
          <p:nvPr/>
        </p:nvGrpSpPr>
        <p:grpSpPr>
          <a:xfrm>
            <a:off x="9974752" y="3520656"/>
            <a:ext cx="397140" cy="397140"/>
            <a:chOff x="9974752" y="3463506"/>
            <a:chExt cx="397140" cy="397140"/>
          </a:xfrm>
        </p:grpSpPr>
        <p:sp>
          <p:nvSpPr>
            <p:cNvPr id="38" name="椭圆 37"/>
            <p:cNvSpPr/>
            <p:nvPr/>
          </p:nvSpPr>
          <p:spPr>
            <a:xfrm>
              <a:off x="9974752" y="3463506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KSO_Shape"/>
            <p:cNvSpPr/>
            <p:nvPr/>
          </p:nvSpPr>
          <p:spPr>
            <a:xfrm>
              <a:off x="10041498" y="3571779"/>
              <a:ext cx="263649" cy="180595"/>
            </a:xfrm>
            <a:custGeom>
              <a:avLst/>
              <a:gdLst>
                <a:gd name="connsiteX0" fmla="*/ 199900 w 399800"/>
                <a:gd name="connsiteY0" fmla="*/ 138007 h 356773"/>
                <a:gd name="connsiteX1" fmla="*/ 278752 w 399800"/>
                <a:gd name="connsiteY1" fmla="*/ 216859 h 356773"/>
                <a:gd name="connsiteX2" fmla="*/ 199900 w 399800"/>
                <a:gd name="connsiteY2" fmla="*/ 295710 h 356773"/>
                <a:gd name="connsiteX3" fmla="*/ 121048 w 399800"/>
                <a:gd name="connsiteY3" fmla="*/ 216859 h 356773"/>
                <a:gd name="connsiteX4" fmla="*/ 199900 w 399800"/>
                <a:gd name="connsiteY4" fmla="*/ 138007 h 356773"/>
                <a:gd name="connsiteX5" fmla="*/ 199900 w 399800"/>
                <a:gd name="connsiteY5" fmla="*/ 116920 h 356773"/>
                <a:gd name="connsiteX6" fmla="*/ 99961 w 399800"/>
                <a:gd name="connsiteY6" fmla="*/ 216859 h 356773"/>
                <a:gd name="connsiteX7" fmla="*/ 199900 w 399800"/>
                <a:gd name="connsiteY7" fmla="*/ 316797 h 356773"/>
                <a:gd name="connsiteX8" fmla="*/ 299839 w 399800"/>
                <a:gd name="connsiteY8" fmla="*/ 216859 h 356773"/>
                <a:gd name="connsiteX9" fmla="*/ 199900 w 399800"/>
                <a:gd name="connsiteY9" fmla="*/ 116920 h 356773"/>
                <a:gd name="connsiteX10" fmla="*/ 0 w 399800"/>
                <a:gd name="connsiteY10" fmla="*/ 76944 h 356773"/>
                <a:gd name="connsiteX11" fmla="*/ 399800 w 399800"/>
                <a:gd name="connsiteY11" fmla="*/ 76944 h 356773"/>
                <a:gd name="connsiteX12" fmla="*/ 399800 w 399800"/>
                <a:gd name="connsiteY12" fmla="*/ 356773 h 356773"/>
                <a:gd name="connsiteX13" fmla="*/ 0 w 399800"/>
                <a:gd name="connsiteY13" fmla="*/ 356773 h 356773"/>
                <a:gd name="connsiteX14" fmla="*/ 74962 w 399800"/>
                <a:gd name="connsiteY14" fmla="*/ 0 h 356773"/>
                <a:gd name="connsiteX15" fmla="*/ 324838 w 399800"/>
                <a:gd name="connsiteY15" fmla="*/ 0 h 356773"/>
                <a:gd name="connsiteX16" fmla="*/ 339829 w 399800"/>
                <a:gd name="connsiteY16" fmla="*/ 59963 h 356773"/>
                <a:gd name="connsiteX17" fmla="*/ 59971 w 399800"/>
                <a:gd name="connsiteY17" fmla="*/ 59963 h 35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9800" h="356773">
                  <a:moveTo>
                    <a:pt x="199900" y="138007"/>
                  </a:moveTo>
                  <a:cubicBezTo>
                    <a:pt x="243449" y="138007"/>
                    <a:pt x="278752" y="173310"/>
                    <a:pt x="278752" y="216859"/>
                  </a:cubicBezTo>
                  <a:cubicBezTo>
                    <a:pt x="278752" y="260407"/>
                    <a:pt x="243449" y="295710"/>
                    <a:pt x="199900" y="295710"/>
                  </a:cubicBezTo>
                  <a:cubicBezTo>
                    <a:pt x="156352" y="295710"/>
                    <a:pt x="121048" y="260407"/>
                    <a:pt x="121048" y="216859"/>
                  </a:cubicBezTo>
                  <a:cubicBezTo>
                    <a:pt x="121048" y="173310"/>
                    <a:pt x="156352" y="138007"/>
                    <a:pt x="199900" y="138007"/>
                  </a:cubicBezTo>
                  <a:close/>
                  <a:moveTo>
                    <a:pt x="199900" y="116920"/>
                  </a:moveTo>
                  <a:cubicBezTo>
                    <a:pt x="144706" y="116920"/>
                    <a:pt x="99961" y="161664"/>
                    <a:pt x="99961" y="216859"/>
                  </a:cubicBezTo>
                  <a:cubicBezTo>
                    <a:pt x="99961" y="272053"/>
                    <a:pt x="144706" y="316797"/>
                    <a:pt x="199900" y="316797"/>
                  </a:cubicBezTo>
                  <a:cubicBezTo>
                    <a:pt x="255095" y="316797"/>
                    <a:pt x="299839" y="272053"/>
                    <a:pt x="299839" y="216859"/>
                  </a:cubicBezTo>
                  <a:cubicBezTo>
                    <a:pt x="299839" y="161664"/>
                    <a:pt x="255095" y="116920"/>
                    <a:pt x="199900" y="116920"/>
                  </a:cubicBezTo>
                  <a:close/>
                  <a:moveTo>
                    <a:pt x="0" y="76944"/>
                  </a:moveTo>
                  <a:lnTo>
                    <a:pt x="399800" y="76944"/>
                  </a:lnTo>
                  <a:lnTo>
                    <a:pt x="399800" y="356773"/>
                  </a:lnTo>
                  <a:lnTo>
                    <a:pt x="0" y="356773"/>
                  </a:lnTo>
                  <a:close/>
                  <a:moveTo>
                    <a:pt x="74962" y="0"/>
                  </a:moveTo>
                  <a:lnTo>
                    <a:pt x="324838" y="0"/>
                  </a:lnTo>
                  <a:lnTo>
                    <a:pt x="339829" y="59963"/>
                  </a:lnTo>
                  <a:lnTo>
                    <a:pt x="59971" y="5996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376363" y="5976173"/>
            <a:ext cx="94392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5379705" y="5674408"/>
            <a:ext cx="1432591" cy="338554"/>
            <a:chOff x="5376818" y="5407708"/>
            <a:chExt cx="1432591" cy="338554"/>
          </a:xfrm>
        </p:grpSpPr>
        <p:sp>
          <p:nvSpPr>
            <p:cNvPr id="53" name="文本框 52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58" name="直接连接符 57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56" name="直接连接符 55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3" name="组合 72"/>
          <p:cNvGrpSpPr/>
          <p:nvPr/>
        </p:nvGrpSpPr>
        <p:grpSpPr>
          <a:xfrm>
            <a:off x="8189621" y="1316503"/>
            <a:ext cx="2045678" cy="722371"/>
            <a:chOff x="7874610" y="1263309"/>
            <a:chExt cx="2045678" cy="722371"/>
          </a:xfrm>
        </p:grpSpPr>
        <p:sp>
          <p:nvSpPr>
            <p:cNvPr id="65" name="文本框 64"/>
            <p:cNvSpPr txBox="1"/>
            <p:nvPr/>
          </p:nvSpPr>
          <p:spPr>
            <a:xfrm>
              <a:off x="7874610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95257" y="1418450"/>
            <a:ext cx="800302" cy="708913"/>
            <a:chOff x="7395257" y="1418450"/>
            <a:chExt cx="800302" cy="708913"/>
          </a:xfrm>
        </p:grpSpPr>
        <p:cxnSp>
          <p:nvCxnSpPr>
            <p:cNvPr id="60" name="直接连接符 59"/>
            <p:cNvCxnSpPr/>
            <p:nvPr/>
          </p:nvCxnSpPr>
          <p:spPr>
            <a:xfrm flipV="1">
              <a:off x="7395257" y="1511576"/>
              <a:ext cx="699294" cy="615787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77" name="组合 76"/>
            <p:cNvGrpSpPr/>
            <p:nvPr/>
          </p:nvGrpSpPr>
          <p:grpSpPr>
            <a:xfrm>
              <a:off x="8060899" y="1418450"/>
              <a:ext cx="134660" cy="134660"/>
              <a:chOff x="8049259" y="1478840"/>
              <a:chExt cx="134660" cy="134660"/>
            </a:xfrm>
          </p:grpSpPr>
          <p:sp>
            <p:nvSpPr>
              <p:cNvPr id="75" name="椭圆 74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 flipH="1">
            <a:off x="2111386" y="1936214"/>
            <a:ext cx="2045678" cy="722371"/>
            <a:chOff x="7874610" y="1263309"/>
            <a:chExt cx="2045678" cy="722371"/>
          </a:xfrm>
        </p:grpSpPr>
        <p:sp>
          <p:nvSpPr>
            <p:cNvPr id="62" name="文本框 61"/>
            <p:cNvSpPr txBox="1"/>
            <p:nvPr/>
          </p:nvSpPr>
          <p:spPr>
            <a:xfrm>
              <a:off x="7874610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84804" y="2038161"/>
            <a:ext cx="691067" cy="503471"/>
            <a:chOff x="4184804" y="2038161"/>
            <a:chExt cx="691067" cy="503471"/>
          </a:xfrm>
        </p:grpSpPr>
        <p:grpSp>
          <p:nvGrpSpPr>
            <p:cNvPr id="64" name="组合 63"/>
            <p:cNvGrpSpPr/>
            <p:nvPr/>
          </p:nvGrpSpPr>
          <p:grpSpPr>
            <a:xfrm>
              <a:off x="4184804" y="2038161"/>
              <a:ext cx="134660" cy="134660"/>
              <a:chOff x="8049259" y="1478840"/>
              <a:chExt cx="134660" cy="134660"/>
            </a:xfrm>
          </p:grpSpPr>
          <p:sp>
            <p:nvSpPr>
              <p:cNvPr id="66" name="椭圆 65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8" name="直接连接符 67"/>
            <p:cNvCxnSpPr/>
            <p:nvPr/>
          </p:nvCxnSpPr>
          <p:spPr>
            <a:xfrm flipH="1" flipV="1">
              <a:off x="4291065" y="2126761"/>
              <a:ext cx="584806" cy="414871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69" name="KSO_Shape"/>
          <p:cNvSpPr/>
          <p:nvPr/>
        </p:nvSpPr>
        <p:spPr>
          <a:xfrm>
            <a:off x="5963882" y="3296882"/>
            <a:ext cx="264236" cy="264236"/>
          </a:xfrm>
          <a:prstGeom prst="star5">
            <a:avLst>
              <a:gd name="adj" fmla="val 26557"/>
              <a:gd name="hf" fmla="val 105146"/>
              <a:gd name="vf" fmla="val 11055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7" grpId="0"/>
      <p:bldP spid="51" grpId="0"/>
      <p:bldP spid="6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7" name="KSO_Shape"/>
          <p:cNvSpPr/>
          <p:nvPr/>
        </p:nvSpPr>
        <p:spPr bwMode="auto">
          <a:xfrm rot="5400000">
            <a:off x="9426044" y="3452517"/>
            <a:ext cx="215673" cy="353563"/>
          </a:xfrm>
          <a:custGeom>
            <a:avLst/>
            <a:gdLst>
              <a:gd name="T0" fmla="*/ 1029029 w 3535"/>
              <a:gd name="T1" fmla="*/ 1156466 h 5800"/>
              <a:gd name="T2" fmla="*/ 818493 w 3535"/>
              <a:gd name="T3" fmla="*/ 1179458 h 5800"/>
              <a:gd name="T4" fmla="*/ 848054 w 3535"/>
              <a:gd name="T5" fmla="*/ 1077639 h 5800"/>
              <a:gd name="T6" fmla="*/ 875315 w 3535"/>
              <a:gd name="T7" fmla="*/ 972864 h 5800"/>
              <a:gd name="T8" fmla="*/ 898635 w 3535"/>
              <a:gd name="T9" fmla="*/ 868417 h 5800"/>
              <a:gd name="T10" fmla="*/ 916371 w 3535"/>
              <a:gd name="T11" fmla="*/ 767255 h 5800"/>
              <a:gd name="T12" fmla="*/ 926553 w 3535"/>
              <a:gd name="T13" fmla="*/ 672662 h 5800"/>
              <a:gd name="T14" fmla="*/ 927538 w 3535"/>
              <a:gd name="T15" fmla="*/ 635876 h 5800"/>
              <a:gd name="T16" fmla="*/ 926553 w 3535"/>
              <a:gd name="T17" fmla="*/ 582996 h 5800"/>
              <a:gd name="T18" fmla="*/ 921955 w 3535"/>
              <a:gd name="T19" fmla="*/ 531429 h 5800"/>
              <a:gd name="T20" fmla="*/ 914072 w 3535"/>
              <a:gd name="T21" fmla="*/ 481505 h 5800"/>
              <a:gd name="T22" fmla="*/ 903233 w 3535"/>
              <a:gd name="T23" fmla="*/ 433223 h 5800"/>
              <a:gd name="T24" fmla="*/ 889438 w 3535"/>
              <a:gd name="T25" fmla="*/ 387241 h 5800"/>
              <a:gd name="T26" fmla="*/ 873673 w 3535"/>
              <a:gd name="T27" fmla="*/ 342900 h 5800"/>
              <a:gd name="T28" fmla="*/ 855936 w 3535"/>
              <a:gd name="T29" fmla="*/ 301187 h 5800"/>
              <a:gd name="T30" fmla="*/ 836230 w 3535"/>
              <a:gd name="T31" fmla="*/ 261773 h 5800"/>
              <a:gd name="T32" fmla="*/ 808640 w 3535"/>
              <a:gd name="T33" fmla="*/ 212178 h 5800"/>
              <a:gd name="T34" fmla="*/ 763314 w 3535"/>
              <a:gd name="T35" fmla="*/ 146816 h 5800"/>
              <a:gd name="T36" fmla="*/ 717660 w 3535"/>
              <a:gd name="T37" fmla="*/ 92622 h 5800"/>
              <a:gd name="T38" fmla="*/ 673319 w 3535"/>
              <a:gd name="T39" fmla="*/ 50253 h 5800"/>
              <a:gd name="T40" fmla="*/ 632592 w 3535"/>
              <a:gd name="T41" fmla="*/ 20035 h 5800"/>
              <a:gd name="T42" fmla="*/ 608943 w 3535"/>
              <a:gd name="T43" fmla="*/ 7226 h 5800"/>
              <a:gd name="T44" fmla="*/ 593835 w 3535"/>
              <a:gd name="T45" fmla="*/ 1971 h 5800"/>
              <a:gd name="T46" fmla="*/ 580697 w 3535"/>
              <a:gd name="T47" fmla="*/ 0 h 5800"/>
              <a:gd name="T48" fmla="*/ 572486 w 3535"/>
              <a:gd name="T49" fmla="*/ 657 h 5800"/>
              <a:gd name="T50" fmla="*/ 558034 w 3535"/>
              <a:gd name="T51" fmla="*/ 5255 h 5800"/>
              <a:gd name="T52" fmla="*/ 541283 w 3535"/>
              <a:gd name="T53" fmla="*/ 12809 h 5800"/>
              <a:gd name="T54" fmla="*/ 502526 w 3535"/>
              <a:gd name="T55" fmla="*/ 38428 h 5800"/>
              <a:gd name="T56" fmla="*/ 459171 w 3535"/>
              <a:gd name="T57" fmla="*/ 77185 h 5800"/>
              <a:gd name="T58" fmla="*/ 413517 w 3535"/>
              <a:gd name="T59" fmla="*/ 127438 h 5800"/>
              <a:gd name="T60" fmla="*/ 368191 w 3535"/>
              <a:gd name="T61" fmla="*/ 189515 h 5800"/>
              <a:gd name="T62" fmla="*/ 332390 w 3535"/>
              <a:gd name="T63" fmla="*/ 248635 h 5800"/>
              <a:gd name="T64" fmla="*/ 312026 w 3535"/>
              <a:gd name="T65" fmla="*/ 287721 h 5800"/>
              <a:gd name="T66" fmla="*/ 293633 w 3535"/>
              <a:gd name="T67" fmla="*/ 328777 h 5800"/>
              <a:gd name="T68" fmla="*/ 277210 w 3535"/>
              <a:gd name="T69" fmla="*/ 371803 h 5800"/>
              <a:gd name="T70" fmla="*/ 263087 w 3535"/>
              <a:gd name="T71" fmla="*/ 417458 h 5800"/>
              <a:gd name="T72" fmla="*/ 250935 w 3535"/>
              <a:gd name="T73" fmla="*/ 465083 h 5800"/>
              <a:gd name="T74" fmla="*/ 242066 w 3535"/>
              <a:gd name="T75" fmla="*/ 514350 h 5800"/>
              <a:gd name="T76" fmla="*/ 236483 w 3535"/>
              <a:gd name="T77" fmla="*/ 565588 h 5800"/>
              <a:gd name="T78" fmla="*/ 233855 w 3535"/>
              <a:gd name="T79" fmla="*/ 618468 h 5800"/>
              <a:gd name="T80" fmla="*/ 235169 w 3535"/>
              <a:gd name="T81" fmla="*/ 672662 h 5800"/>
              <a:gd name="T82" fmla="*/ 241410 w 3535"/>
              <a:gd name="T83" fmla="*/ 734739 h 5800"/>
              <a:gd name="T84" fmla="*/ 256190 w 3535"/>
              <a:gd name="T85" fmla="*/ 834259 h 5800"/>
              <a:gd name="T86" fmla="*/ 277867 w 3535"/>
              <a:gd name="T87" fmla="*/ 938048 h 5800"/>
              <a:gd name="T88" fmla="*/ 304143 w 3535"/>
              <a:gd name="T89" fmla="*/ 1043152 h 5800"/>
              <a:gd name="T90" fmla="*/ 333047 w 3535"/>
              <a:gd name="T91" fmla="*/ 1146284 h 5800"/>
              <a:gd name="T92" fmla="*/ 132693 w 3535"/>
              <a:gd name="T93" fmla="*/ 1156466 h 5800"/>
              <a:gd name="T94" fmla="*/ 580697 w 3535"/>
              <a:gd name="T95" fmla="*/ 1905000 h 58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535" h="5800">
                <a:moveTo>
                  <a:pt x="2174" y="4724"/>
                </a:moveTo>
                <a:lnTo>
                  <a:pt x="3535" y="5397"/>
                </a:lnTo>
                <a:lnTo>
                  <a:pt x="3133" y="3521"/>
                </a:lnTo>
                <a:lnTo>
                  <a:pt x="2462" y="3691"/>
                </a:lnTo>
                <a:lnTo>
                  <a:pt x="2492" y="3591"/>
                </a:lnTo>
                <a:lnTo>
                  <a:pt x="2523" y="3490"/>
                </a:lnTo>
                <a:lnTo>
                  <a:pt x="2552" y="3385"/>
                </a:lnTo>
                <a:lnTo>
                  <a:pt x="2582" y="3281"/>
                </a:lnTo>
                <a:lnTo>
                  <a:pt x="2611" y="3176"/>
                </a:lnTo>
                <a:lnTo>
                  <a:pt x="2638" y="3069"/>
                </a:lnTo>
                <a:lnTo>
                  <a:pt x="2665" y="2962"/>
                </a:lnTo>
                <a:lnTo>
                  <a:pt x="2691" y="2856"/>
                </a:lnTo>
                <a:lnTo>
                  <a:pt x="2714" y="2749"/>
                </a:lnTo>
                <a:lnTo>
                  <a:pt x="2736" y="2644"/>
                </a:lnTo>
                <a:lnTo>
                  <a:pt x="2757" y="2540"/>
                </a:lnTo>
                <a:lnTo>
                  <a:pt x="2774" y="2437"/>
                </a:lnTo>
                <a:lnTo>
                  <a:pt x="2790" y="2336"/>
                </a:lnTo>
                <a:lnTo>
                  <a:pt x="2802" y="2237"/>
                </a:lnTo>
                <a:lnTo>
                  <a:pt x="2813" y="2141"/>
                </a:lnTo>
                <a:lnTo>
                  <a:pt x="2821" y="2048"/>
                </a:lnTo>
                <a:lnTo>
                  <a:pt x="2823" y="1992"/>
                </a:lnTo>
                <a:lnTo>
                  <a:pt x="2824" y="1936"/>
                </a:lnTo>
                <a:lnTo>
                  <a:pt x="2824" y="1883"/>
                </a:lnTo>
                <a:lnTo>
                  <a:pt x="2823" y="1829"/>
                </a:lnTo>
                <a:lnTo>
                  <a:pt x="2821" y="1775"/>
                </a:lnTo>
                <a:lnTo>
                  <a:pt x="2817" y="1722"/>
                </a:lnTo>
                <a:lnTo>
                  <a:pt x="2813" y="1669"/>
                </a:lnTo>
                <a:lnTo>
                  <a:pt x="2807" y="1618"/>
                </a:lnTo>
                <a:lnTo>
                  <a:pt x="2800" y="1566"/>
                </a:lnTo>
                <a:lnTo>
                  <a:pt x="2791" y="1515"/>
                </a:lnTo>
                <a:lnTo>
                  <a:pt x="2783" y="1466"/>
                </a:lnTo>
                <a:lnTo>
                  <a:pt x="2773" y="1416"/>
                </a:lnTo>
                <a:lnTo>
                  <a:pt x="2762" y="1367"/>
                </a:lnTo>
                <a:lnTo>
                  <a:pt x="2750" y="1319"/>
                </a:lnTo>
                <a:lnTo>
                  <a:pt x="2736" y="1271"/>
                </a:lnTo>
                <a:lnTo>
                  <a:pt x="2723" y="1224"/>
                </a:lnTo>
                <a:lnTo>
                  <a:pt x="2708" y="1179"/>
                </a:lnTo>
                <a:lnTo>
                  <a:pt x="2693" y="1132"/>
                </a:lnTo>
                <a:lnTo>
                  <a:pt x="2677" y="1088"/>
                </a:lnTo>
                <a:lnTo>
                  <a:pt x="2660" y="1044"/>
                </a:lnTo>
                <a:lnTo>
                  <a:pt x="2643" y="1001"/>
                </a:lnTo>
                <a:lnTo>
                  <a:pt x="2625" y="958"/>
                </a:lnTo>
                <a:lnTo>
                  <a:pt x="2606" y="917"/>
                </a:lnTo>
                <a:lnTo>
                  <a:pt x="2587" y="876"/>
                </a:lnTo>
                <a:lnTo>
                  <a:pt x="2567" y="836"/>
                </a:lnTo>
                <a:lnTo>
                  <a:pt x="2546" y="797"/>
                </a:lnTo>
                <a:lnTo>
                  <a:pt x="2525" y="757"/>
                </a:lnTo>
                <a:lnTo>
                  <a:pt x="2505" y="719"/>
                </a:lnTo>
                <a:lnTo>
                  <a:pt x="2462" y="646"/>
                </a:lnTo>
                <a:lnTo>
                  <a:pt x="2416" y="577"/>
                </a:lnTo>
                <a:lnTo>
                  <a:pt x="2371" y="511"/>
                </a:lnTo>
                <a:lnTo>
                  <a:pt x="2324" y="447"/>
                </a:lnTo>
                <a:lnTo>
                  <a:pt x="2278" y="388"/>
                </a:lnTo>
                <a:lnTo>
                  <a:pt x="2231" y="333"/>
                </a:lnTo>
                <a:lnTo>
                  <a:pt x="2185" y="282"/>
                </a:lnTo>
                <a:lnTo>
                  <a:pt x="2139" y="235"/>
                </a:lnTo>
                <a:lnTo>
                  <a:pt x="2094" y="191"/>
                </a:lnTo>
                <a:lnTo>
                  <a:pt x="2050" y="153"/>
                </a:lnTo>
                <a:lnTo>
                  <a:pt x="2007" y="117"/>
                </a:lnTo>
                <a:lnTo>
                  <a:pt x="1965" y="87"/>
                </a:lnTo>
                <a:lnTo>
                  <a:pt x="1926" y="61"/>
                </a:lnTo>
                <a:lnTo>
                  <a:pt x="1889" y="39"/>
                </a:lnTo>
                <a:lnTo>
                  <a:pt x="1871" y="30"/>
                </a:lnTo>
                <a:lnTo>
                  <a:pt x="1854" y="22"/>
                </a:lnTo>
                <a:lnTo>
                  <a:pt x="1838" y="16"/>
                </a:lnTo>
                <a:lnTo>
                  <a:pt x="1823" y="10"/>
                </a:lnTo>
                <a:lnTo>
                  <a:pt x="1808" y="6"/>
                </a:lnTo>
                <a:lnTo>
                  <a:pt x="1794" y="2"/>
                </a:lnTo>
                <a:lnTo>
                  <a:pt x="1780" y="1"/>
                </a:lnTo>
                <a:lnTo>
                  <a:pt x="1768" y="0"/>
                </a:lnTo>
                <a:lnTo>
                  <a:pt x="1757" y="1"/>
                </a:lnTo>
                <a:lnTo>
                  <a:pt x="1743" y="2"/>
                </a:lnTo>
                <a:lnTo>
                  <a:pt x="1729" y="6"/>
                </a:lnTo>
                <a:lnTo>
                  <a:pt x="1714" y="10"/>
                </a:lnTo>
                <a:lnTo>
                  <a:pt x="1699" y="16"/>
                </a:lnTo>
                <a:lnTo>
                  <a:pt x="1682" y="22"/>
                </a:lnTo>
                <a:lnTo>
                  <a:pt x="1666" y="30"/>
                </a:lnTo>
                <a:lnTo>
                  <a:pt x="1648" y="39"/>
                </a:lnTo>
                <a:lnTo>
                  <a:pt x="1611" y="61"/>
                </a:lnTo>
                <a:lnTo>
                  <a:pt x="1572" y="87"/>
                </a:lnTo>
                <a:lnTo>
                  <a:pt x="1530" y="117"/>
                </a:lnTo>
                <a:lnTo>
                  <a:pt x="1487" y="153"/>
                </a:lnTo>
                <a:lnTo>
                  <a:pt x="1443" y="191"/>
                </a:lnTo>
                <a:lnTo>
                  <a:pt x="1398" y="235"/>
                </a:lnTo>
                <a:lnTo>
                  <a:pt x="1352" y="282"/>
                </a:lnTo>
                <a:lnTo>
                  <a:pt x="1306" y="333"/>
                </a:lnTo>
                <a:lnTo>
                  <a:pt x="1259" y="388"/>
                </a:lnTo>
                <a:lnTo>
                  <a:pt x="1213" y="447"/>
                </a:lnTo>
                <a:lnTo>
                  <a:pt x="1166" y="511"/>
                </a:lnTo>
                <a:lnTo>
                  <a:pt x="1121" y="577"/>
                </a:lnTo>
                <a:lnTo>
                  <a:pt x="1075" y="646"/>
                </a:lnTo>
                <a:lnTo>
                  <a:pt x="1032" y="719"/>
                </a:lnTo>
                <a:lnTo>
                  <a:pt x="1012" y="757"/>
                </a:lnTo>
                <a:lnTo>
                  <a:pt x="991" y="797"/>
                </a:lnTo>
                <a:lnTo>
                  <a:pt x="970" y="836"/>
                </a:lnTo>
                <a:lnTo>
                  <a:pt x="950" y="876"/>
                </a:lnTo>
                <a:lnTo>
                  <a:pt x="931" y="917"/>
                </a:lnTo>
                <a:lnTo>
                  <a:pt x="912" y="958"/>
                </a:lnTo>
                <a:lnTo>
                  <a:pt x="894" y="1001"/>
                </a:lnTo>
                <a:lnTo>
                  <a:pt x="877" y="1044"/>
                </a:lnTo>
                <a:lnTo>
                  <a:pt x="860" y="1088"/>
                </a:lnTo>
                <a:lnTo>
                  <a:pt x="844" y="1132"/>
                </a:lnTo>
                <a:lnTo>
                  <a:pt x="829" y="1179"/>
                </a:lnTo>
                <a:lnTo>
                  <a:pt x="814" y="1224"/>
                </a:lnTo>
                <a:lnTo>
                  <a:pt x="801" y="1271"/>
                </a:lnTo>
                <a:lnTo>
                  <a:pt x="787" y="1319"/>
                </a:lnTo>
                <a:lnTo>
                  <a:pt x="775" y="1367"/>
                </a:lnTo>
                <a:lnTo>
                  <a:pt x="764" y="1416"/>
                </a:lnTo>
                <a:lnTo>
                  <a:pt x="754" y="1466"/>
                </a:lnTo>
                <a:lnTo>
                  <a:pt x="746" y="1515"/>
                </a:lnTo>
                <a:lnTo>
                  <a:pt x="737" y="1566"/>
                </a:lnTo>
                <a:lnTo>
                  <a:pt x="730" y="1618"/>
                </a:lnTo>
                <a:lnTo>
                  <a:pt x="723" y="1669"/>
                </a:lnTo>
                <a:lnTo>
                  <a:pt x="720" y="1722"/>
                </a:lnTo>
                <a:lnTo>
                  <a:pt x="716" y="1775"/>
                </a:lnTo>
                <a:lnTo>
                  <a:pt x="714" y="1829"/>
                </a:lnTo>
                <a:lnTo>
                  <a:pt x="712" y="1883"/>
                </a:lnTo>
                <a:lnTo>
                  <a:pt x="712" y="1936"/>
                </a:lnTo>
                <a:lnTo>
                  <a:pt x="714" y="1992"/>
                </a:lnTo>
                <a:lnTo>
                  <a:pt x="716" y="2048"/>
                </a:lnTo>
                <a:lnTo>
                  <a:pt x="723" y="2141"/>
                </a:lnTo>
                <a:lnTo>
                  <a:pt x="735" y="2237"/>
                </a:lnTo>
                <a:lnTo>
                  <a:pt x="747" y="2336"/>
                </a:lnTo>
                <a:lnTo>
                  <a:pt x="763" y="2437"/>
                </a:lnTo>
                <a:lnTo>
                  <a:pt x="780" y="2540"/>
                </a:lnTo>
                <a:lnTo>
                  <a:pt x="801" y="2644"/>
                </a:lnTo>
                <a:lnTo>
                  <a:pt x="823" y="2749"/>
                </a:lnTo>
                <a:lnTo>
                  <a:pt x="846" y="2856"/>
                </a:lnTo>
                <a:lnTo>
                  <a:pt x="872" y="2962"/>
                </a:lnTo>
                <a:lnTo>
                  <a:pt x="899" y="3069"/>
                </a:lnTo>
                <a:lnTo>
                  <a:pt x="926" y="3176"/>
                </a:lnTo>
                <a:lnTo>
                  <a:pt x="955" y="3281"/>
                </a:lnTo>
                <a:lnTo>
                  <a:pt x="985" y="3385"/>
                </a:lnTo>
                <a:lnTo>
                  <a:pt x="1014" y="3490"/>
                </a:lnTo>
                <a:lnTo>
                  <a:pt x="1045" y="3591"/>
                </a:lnTo>
                <a:lnTo>
                  <a:pt x="1075" y="3691"/>
                </a:lnTo>
                <a:lnTo>
                  <a:pt x="404" y="3521"/>
                </a:lnTo>
                <a:lnTo>
                  <a:pt x="0" y="5397"/>
                </a:lnTo>
                <a:lnTo>
                  <a:pt x="1362" y="4724"/>
                </a:lnTo>
                <a:lnTo>
                  <a:pt x="1768" y="5800"/>
                </a:lnTo>
                <a:lnTo>
                  <a:pt x="2174" y="4724"/>
                </a:lnTo>
                <a:close/>
              </a:path>
            </a:pathLst>
          </a:custGeom>
          <a:solidFill>
            <a:srgbClr val="DBAFD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等腰三角形 24"/>
          <p:cNvSpPr/>
          <p:nvPr/>
        </p:nvSpPr>
        <p:spPr>
          <a:xfrm rot="5400000">
            <a:off x="4296193" y="-1049252"/>
            <a:ext cx="764710" cy="9357101"/>
          </a:xfrm>
          <a:custGeom>
            <a:avLst/>
            <a:gdLst>
              <a:gd name="connsiteX0" fmla="*/ 0 w 578876"/>
              <a:gd name="connsiteY0" fmla="*/ 4648025 h 4648025"/>
              <a:gd name="connsiteX1" fmla="*/ 289438 w 578876"/>
              <a:gd name="connsiteY1" fmla="*/ 0 h 4648025"/>
              <a:gd name="connsiteX2" fmla="*/ 578876 w 578876"/>
              <a:gd name="connsiteY2" fmla="*/ 4648025 h 4648025"/>
              <a:gd name="connsiteX3" fmla="*/ 0 w 578876"/>
              <a:gd name="connsiteY3" fmla="*/ 4648025 h 4648025"/>
              <a:gd name="connsiteX0-1" fmla="*/ 0 w 578876"/>
              <a:gd name="connsiteY0-2" fmla="*/ 4648025 h 4648025"/>
              <a:gd name="connsiteX1-3" fmla="*/ 289438 w 578876"/>
              <a:gd name="connsiteY1-4" fmla="*/ 0 h 4648025"/>
              <a:gd name="connsiteX2-5" fmla="*/ 578876 w 578876"/>
              <a:gd name="connsiteY2-6" fmla="*/ 4648025 h 4648025"/>
              <a:gd name="connsiteX3-7" fmla="*/ 0 w 578876"/>
              <a:gd name="connsiteY3-8" fmla="*/ 4648025 h 4648025"/>
              <a:gd name="connsiteX0-9" fmla="*/ 0 w 578876"/>
              <a:gd name="connsiteY0-10" fmla="*/ 4648025 h 4648025"/>
              <a:gd name="connsiteX1-11" fmla="*/ 289438 w 578876"/>
              <a:gd name="connsiteY1-12" fmla="*/ 0 h 4648025"/>
              <a:gd name="connsiteX2-13" fmla="*/ 578876 w 578876"/>
              <a:gd name="connsiteY2-14" fmla="*/ 4648025 h 4648025"/>
              <a:gd name="connsiteX3-15" fmla="*/ 0 w 578876"/>
              <a:gd name="connsiteY3-16" fmla="*/ 4648025 h 4648025"/>
              <a:gd name="connsiteX0-17" fmla="*/ 0 w 578876"/>
              <a:gd name="connsiteY0-18" fmla="*/ 4648025 h 4648025"/>
              <a:gd name="connsiteX1-19" fmla="*/ 289438 w 578876"/>
              <a:gd name="connsiteY1-20" fmla="*/ 0 h 4648025"/>
              <a:gd name="connsiteX2-21" fmla="*/ 578876 w 578876"/>
              <a:gd name="connsiteY2-22" fmla="*/ 4648025 h 4648025"/>
              <a:gd name="connsiteX3-23" fmla="*/ 0 w 578876"/>
              <a:gd name="connsiteY3-24" fmla="*/ 4648025 h 4648025"/>
              <a:gd name="connsiteX0-25" fmla="*/ 0 w 578876"/>
              <a:gd name="connsiteY0-26" fmla="*/ 4648025 h 4648025"/>
              <a:gd name="connsiteX1-27" fmla="*/ 289438 w 578876"/>
              <a:gd name="connsiteY1-28" fmla="*/ 0 h 4648025"/>
              <a:gd name="connsiteX2-29" fmla="*/ 578876 w 578876"/>
              <a:gd name="connsiteY2-30" fmla="*/ 4648025 h 4648025"/>
              <a:gd name="connsiteX3-31" fmla="*/ 0 w 578876"/>
              <a:gd name="connsiteY3-32" fmla="*/ 4648025 h 4648025"/>
              <a:gd name="connsiteX0-33" fmla="*/ 0 w 578876"/>
              <a:gd name="connsiteY0-34" fmla="*/ 4648025 h 4648025"/>
              <a:gd name="connsiteX1-35" fmla="*/ 289438 w 578876"/>
              <a:gd name="connsiteY1-36" fmla="*/ 0 h 4648025"/>
              <a:gd name="connsiteX2-37" fmla="*/ 578876 w 578876"/>
              <a:gd name="connsiteY2-38" fmla="*/ 4648025 h 4648025"/>
              <a:gd name="connsiteX3-39" fmla="*/ 0 w 578876"/>
              <a:gd name="connsiteY3-40" fmla="*/ 4648025 h 4648025"/>
              <a:gd name="connsiteX0-41" fmla="*/ 0 w 578876"/>
              <a:gd name="connsiteY0-42" fmla="*/ 4648025 h 4648025"/>
              <a:gd name="connsiteX1-43" fmla="*/ 289438 w 578876"/>
              <a:gd name="connsiteY1-44" fmla="*/ 0 h 4648025"/>
              <a:gd name="connsiteX2-45" fmla="*/ 578876 w 578876"/>
              <a:gd name="connsiteY2-46" fmla="*/ 4648025 h 4648025"/>
              <a:gd name="connsiteX3-47" fmla="*/ 0 w 578876"/>
              <a:gd name="connsiteY3-48" fmla="*/ 4648025 h 4648025"/>
              <a:gd name="connsiteX0-49" fmla="*/ 0 w 578876"/>
              <a:gd name="connsiteY0-50" fmla="*/ 4648025 h 4648025"/>
              <a:gd name="connsiteX1-51" fmla="*/ 289438 w 578876"/>
              <a:gd name="connsiteY1-52" fmla="*/ 0 h 4648025"/>
              <a:gd name="connsiteX2-53" fmla="*/ 578876 w 578876"/>
              <a:gd name="connsiteY2-54" fmla="*/ 4648025 h 4648025"/>
              <a:gd name="connsiteX3-55" fmla="*/ 0 w 578876"/>
              <a:gd name="connsiteY3-56" fmla="*/ 4648025 h 4648025"/>
              <a:gd name="connsiteX0-57" fmla="*/ 0 w 578876"/>
              <a:gd name="connsiteY0-58" fmla="*/ 4648025 h 4648025"/>
              <a:gd name="connsiteX1-59" fmla="*/ 289438 w 578876"/>
              <a:gd name="connsiteY1-60" fmla="*/ 0 h 4648025"/>
              <a:gd name="connsiteX2-61" fmla="*/ 578876 w 578876"/>
              <a:gd name="connsiteY2-62" fmla="*/ 4648025 h 4648025"/>
              <a:gd name="connsiteX3-63" fmla="*/ 0 w 578876"/>
              <a:gd name="connsiteY3-64" fmla="*/ 4648025 h 4648025"/>
              <a:gd name="connsiteX0-65" fmla="*/ 0 w 578876"/>
              <a:gd name="connsiteY0-66" fmla="*/ 4648025 h 4648025"/>
              <a:gd name="connsiteX1-67" fmla="*/ 289438 w 578876"/>
              <a:gd name="connsiteY1-68" fmla="*/ 0 h 4648025"/>
              <a:gd name="connsiteX2-69" fmla="*/ 578876 w 578876"/>
              <a:gd name="connsiteY2-70" fmla="*/ 4648025 h 4648025"/>
              <a:gd name="connsiteX3-71" fmla="*/ 0 w 578876"/>
              <a:gd name="connsiteY3-72" fmla="*/ 4648025 h 4648025"/>
              <a:gd name="connsiteX0-73" fmla="*/ 0 w 578876"/>
              <a:gd name="connsiteY0-74" fmla="*/ 4648025 h 4648025"/>
              <a:gd name="connsiteX1-75" fmla="*/ 289438 w 578876"/>
              <a:gd name="connsiteY1-76" fmla="*/ 0 h 4648025"/>
              <a:gd name="connsiteX2-77" fmla="*/ 578876 w 578876"/>
              <a:gd name="connsiteY2-78" fmla="*/ 4648025 h 4648025"/>
              <a:gd name="connsiteX3-79" fmla="*/ 0 w 578876"/>
              <a:gd name="connsiteY3-80" fmla="*/ 4648025 h 4648025"/>
              <a:gd name="connsiteX0-81" fmla="*/ 0 w 578876"/>
              <a:gd name="connsiteY0-82" fmla="*/ 4648025 h 4648025"/>
              <a:gd name="connsiteX1-83" fmla="*/ 289438 w 578876"/>
              <a:gd name="connsiteY1-84" fmla="*/ 0 h 4648025"/>
              <a:gd name="connsiteX2-85" fmla="*/ 578876 w 578876"/>
              <a:gd name="connsiteY2-86" fmla="*/ 4648025 h 4648025"/>
              <a:gd name="connsiteX3-87" fmla="*/ 0 w 578876"/>
              <a:gd name="connsiteY3-88" fmla="*/ 4648025 h 4648025"/>
              <a:gd name="connsiteX0-89" fmla="*/ 0 w 578876"/>
              <a:gd name="connsiteY0-90" fmla="*/ 4648025 h 4648025"/>
              <a:gd name="connsiteX1-91" fmla="*/ 289438 w 578876"/>
              <a:gd name="connsiteY1-92" fmla="*/ 0 h 4648025"/>
              <a:gd name="connsiteX2-93" fmla="*/ 578876 w 578876"/>
              <a:gd name="connsiteY2-94" fmla="*/ 4648025 h 4648025"/>
              <a:gd name="connsiteX3-95" fmla="*/ 0 w 578876"/>
              <a:gd name="connsiteY3-96" fmla="*/ 4648025 h 4648025"/>
              <a:gd name="connsiteX0-97" fmla="*/ 0 w 578876"/>
              <a:gd name="connsiteY0-98" fmla="*/ 4648025 h 4648025"/>
              <a:gd name="connsiteX1-99" fmla="*/ 289438 w 578876"/>
              <a:gd name="connsiteY1-100" fmla="*/ 0 h 4648025"/>
              <a:gd name="connsiteX2-101" fmla="*/ 578876 w 578876"/>
              <a:gd name="connsiteY2-102" fmla="*/ 4648025 h 4648025"/>
              <a:gd name="connsiteX3-103" fmla="*/ 0 w 578876"/>
              <a:gd name="connsiteY3-104" fmla="*/ 4648025 h 4648025"/>
              <a:gd name="connsiteX0-105" fmla="*/ 0 w 578876"/>
              <a:gd name="connsiteY0-106" fmla="*/ 4648025 h 4648025"/>
              <a:gd name="connsiteX1-107" fmla="*/ 289438 w 578876"/>
              <a:gd name="connsiteY1-108" fmla="*/ 0 h 4648025"/>
              <a:gd name="connsiteX2-109" fmla="*/ 578876 w 578876"/>
              <a:gd name="connsiteY2-110" fmla="*/ 4648025 h 4648025"/>
              <a:gd name="connsiteX3-111" fmla="*/ 0 w 578876"/>
              <a:gd name="connsiteY3-112" fmla="*/ 4648025 h 4648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8876" h="4648025">
                <a:moveTo>
                  <a:pt x="0" y="4648025"/>
                </a:moveTo>
                <a:cubicBezTo>
                  <a:pt x="162866" y="3047883"/>
                  <a:pt x="238853" y="1866842"/>
                  <a:pt x="289438" y="0"/>
                </a:cubicBezTo>
                <a:cubicBezTo>
                  <a:pt x="343197" y="1879542"/>
                  <a:pt x="403887" y="3035183"/>
                  <a:pt x="578876" y="4648025"/>
                </a:cubicBezTo>
                <a:lnTo>
                  <a:pt x="0" y="4648025"/>
                </a:lnTo>
                <a:close/>
              </a:path>
            </a:pathLst>
          </a:custGeom>
          <a:gradFill flip="none" rotWithShape="1">
            <a:gsLst>
              <a:gs pos="0">
                <a:srgbClr val="ECD4E9">
                  <a:alpha val="0"/>
                </a:srgbClr>
              </a:gs>
              <a:gs pos="96842">
                <a:srgbClr val="ECD4E9">
                  <a:alpha val="70000"/>
                </a:srgbClr>
              </a:gs>
              <a:gs pos="47000">
                <a:srgbClr val="ECD4E9">
                  <a:alpha val="4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 rot="16200000">
            <a:off x="9887421" y="2326734"/>
            <a:ext cx="2869267" cy="2605128"/>
            <a:chOff x="1555249" y="3853889"/>
            <a:chExt cx="9005302" cy="2753946"/>
          </a:xfrm>
        </p:grpSpPr>
        <p:sp>
          <p:nvSpPr>
            <p:cNvPr id="32" name="椭圆 31"/>
            <p:cNvSpPr/>
            <p:nvPr/>
          </p:nvSpPr>
          <p:spPr>
            <a:xfrm flipV="1">
              <a:off x="5134440" y="3853889"/>
              <a:ext cx="1846921" cy="84519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>
                      <a:alpha val="70000"/>
                    </a:srgbClr>
                  </a:gs>
                  <a:gs pos="73000">
                    <a:srgbClr val="BB5BA0">
                      <a:alpha val="65000"/>
                    </a:srgbClr>
                  </a:gs>
                  <a:gs pos="43000">
                    <a:srgbClr val="ECD4E9">
                      <a:alpha val="65000"/>
                    </a:srgbClr>
                  </a:gs>
                  <a:gs pos="100000">
                    <a:srgbClr val="BB5BA0">
                      <a:alpha val="70000"/>
                    </a:srgbClr>
                  </a:gs>
                </a:gsLst>
                <a:lin ang="5400000" scaled="1"/>
              </a:gradFill>
              <a:prstDash val="solid"/>
            </a:ln>
            <a:effectLst>
              <a:glow rad="25400">
                <a:srgbClr val="ECD4E9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789719" y="4234504"/>
              <a:ext cx="2536362" cy="116069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>
                      <a:alpha val="70000"/>
                    </a:srgbClr>
                  </a:gs>
                  <a:gs pos="73000">
                    <a:srgbClr val="BB5BA0">
                      <a:alpha val="65000"/>
                    </a:srgbClr>
                  </a:gs>
                  <a:gs pos="43000">
                    <a:srgbClr val="ECD4E9">
                      <a:alpha val="65000"/>
                    </a:srgbClr>
                  </a:gs>
                  <a:gs pos="100000">
                    <a:srgbClr val="BB5BA0">
                      <a:alpha val="70000"/>
                    </a:srgbClr>
                  </a:gs>
                </a:gsLst>
                <a:lin ang="5400000" scaled="1"/>
              </a:gradFill>
              <a:prstDash val="solid"/>
            </a:ln>
            <a:effectLst>
              <a:glow rad="25400">
                <a:srgbClr val="ECD4E9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533587" y="4646669"/>
              <a:ext cx="3048627" cy="85355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>
                      <a:alpha val="70000"/>
                    </a:srgbClr>
                  </a:gs>
                  <a:gs pos="73000">
                    <a:srgbClr val="BB5BA0">
                      <a:alpha val="65000"/>
                    </a:srgbClr>
                  </a:gs>
                  <a:gs pos="43000">
                    <a:srgbClr val="ECD4E9">
                      <a:alpha val="65000"/>
                    </a:srgbClr>
                  </a:gs>
                  <a:gs pos="100000">
                    <a:srgbClr val="BB5BA0">
                      <a:alpha val="70000"/>
                    </a:srgbClr>
                  </a:gs>
                </a:gsLst>
                <a:lin ang="5400000" scaled="1"/>
              </a:gradFill>
              <a:prstDash val="solid"/>
            </a:ln>
            <a:effectLst>
              <a:glow rad="25400">
                <a:srgbClr val="ECD4E9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136646" y="5028120"/>
              <a:ext cx="3842508" cy="107583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>
                      <a:alpha val="70000"/>
                    </a:srgbClr>
                  </a:gs>
                  <a:gs pos="73000">
                    <a:srgbClr val="BB5BA0">
                      <a:alpha val="65000"/>
                    </a:srgbClr>
                  </a:gs>
                  <a:gs pos="43000">
                    <a:srgbClr val="ECD4E9">
                      <a:alpha val="65000"/>
                    </a:srgbClr>
                  </a:gs>
                  <a:gs pos="100000">
                    <a:srgbClr val="BB5BA0">
                      <a:alpha val="70000"/>
                    </a:srgbClr>
                  </a:gs>
                </a:gsLst>
                <a:lin ang="5400000" scaled="1"/>
              </a:gradFill>
              <a:prstDash val="solid"/>
            </a:ln>
            <a:effectLst>
              <a:glow rad="25400">
                <a:srgbClr val="ECD4E9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3539956" y="5431799"/>
              <a:ext cx="5035888" cy="140995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>
                      <a:alpha val="40000"/>
                    </a:srgbClr>
                  </a:gs>
                  <a:gs pos="73000">
                    <a:srgbClr val="BB5BA0">
                      <a:alpha val="30000"/>
                    </a:srgbClr>
                  </a:gs>
                  <a:gs pos="43000">
                    <a:srgbClr val="ECD4E9">
                      <a:alpha val="30000"/>
                    </a:srgbClr>
                  </a:gs>
                  <a:gs pos="100000">
                    <a:srgbClr val="BB5BA0">
                      <a:alpha val="40000"/>
                    </a:srgbClr>
                  </a:gs>
                </a:gsLst>
                <a:lin ang="5400000" scaled="1"/>
              </a:gradFill>
              <a:prstDash val="solid"/>
            </a:ln>
            <a:effectLst>
              <a:glow rad="25400">
                <a:srgbClr val="ECD4E9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2652074" y="5868890"/>
              <a:ext cx="6811653" cy="190713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>
                      <a:alpha val="40000"/>
                    </a:srgbClr>
                  </a:gs>
                  <a:gs pos="73000">
                    <a:srgbClr val="BB5BA0">
                      <a:alpha val="30000"/>
                    </a:srgbClr>
                  </a:gs>
                  <a:gs pos="43000">
                    <a:srgbClr val="ECD4E9">
                      <a:alpha val="30000"/>
                    </a:srgbClr>
                  </a:gs>
                  <a:gs pos="100000">
                    <a:srgbClr val="BB5BA0">
                      <a:alpha val="4000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1555249" y="6355704"/>
              <a:ext cx="9005302" cy="252131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>
                      <a:alpha val="20000"/>
                    </a:srgbClr>
                  </a:gs>
                  <a:gs pos="73000">
                    <a:srgbClr val="BB5BA0">
                      <a:alpha val="10000"/>
                    </a:srgbClr>
                  </a:gs>
                  <a:gs pos="43000">
                    <a:srgbClr val="ECD4E9">
                      <a:alpha val="10000"/>
                    </a:srgbClr>
                  </a:gs>
                  <a:gs pos="100000">
                    <a:srgbClr val="BB5BA0">
                      <a:alpha val="2000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376363" y="5976173"/>
            <a:ext cx="94392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5379705" y="5674408"/>
            <a:ext cx="1432591" cy="338554"/>
            <a:chOff x="5376818" y="5407708"/>
            <a:chExt cx="1432591" cy="338554"/>
          </a:xfrm>
        </p:grpSpPr>
        <p:sp>
          <p:nvSpPr>
            <p:cNvPr id="42" name="文本框 41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47" name="直接连接符 46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/>
          <p:cNvGrpSpPr/>
          <p:nvPr/>
        </p:nvGrpSpPr>
        <p:grpSpPr>
          <a:xfrm>
            <a:off x="6345063" y="2137906"/>
            <a:ext cx="2226569" cy="1125757"/>
            <a:chOff x="6345063" y="2137906"/>
            <a:chExt cx="2226569" cy="1125757"/>
          </a:xfrm>
        </p:grpSpPr>
        <p:sp>
          <p:nvSpPr>
            <p:cNvPr id="49" name="文本框 48"/>
            <p:cNvSpPr txBox="1"/>
            <p:nvPr/>
          </p:nvSpPr>
          <p:spPr>
            <a:xfrm>
              <a:off x="6345063" y="2432666"/>
              <a:ext cx="222656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</a:t>
              </a: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6742052" y="2137906"/>
              <a:ext cx="1432591" cy="338554"/>
              <a:chOff x="5376818" y="5407708"/>
              <a:chExt cx="1432591" cy="338554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56" name="直接连接符 55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54" name="直接连接符 53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8" name="组合 57"/>
          <p:cNvGrpSpPr/>
          <p:nvPr/>
        </p:nvGrpSpPr>
        <p:grpSpPr>
          <a:xfrm>
            <a:off x="7259777" y="1629283"/>
            <a:ext cx="397140" cy="397140"/>
            <a:chOff x="9974752" y="3463506"/>
            <a:chExt cx="397140" cy="397140"/>
          </a:xfrm>
        </p:grpSpPr>
        <p:sp>
          <p:nvSpPr>
            <p:cNvPr id="59" name="椭圆 58"/>
            <p:cNvSpPr/>
            <p:nvPr/>
          </p:nvSpPr>
          <p:spPr>
            <a:xfrm>
              <a:off x="9974752" y="3463506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KSO_Shape"/>
            <p:cNvSpPr/>
            <p:nvPr/>
          </p:nvSpPr>
          <p:spPr>
            <a:xfrm>
              <a:off x="10041498" y="3571779"/>
              <a:ext cx="263649" cy="180595"/>
            </a:xfrm>
            <a:custGeom>
              <a:avLst/>
              <a:gdLst>
                <a:gd name="connsiteX0" fmla="*/ 199900 w 399800"/>
                <a:gd name="connsiteY0" fmla="*/ 138007 h 356773"/>
                <a:gd name="connsiteX1" fmla="*/ 278752 w 399800"/>
                <a:gd name="connsiteY1" fmla="*/ 216859 h 356773"/>
                <a:gd name="connsiteX2" fmla="*/ 199900 w 399800"/>
                <a:gd name="connsiteY2" fmla="*/ 295710 h 356773"/>
                <a:gd name="connsiteX3" fmla="*/ 121048 w 399800"/>
                <a:gd name="connsiteY3" fmla="*/ 216859 h 356773"/>
                <a:gd name="connsiteX4" fmla="*/ 199900 w 399800"/>
                <a:gd name="connsiteY4" fmla="*/ 138007 h 356773"/>
                <a:gd name="connsiteX5" fmla="*/ 199900 w 399800"/>
                <a:gd name="connsiteY5" fmla="*/ 116920 h 356773"/>
                <a:gd name="connsiteX6" fmla="*/ 99961 w 399800"/>
                <a:gd name="connsiteY6" fmla="*/ 216859 h 356773"/>
                <a:gd name="connsiteX7" fmla="*/ 199900 w 399800"/>
                <a:gd name="connsiteY7" fmla="*/ 316797 h 356773"/>
                <a:gd name="connsiteX8" fmla="*/ 299839 w 399800"/>
                <a:gd name="connsiteY8" fmla="*/ 216859 h 356773"/>
                <a:gd name="connsiteX9" fmla="*/ 199900 w 399800"/>
                <a:gd name="connsiteY9" fmla="*/ 116920 h 356773"/>
                <a:gd name="connsiteX10" fmla="*/ 0 w 399800"/>
                <a:gd name="connsiteY10" fmla="*/ 76944 h 356773"/>
                <a:gd name="connsiteX11" fmla="*/ 399800 w 399800"/>
                <a:gd name="connsiteY11" fmla="*/ 76944 h 356773"/>
                <a:gd name="connsiteX12" fmla="*/ 399800 w 399800"/>
                <a:gd name="connsiteY12" fmla="*/ 356773 h 356773"/>
                <a:gd name="connsiteX13" fmla="*/ 0 w 399800"/>
                <a:gd name="connsiteY13" fmla="*/ 356773 h 356773"/>
                <a:gd name="connsiteX14" fmla="*/ 74962 w 399800"/>
                <a:gd name="connsiteY14" fmla="*/ 0 h 356773"/>
                <a:gd name="connsiteX15" fmla="*/ 324838 w 399800"/>
                <a:gd name="connsiteY15" fmla="*/ 0 h 356773"/>
                <a:gd name="connsiteX16" fmla="*/ 339829 w 399800"/>
                <a:gd name="connsiteY16" fmla="*/ 59963 h 356773"/>
                <a:gd name="connsiteX17" fmla="*/ 59971 w 399800"/>
                <a:gd name="connsiteY17" fmla="*/ 59963 h 35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9800" h="356773">
                  <a:moveTo>
                    <a:pt x="199900" y="138007"/>
                  </a:moveTo>
                  <a:cubicBezTo>
                    <a:pt x="243449" y="138007"/>
                    <a:pt x="278752" y="173310"/>
                    <a:pt x="278752" y="216859"/>
                  </a:cubicBezTo>
                  <a:cubicBezTo>
                    <a:pt x="278752" y="260407"/>
                    <a:pt x="243449" y="295710"/>
                    <a:pt x="199900" y="295710"/>
                  </a:cubicBezTo>
                  <a:cubicBezTo>
                    <a:pt x="156352" y="295710"/>
                    <a:pt x="121048" y="260407"/>
                    <a:pt x="121048" y="216859"/>
                  </a:cubicBezTo>
                  <a:cubicBezTo>
                    <a:pt x="121048" y="173310"/>
                    <a:pt x="156352" y="138007"/>
                    <a:pt x="199900" y="138007"/>
                  </a:cubicBezTo>
                  <a:close/>
                  <a:moveTo>
                    <a:pt x="199900" y="116920"/>
                  </a:moveTo>
                  <a:cubicBezTo>
                    <a:pt x="144706" y="116920"/>
                    <a:pt x="99961" y="161664"/>
                    <a:pt x="99961" y="216859"/>
                  </a:cubicBezTo>
                  <a:cubicBezTo>
                    <a:pt x="99961" y="272053"/>
                    <a:pt x="144706" y="316797"/>
                    <a:pt x="199900" y="316797"/>
                  </a:cubicBezTo>
                  <a:cubicBezTo>
                    <a:pt x="255095" y="316797"/>
                    <a:pt x="299839" y="272053"/>
                    <a:pt x="299839" y="216859"/>
                  </a:cubicBezTo>
                  <a:cubicBezTo>
                    <a:pt x="299839" y="161664"/>
                    <a:pt x="255095" y="116920"/>
                    <a:pt x="199900" y="116920"/>
                  </a:cubicBezTo>
                  <a:close/>
                  <a:moveTo>
                    <a:pt x="0" y="76944"/>
                  </a:moveTo>
                  <a:lnTo>
                    <a:pt x="399800" y="76944"/>
                  </a:lnTo>
                  <a:lnTo>
                    <a:pt x="399800" y="356773"/>
                  </a:lnTo>
                  <a:lnTo>
                    <a:pt x="0" y="356773"/>
                  </a:lnTo>
                  <a:close/>
                  <a:moveTo>
                    <a:pt x="74962" y="0"/>
                  </a:moveTo>
                  <a:lnTo>
                    <a:pt x="324838" y="0"/>
                  </a:lnTo>
                  <a:lnTo>
                    <a:pt x="339829" y="59963"/>
                  </a:lnTo>
                  <a:lnTo>
                    <a:pt x="59971" y="5996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632754" y="4262774"/>
            <a:ext cx="397140" cy="397140"/>
            <a:chOff x="7871661" y="1252477"/>
            <a:chExt cx="397140" cy="397140"/>
          </a:xfrm>
        </p:grpSpPr>
        <p:sp>
          <p:nvSpPr>
            <p:cNvPr id="114" name="KSO_Shape"/>
            <p:cNvSpPr/>
            <p:nvPr/>
          </p:nvSpPr>
          <p:spPr>
            <a:xfrm rot="5400000">
              <a:off x="7963367" y="1323066"/>
              <a:ext cx="213729" cy="255963"/>
            </a:xfrm>
            <a:custGeom>
              <a:avLst/>
              <a:gdLst>
                <a:gd name="connsiteX0" fmla="*/ 554464 w 1867751"/>
                <a:gd name="connsiteY0" fmla="*/ 1824949 h 2238118"/>
                <a:gd name="connsiteX1" fmla="*/ 554514 w 1867751"/>
                <a:gd name="connsiteY1" fmla="*/ 1824346 h 2238118"/>
                <a:gd name="connsiteX2" fmla="*/ 1313239 w 1867751"/>
                <a:gd name="connsiteY2" fmla="*/ 1824346 h 2238118"/>
                <a:gd name="connsiteX3" fmla="*/ 1313289 w 1867751"/>
                <a:gd name="connsiteY3" fmla="*/ 1824949 h 2238118"/>
                <a:gd name="connsiteX4" fmla="*/ 1146010 w 1867751"/>
                <a:gd name="connsiteY4" fmla="*/ 2206693 h 2238118"/>
                <a:gd name="connsiteX5" fmla="*/ 1098294 w 1867751"/>
                <a:gd name="connsiteY5" fmla="*/ 2238118 h 2238118"/>
                <a:gd name="connsiteX6" fmla="*/ 769458 w 1867751"/>
                <a:gd name="connsiteY6" fmla="*/ 2238118 h 2238118"/>
                <a:gd name="connsiteX7" fmla="*/ 721743 w 1867751"/>
                <a:gd name="connsiteY7" fmla="*/ 2206693 h 2238118"/>
                <a:gd name="connsiteX8" fmla="*/ 554464 w 1867751"/>
                <a:gd name="connsiteY8" fmla="*/ 1824949 h 2238118"/>
                <a:gd name="connsiteX9" fmla="*/ 334004 w 1867751"/>
                <a:gd name="connsiteY9" fmla="*/ 731923 h 2238118"/>
                <a:gd name="connsiteX10" fmla="*/ 384642 w 1867751"/>
                <a:gd name="connsiteY10" fmla="*/ 691647 h 2238118"/>
                <a:gd name="connsiteX11" fmla="*/ 922547 w 1867751"/>
                <a:gd name="connsiteY11" fmla="*/ 517213 h 2238118"/>
                <a:gd name="connsiteX12" fmla="*/ 1526274 w 1867751"/>
                <a:gd name="connsiteY12" fmla="*/ 710379 h 2238118"/>
                <a:gd name="connsiteX13" fmla="*/ 1533748 w 1867751"/>
                <a:gd name="connsiteY13" fmla="*/ 716786 h 2238118"/>
                <a:gd name="connsiteX14" fmla="*/ 1363934 w 1867751"/>
                <a:gd name="connsiteY14" fmla="*/ 905799 h 2238118"/>
                <a:gd name="connsiteX15" fmla="*/ 1354076 w 1867751"/>
                <a:gd name="connsiteY15" fmla="*/ 897219 h 2238118"/>
                <a:gd name="connsiteX16" fmla="*/ 929594 w 1867751"/>
                <a:gd name="connsiteY16" fmla="*/ 771106 h 2238118"/>
                <a:gd name="connsiteX17" fmla="*/ 595097 w 1867751"/>
                <a:gd name="connsiteY17" fmla="*/ 857258 h 2238118"/>
                <a:gd name="connsiteX18" fmla="*/ 526786 w 1867751"/>
                <a:gd name="connsiteY18" fmla="*/ 903047 h 2238118"/>
                <a:gd name="connsiteX19" fmla="*/ 1424 w 1867751"/>
                <a:gd name="connsiteY19" fmla="*/ 412534 h 2238118"/>
                <a:gd name="connsiteX20" fmla="*/ 16741 w 1867751"/>
                <a:gd name="connsiteY20" fmla="*/ 389976 h 2238118"/>
                <a:gd name="connsiteX21" fmla="*/ 926841 w 1867751"/>
                <a:gd name="connsiteY21" fmla="*/ 141 h 2238118"/>
                <a:gd name="connsiteX22" fmla="*/ 1842910 w 1867751"/>
                <a:gd name="connsiteY22" fmla="*/ 347686 h 2238118"/>
                <a:gd name="connsiteX23" fmla="*/ 1866328 w 1867751"/>
                <a:gd name="connsiteY23" fmla="*/ 376915 h 2238118"/>
                <a:gd name="connsiteX24" fmla="*/ 1695977 w 1867751"/>
                <a:gd name="connsiteY24" fmla="*/ 566526 h 2238118"/>
                <a:gd name="connsiteX25" fmla="*/ 1691512 w 1867751"/>
                <a:gd name="connsiteY25" fmla="*/ 558681 h 2238118"/>
                <a:gd name="connsiteX26" fmla="*/ 933888 w 1867751"/>
                <a:gd name="connsiteY26" fmla="*/ 254053 h 2238118"/>
                <a:gd name="connsiteX27" fmla="*/ 208115 w 1867751"/>
                <a:gd name="connsiteY27" fmla="*/ 551186 h 2238118"/>
                <a:gd name="connsiteX28" fmla="*/ 190588 w 1867751"/>
                <a:gd name="connsiteY28" fmla="*/ 580446 h 2238118"/>
                <a:gd name="connsiteX29" fmla="*/ 0 w 1867751"/>
                <a:gd name="connsiteY29" fmla="*/ 1119973 h 2238118"/>
                <a:gd name="connsiteX30" fmla="*/ 124 w 1867751"/>
                <a:gd name="connsiteY30" fmla="*/ 1119059 h 2238118"/>
                <a:gd name="connsiteX31" fmla="*/ 1867628 w 1867751"/>
                <a:gd name="connsiteY31" fmla="*/ 1119059 h 2238118"/>
                <a:gd name="connsiteX32" fmla="*/ 1867751 w 1867751"/>
                <a:gd name="connsiteY32" fmla="*/ 1119973 h 2238118"/>
                <a:gd name="connsiteX33" fmla="*/ 1456015 w 1867751"/>
                <a:gd name="connsiteY33" fmla="*/ 1697765 h 2238118"/>
                <a:gd name="connsiteX34" fmla="*/ 1338570 w 1867751"/>
                <a:gd name="connsiteY34" fmla="*/ 1745328 h 2238118"/>
                <a:gd name="connsiteX35" fmla="*/ 529182 w 1867751"/>
                <a:gd name="connsiteY35" fmla="*/ 1745328 h 2238118"/>
                <a:gd name="connsiteX36" fmla="*/ 411738 w 1867751"/>
                <a:gd name="connsiteY36" fmla="*/ 1697765 h 2238118"/>
                <a:gd name="connsiteX37" fmla="*/ 0 w 1867751"/>
                <a:gd name="connsiteY37" fmla="*/ 1119973 h 223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67751" h="2238118">
                  <a:moveTo>
                    <a:pt x="554464" y="1824949"/>
                  </a:moveTo>
                  <a:lnTo>
                    <a:pt x="554514" y="1824346"/>
                  </a:lnTo>
                  <a:lnTo>
                    <a:pt x="1313239" y="1824346"/>
                  </a:lnTo>
                  <a:lnTo>
                    <a:pt x="1313289" y="1824949"/>
                  </a:lnTo>
                  <a:cubicBezTo>
                    <a:pt x="1313289" y="1983858"/>
                    <a:pt x="1246934" y="2123962"/>
                    <a:pt x="1146010" y="2206693"/>
                  </a:cubicBezTo>
                  <a:lnTo>
                    <a:pt x="1098294" y="2238118"/>
                  </a:lnTo>
                  <a:lnTo>
                    <a:pt x="769458" y="2238118"/>
                  </a:lnTo>
                  <a:lnTo>
                    <a:pt x="721743" y="2206693"/>
                  </a:lnTo>
                  <a:cubicBezTo>
                    <a:pt x="620819" y="2123962"/>
                    <a:pt x="554464" y="1983858"/>
                    <a:pt x="554464" y="1824949"/>
                  </a:cubicBezTo>
                  <a:close/>
                  <a:moveTo>
                    <a:pt x="334004" y="731923"/>
                  </a:moveTo>
                  <a:lnTo>
                    <a:pt x="384642" y="691647"/>
                  </a:lnTo>
                  <a:cubicBezTo>
                    <a:pt x="530212" y="586334"/>
                    <a:pt x="717326" y="521362"/>
                    <a:pt x="922547" y="517213"/>
                  </a:cubicBezTo>
                  <a:cubicBezTo>
                    <a:pt x="1154131" y="512531"/>
                    <a:pt x="1367270" y="586210"/>
                    <a:pt x="1526274" y="710379"/>
                  </a:cubicBezTo>
                  <a:lnTo>
                    <a:pt x="1533748" y="716786"/>
                  </a:lnTo>
                  <a:lnTo>
                    <a:pt x="1363934" y="905799"/>
                  </a:lnTo>
                  <a:lnTo>
                    <a:pt x="1354076" y="897219"/>
                  </a:lnTo>
                  <a:cubicBezTo>
                    <a:pt x="1242116" y="816308"/>
                    <a:pt x="1092320" y="768270"/>
                    <a:pt x="929594" y="771106"/>
                  </a:cubicBezTo>
                  <a:cubicBezTo>
                    <a:pt x="805243" y="773274"/>
                    <a:pt x="690256" y="804816"/>
                    <a:pt x="595097" y="857258"/>
                  </a:cubicBezTo>
                  <a:lnTo>
                    <a:pt x="526786" y="903047"/>
                  </a:lnTo>
                  <a:close/>
                  <a:moveTo>
                    <a:pt x="1424" y="412534"/>
                  </a:moveTo>
                  <a:lnTo>
                    <a:pt x="16741" y="389976"/>
                  </a:lnTo>
                  <a:cubicBezTo>
                    <a:pt x="191151" y="162101"/>
                    <a:pt x="531915" y="5499"/>
                    <a:pt x="926841" y="141"/>
                  </a:cubicBezTo>
                  <a:cubicBezTo>
                    <a:pt x="1310393" y="-5063"/>
                    <a:pt x="1652306" y="133938"/>
                    <a:pt x="1842910" y="347686"/>
                  </a:cubicBezTo>
                  <a:lnTo>
                    <a:pt x="1866328" y="376915"/>
                  </a:lnTo>
                  <a:lnTo>
                    <a:pt x="1695977" y="566526"/>
                  </a:lnTo>
                  <a:lnTo>
                    <a:pt x="1691512" y="558681"/>
                  </a:lnTo>
                  <a:cubicBezTo>
                    <a:pt x="1571438" y="376327"/>
                    <a:pt x="1274252" y="250611"/>
                    <a:pt x="933888" y="254053"/>
                  </a:cubicBezTo>
                  <a:cubicBezTo>
                    <a:pt x="606169" y="257368"/>
                    <a:pt x="327145" y="379187"/>
                    <a:pt x="208115" y="551186"/>
                  </a:cubicBezTo>
                  <a:lnTo>
                    <a:pt x="190588" y="580446"/>
                  </a:lnTo>
                  <a:close/>
                  <a:moveTo>
                    <a:pt x="0" y="1119973"/>
                  </a:moveTo>
                  <a:lnTo>
                    <a:pt x="124" y="1119059"/>
                  </a:lnTo>
                  <a:lnTo>
                    <a:pt x="1867628" y="1119059"/>
                  </a:lnTo>
                  <a:lnTo>
                    <a:pt x="1867751" y="1119973"/>
                  </a:lnTo>
                  <a:cubicBezTo>
                    <a:pt x="1867751" y="1360491"/>
                    <a:pt x="1704427" y="1572546"/>
                    <a:pt x="1456015" y="1697765"/>
                  </a:cubicBezTo>
                  <a:lnTo>
                    <a:pt x="1338570" y="1745328"/>
                  </a:lnTo>
                  <a:lnTo>
                    <a:pt x="529182" y="1745328"/>
                  </a:lnTo>
                  <a:lnTo>
                    <a:pt x="411738" y="1697765"/>
                  </a:lnTo>
                  <a:cubicBezTo>
                    <a:pt x="163325" y="1572546"/>
                    <a:pt x="0" y="1360491"/>
                    <a:pt x="0" y="11199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7871661" y="1252477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712768" y="3783916"/>
            <a:ext cx="930560" cy="869852"/>
            <a:chOff x="1712768" y="3783916"/>
            <a:chExt cx="930560" cy="869852"/>
          </a:xfrm>
        </p:grpSpPr>
        <p:grpSp>
          <p:nvGrpSpPr>
            <p:cNvPr id="128" name="组合 127"/>
            <p:cNvGrpSpPr/>
            <p:nvPr/>
          </p:nvGrpSpPr>
          <p:grpSpPr>
            <a:xfrm>
              <a:off x="1712768" y="3853345"/>
              <a:ext cx="876082" cy="800423"/>
              <a:chOff x="1741344" y="3848583"/>
              <a:chExt cx="876082" cy="800423"/>
            </a:xfrm>
          </p:grpSpPr>
          <p:grpSp>
            <p:nvGrpSpPr>
              <p:cNvPr id="123" name="组合 122"/>
              <p:cNvGrpSpPr/>
              <p:nvPr/>
            </p:nvGrpSpPr>
            <p:grpSpPr>
              <a:xfrm>
                <a:off x="2132362" y="3848583"/>
                <a:ext cx="485064" cy="608664"/>
                <a:chOff x="2029894" y="3854451"/>
                <a:chExt cx="605356" cy="608664"/>
              </a:xfrm>
            </p:grpSpPr>
            <p:cxnSp>
              <p:nvCxnSpPr>
                <p:cNvPr id="119" name="直接连接符 118"/>
                <p:cNvCxnSpPr/>
                <p:nvPr/>
              </p:nvCxnSpPr>
              <p:spPr>
                <a:xfrm>
                  <a:off x="2029894" y="4463115"/>
                  <a:ext cx="292100" cy="0"/>
                </a:xfrm>
                <a:prstGeom prst="line">
                  <a:avLst/>
                </a:prstGeom>
                <a:noFill/>
                <a:ln>
                  <a:gradFill flip="none" rotWithShape="1">
                    <a:gsLst>
                      <a:gs pos="9000">
                        <a:schemeClr val="bg1">
                          <a:lumMod val="95000"/>
                          <a:alpha val="10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5400000" scaled="1"/>
                    <a:tileRect/>
                  </a:gra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2321994" y="3854451"/>
                  <a:ext cx="313256" cy="606893"/>
                </a:xfrm>
                <a:prstGeom prst="line">
                  <a:avLst/>
                </a:prstGeom>
                <a:noFill/>
                <a:ln>
                  <a:gradFill flip="none" rotWithShape="1">
                    <a:gsLst>
                      <a:gs pos="0">
                        <a:schemeClr val="bg1">
                          <a:lumMod val="95000"/>
                          <a:alpha val="70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2700000" scaled="1"/>
                    <a:tileRect/>
                  </a:gra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27" name="弧形 126"/>
              <p:cNvSpPr/>
              <p:nvPr/>
            </p:nvSpPr>
            <p:spPr>
              <a:xfrm rot="2881951">
                <a:off x="1744013" y="4260948"/>
                <a:ext cx="385389" cy="390727"/>
              </a:xfrm>
              <a:prstGeom prst="arc">
                <a:avLst/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95000"/>
                        <a:alpha val="70000"/>
                      </a:schemeClr>
                    </a:gs>
                    <a:gs pos="100000">
                      <a:schemeClr val="bg1">
                        <a:lumMod val="95000"/>
                        <a:alpha val="70000"/>
                      </a:schemeClr>
                    </a:gs>
                  </a:gsLst>
                  <a:lin ang="54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9" name="椭圆 128"/>
            <p:cNvSpPr/>
            <p:nvPr/>
          </p:nvSpPr>
          <p:spPr>
            <a:xfrm>
              <a:off x="2570892" y="3783916"/>
              <a:ext cx="72436" cy="72436"/>
            </a:xfrm>
            <a:prstGeom prst="ellipse">
              <a:avLst/>
            </a:prstGeom>
            <a:solidFill>
              <a:srgbClr val="BB5BA0"/>
            </a:solidFill>
            <a:ln>
              <a:solidFill>
                <a:srgbClr val="ECD4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932312" y="4670748"/>
            <a:ext cx="1798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</a:t>
            </a:r>
          </a:p>
        </p:txBody>
      </p:sp>
      <p:grpSp>
        <p:nvGrpSpPr>
          <p:cNvPr id="173" name="组合 172"/>
          <p:cNvGrpSpPr/>
          <p:nvPr/>
        </p:nvGrpSpPr>
        <p:grpSpPr>
          <a:xfrm>
            <a:off x="7785915" y="4540726"/>
            <a:ext cx="2943712" cy="753507"/>
            <a:chOff x="7785915" y="4096226"/>
            <a:chExt cx="2943712" cy="753507"/>
          </a:xfrm>
        </p:grpSpPr>
        <p:grpSp>
          <p:nvGrpSpPr>
            <p:cNvPr id="90" name="组合 89"/>
            <p:cNvGrpSpPr/>
            <p:nvPr/>
          </p:nvGrpSpPr>
          <p:grpSpPr>
            <a:xfrm>
              <a:off x="7874815" y="4096226"/>
              <a:ext cx="1432591" cy="338554"/>
              <a:chOff x="5376818" y="5407708"/>
              <a:chExt cx="1432591" cy="338554"/>
            </a:xfrm>
          </p:grpSpPr>
          <p:sp>
            <p:nvSpPr>
              <p:cNvPr id="94" name="文本框 93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</a:p>
            </p:txBody>
          </p:sp>
          <p:grpSp>
            <p:nvGrpSpPr>
              <p:cNvPr id="95" name="组合 94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99" name="直接连接符 98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6" name="组合 95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97" name="直接连接符 96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2" name="文本框 131"/>
            <p:cNvSpPr txBox="1"/>
            <p:nvPr/>
          </p:nvSpPr>
          <p:spPr>
            <a:xfrm>
              <a:off x="7785915" y="4388068"/>
              <a:ext cx="29437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</a:t>
              </a:r>
            </a:p>
          </p:txBody>
        </p:sp>
      </p:grpSp>
      <p:grpSp>
        <p:nvGrpSpPr>
          <p:cNvPr id="134" name="组合 133"/>
          <p:cNvGrpSpPr/>
          <p:nvPr/>
        </p:nvGrpSpPr>
        <p:grpSpPr>
          <a:xfrm rot="10800000" flipH="1">
            <a:off x="2873562" y="1808471"/>
            <a:ext cx="898344" cy="1621822"/>
            <a:chOff x="2103786" y="3823806"/>
            <a:chExt cx="518189" cy="638203"/>
          </a:xfrm>
        </p:grpSpPr>
        <p:grpSp>
          <p:nvGrpSpPr>
            <p:cNvPr id="137" name="组合 136"/>
            <p:cNvGrpSpPr/>
            <p:nvPr/>
          </p:nvGrpSpPr>
          <p:grpSpPr>
            <a:xfrm>
              <a:off x="2103786" y="3853345"/>
              <a:ext cx="485064" cy="608664"/>
              <a:chOff x="2029894" y="3854451"/>
              <a:chExt cx="605356" cy="608664"/>
            </a:xfrm>
          </p:grpSpPr>
          <p:cxnSp>
            <p:nvCxnSpPr>
              <p:cNvPr id="139" name="直接连接符 138"/>
              <p:cNvCxnSpPr/>
              <p:nvPr/>
            </p:nvCxnSpPr>
            <p:spPr>
              <a:xfrm>
                <a:off x="2029894" y="4463115"/>
                <a:ext cx="292100" cy="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9000">
                      <a:schemeClr val="bg1">
                        <a:lumMod val="95000"/>
                        <a:alpha val="1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0" name="直接连接符 139"/>
              <p:cNvCxnSpPr/>
              <p:nvPr/>
            </p:nvCxnSpPr>
            <p:spPr>
              <a:xfrm flipV="1">
                <a:off x="2321994" y="3854451"/>
                <a:ext cx="313256" cy="606893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95000"/>
                        <a:alpha val="7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36" name="椭圆 135"/>
            <p:cNvSpPr/>
            <p:nvPr/>
          </p:nvSpPr>
          <p:spPr>
            <a:xfrm>
              <a:off x="2576256" y="3823806"/>
              <a:ext cx="45719" cy="29539"/>
            </a:xfrm>
            <a:prstGeom prst="ellipse">
              <a:avLst/>
            </a:prstGeom>
            <a:solidFill>
              <a:srgbClr val="BB5BA0"/>
            </a:solidFill>
            <a:ln>
              <a:solidFill>
                <a:srgbClr val="ECD4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01875" y="1641650"/>
            <a:ext cx="1963936" cy="938173"/>
            <a:chOff x="801875" y="1641650"/>
            <a:chExt cx="1963936" cy="938173"/>
          </a:xfrm>
        </p:grpSpPr>
        <p:sp>
          <p:nvSpPr>
            <p:cNvPr id="148" name="文本框 147"/>
            <p:cNvSpPr txBox="1"/>
            <p:nvPr/>
          </p:nvSpPr>
          <p:spPr>
            <a:xfrm>
              <a:off x="1333220" y="1641650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801875" y="1933492"/>
              <a:ext cx="19639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</a:t>
              </a:r>
            </a:p>
          </p:txBody>
        </p:sp>
      </p:grpSp>
      <p:cxnSp>
        <p:nvCxnSpPr>
          <p:cNvPr id="155" name="直接连接符 154"/>
          <p:cNvCxnSpPr/>
          <p:nvPr/>
        </p:nvCxnSpPr>
        <p:spPr>
          <a:xfrm>
            <a:off x="2772360" y="1732185"/>
            <a:ext cx="0" cy="456129"/>
          </a:xfrm>
          <a:prstGeom prst="line">
            <a:avLst/>
          </a:prstGeom>
          <a:ln w="28575">
            <a:solidFill>
              <a:srgbClr val="ECD4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组合 156"/>
          <p:cNvGrpSpPr/>
          <p:nvPr/>
        </p:nvGrpSpPr>
        <p:grpSpPr>
          <a:xfrm rot="10800000">
            <a:off x="5558629" y="1808466"/>
            <a:ext cx="1691700" cy="1766755"/>
            <a:chOff x="2103786" y="3829458"/>
            <a:chExt cx="500155" cy="632551"/>
          </a:xfrm>
        </p:grpSpPr>
        <p:grpSp>
          <p:nvGrpSpPr>
            <p:cNvPr id="158" name="组合 157"/>
            <p:cNvGrpSpPr/>
            <p:nvPr/>
          </p:nvGrpSpPr>
          <p:grpSpPr>
            <a:xfrm>
              <a:off x="2103786" y="3853345"/>
              <a:ext cx="485064" cy="608664"/>
              <a:chOff x="2029894" y="3854451"/>
              <a:chExt cx="605356" cy="608664"/>
            </a:xfrm>
          </p:grpSpPr>
          <p:cxnSp>
            <p:nvCxnSpPr>
              <p:cNvPr id="160" name="直接连接符 159"/>
              <p:cNvCxnSpPr/>
              <p:nvPr/>
            </p:nvCxnSpPr>
            <p:spPr>
              <a:xfrm>
                <a:off x="2029894" y="4463115"/>
                <a:ext cx="292100" cy="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9000">
                      <a:schemeClr val="bg1">
                        <a:lumMod val="95000"/>
                        <a:alpha val="1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61" name="直接连接符 160"/>
              <p:cNvCxnSpPr/>
              <p:nvPr/>
            </p:nvCxnSpPr>
            <p:spPr>
              <a:xfrm flipV="1">
                <a:off x="2321994" y="3854451"/>
                <a:ext cx="313256" cy="606893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95000"/>
                        <a:alpha val="7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59" name="椭圆 158"/>
            <p:cNvSpPr/>
            <p:nvPr/>
          </p:nvSpPr>
          <p:spPr>
            <a:xfrm>
              <a:off x="2583004" y="3829458"/>
              <a:ext cx="20937" cy="27992"/>
            </a:xfrm>
            <a:prstGeom prst="ellipse">
              <a:avLst/>
            </a:prstGeom>
            <a:solidFill>
              <a:srgbClr val="BB5BA0"/>
            </a:solidFill>
            <a:ln>
              <a:solidFill>
                <a:srgbClr val="ECD4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7231396" y="4564690"/>
            <a:ext cx="397140" cy="397140"/>
            <a:chOff x="7871661" y="1252477"/>
            <a:chExt cx="397140" cy="397140"/>
          </a:xfrm>
        </p:grpSpPr>
        <p:sp>
          <p:nvSpPr>
            <p:cNvPr id="164" name="KSO_Shape"/>
            <p:cNvSpPr/>
            <p:nvPr/>
          </p:nvSpPr>
          <p:spPr>
            <a:xfrm rot="5400000">
              <a:off x="7963367" y="1323066"/>
              <a:ext cx="213729" cy="255963"/>
            </a:xfrm>
            <a:custGeom>
              <a:avLst/>
              <a:gdLst>
                <a:gd name="connsiteX0" fmla="*/ 554464 w 1867751"/>
                <a:gd name="connsiteY0" fmla="*/ 1824949 h 2238118"/>
                <a:gd name="connsiteX1" fmla="*/ 554514 w 1867751"/>
                <a:gd name="connsiteY1" fmla="*/ 1824346 h 2238118"/>
                <a:gd name="connsiteX2" fmla="*/ 1313239 w 1867751"/>
                <a:gd name="connsiteY2" fmla="*/ 1824346 h 2238118"/>
                <a:gd name="connsiteX3" fmla="*/ 1313289 w 1867751"/>
                <a:gd name="connsiteY3" fmla="*/ 1824949 h 2238118"/>
                <a:gd name="connsiteX4" fmla="*/ 1146010 w 1867751"/>
                <a:gd name="connsiteY4" fmla="*/ 2206693 h 2238118"/>
                <a:gd name="connsiteX5" fmla="*/ 1098294 w 1867751"/>
                <a:gd name="connsiteY5" fmla="*/ 2238118 h 2238118"/>
                <a:gd name="connsiteX6" fmla="*/ 769458 w 1867751"/>
                <a:gd name="connsiteY6" fmla="*/ 2238118 h 2238118"/>
                <a:gd name="connsiteX7" fmla="*/ 721743 w 1867751"/>
                <a:gd name="connsiteY7" fmla="*/ 2206693 h 2238118"/>
                <a:gd name="connsiteX8" fmla="*/ 554464 w 1867751"/>
                <a:gd name="connsiteY8" fmla="*/ 1824949 h 2238118"/>
                <a:gd name="connsiteX9" fmla="*/ 334004 w 1867751"/>
                <a:gd name="connsiteY9" fmla="*/ 731923 h 2238118"/>
                <a:gd name="connsiteX10" fmla="*/ 384642 w 1867751"/>
                <a:gd name="connsiteY10" fmla="*/ 691647 h 2238118"/>
                <a:gd name="connsiteX11" fmla="*/ 922547 w 1867751"/>
                <a:gd name="connsiteY11" fmla="*/ 517213 h 2238118"/>
                <a:gd name="connsiteX12" fmla="*/ 1526274 w 1867751"/>
                <a:gd name="connsiteY12" fmla="*/ 710379 h 2238118"/>
                <a:gd name="connsiteX13" fmla="*/ 1533748 w 1867751"/>
                <a:gd name="connsiteY13" fmla="*/ 716786 h 2238118"/>
                <a:gd name="connsiteX14" fmla="*/ 1363934 w 1867751"/>
                <a:gd name="connsiteY14" fmla="*/ 905799 h 2238118"/>
                <a:gd name="connsiteX15" fmla="*/ 1354076 w 1867751"/>
                <a:gd name="connsiteY15" fmla="*/ 897219 h 2238118"/>
                <a:gd name="connsiteX16" fmla="*/ 929594 w 1867751"/>
                <a:gd name="connsiteY16" fmla="*/ 771106 h 2238118"/>
                <a:gd name="connsiteX17" fmla="*/ 595097 w 1867751"/>
                <a:gd name="connsiteY17" fmla="*/ 857258 h 2238118"/>
                <a:gd name="connsiteX18" fmla="*/ 526786 w 1867751"/>
                <a:gd name="connsiteY18" fmla="*/ 903047 h 2238118"/>
                <a:gd name="connsiteX19" fmla="*/ 1424 w 1867751"/>
                <a:gd name="connsiteY19" fmla="*/ 412534 h 2238118"/>
                <a:gd name="connsiteX20" fmla="*/ 16741 w 1867751"/>
                <a:gd name="connsiteY20" fmla="*/ 389976 h 2238118"/>
                <a:gd name="connsiteX21" fmla="*/ 926841 w 1867751"/>
                <a:gd name="connsiteY21" fmla="*/ 141 h 2238118"/>
                <a:gd name="connsiteX22" fmla="*/ 1842910 w 1867751"/>
                <a:gd name="connsiteY22" fmla="*/ 347686 h 2238118"/>
                <a:gd name="connsiteX23" fmla="*/ 1866328 w 1867751"/>
                <a:gd name="connsiteY23" fmla="*/ 376915 h 2238118"/>
                <a:gd name="connsiteX24" fmla="*/ 1695977 w 1867751"/>
                <a:gd name="connsiteY24" fmla="*/ 566526 h 2238118"/>
                <a:gd name="connsiteX25" fmla="*/ 1691512 w 1867751"/>
                <a:gd name="connsiteY25" fmla="*/ 558681 h 2238118"/>
                <a:gd name="connsiteX26" fmla="*/ 933888 w 1867751"/>
                <a:gd name="connsiteY26" fmla="*/ 254053 h 2238118"/>
                <a:gd name="connsiteX27" fmla="*/ 208115 w 1867751"/>
                <a:gd name="connsiteY27" fmla="*/ 551186 h 2238118"/>
                <a:gd name="connsiteX28" fmla="*/ 190588 w 1867751"/>
                <a:gd name="connsiteY28" fmla="*/ 580446 h 2238118"/>
                <a:gd name="connsiteX29" fmla="*/ 0 w 1867751"/>
                <a:gd name="connsiteY29" fmla="*/ 1119973 h 2238118"/>
                <a:gd name="connsiteX30" fmla="*/ 124 w 1867751"/>
                <a:gd name="connsiteY30" fmla="*/ 1119059 h 2238118"/>
                <a:gd name="connsiteX31" fmla="*/ 1867628 w 1867751"/>
                <a:gd name="connsiteY31" fmla="*/ 1119059 h 2238118"/>
                <a:gd name="connsiteX32" fmla="*/ 1867751 w 1867751"/>
                <a:gd name="connsiteY32" fmla="*/ 1119973 h 2238118"/>
                <a:gd name="connsiteX33" fmla="*/ 1456015 w 1867751"/>
                <a:gd name="connsiteY33" fmla="*/ 1697765 h 2238118"/>
                <a:gd name="connsiteX34" fmla="*/ 1338570 w 1867751"/>
                <a:gd name="connsiteY34" fmla="*/ 1745328 h 2238118"/>
                <a:gd name="connsiteX35" fmla="*/ 529182 w 1867751"/>
                <a:gd name="connsiteY35" fmla="*/ 1745328 h 2238118"/>
                <a:gd name="connsiteX36" fmla="*/ 411738 w 1867751"/>
                <a:gd name="connsiteY36" fmla="*/ 1697765 h 2238118"/>
                <a:gd name="connsiteX37" fmla="*/ 0 w 1867751"/>
                <a:gd name="connsiteY37" fmla="*/ 1119973 h 223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67751" h="2238118">
                  <a:moveTo>
                    <a:pt x="554464" y="1824949"/>
                  </a:moveTo>
                  <a:lnTo>
                    <a:pt x="554514" y="1824346"/>
                  </a:lnTo>
                  <a:lnTo>
                    <a:pt x="1313239" y="1824346"/>
                  </a:lnTo>
                  <a:lnTo>
                    <a:pt x="1313289" y="1824949"/>
                  </a:lnTo>
                  <a:cubicBezTo>
                    <a:pt x="1313289" y="1983858"/>
                    <a:pt x="1246934" y="2123962"/>
                    <a:pt x="1146010" y="2206693"/>
                  </a:cubicBezTo>
                  <a:lnTo>
                    <a:pt x="1098294" y="2238118"/>
                  </a:lnTo>
                  <a:lnTo>
                    <a:pt x="769458" y="2238118"/>
                  </a:lnTo>
                  <a:lnTo>
                    <a:pt x="721743" y="2206693"/>
                  </a:lnTo>
                  <a:cubicBezTo>
                    <a:pt x="620819" y="2123962"/>
                    <a:pt x="554464" y="1983858"/>
                    <a:pt x="554464" y="1824949"/>
                  </a:cubicBezTo>
                  <a:close/>
                  <a:moveTo>
                    <a:pt x="334004" y="731923"/>
                  </a:moveTo>
                  <a:lnTo>
                    <a:pt x="384642" y="691647"/>
                  </a:lnTo>
                  <a:cubicBezTo>
                    <a:pt x="530212" y="586334"/>
                    <a:pt x="717326" y="521362"/>
                    <a:pt x="922547" y="517213"/>
                  </a:cubicBezTo>
                  <a:cubicBezTo>
                    <a:pt x="1154131" y="512531"/>
                    <a:pt x="1367270" y="586210"/>
                    <a:pt x="1526274" y="710379"/>
                  </a:cubicBezTo>
                  <a:lnTo>
                    <a:pt x="1533748" y="716786"/>
                  </a:lnTo>
                  <a:lnTo>
                    <a:pt x="1363934" y="905799"/>
                  </a:lnTo>
                  <a:lnTo>
                    <a:pt x="1354076" y="897219"/>
                  </a:lnTo>
                  <a:cubicBezTo>
                    <a:pt x="1242116" y="816308"/>
                    <a:pt x="1092320" y="768270"/>
                    <a:pt x="929594" y="771106"/>
                  </a:cubicBezTo>
                  <a:cubicBezTo>
                    <a:pt x="805243" y="773274"/>
                    <a:pt x="690256" y="804816"/>
                    <a:pt x="595097" y="857258"/>
                  </a:cubicBezTo>
                  <a:lnTo>
                    <a:pt x="526786" y="903047"/>
                  </a:lnTo>
                  <a:close/>
                  <a:moveTo>
                    <a:pt x="1424" y="412534"/>
                  </a:moveTo>
                  <a:lnTo>
                    <a:pt x="16741" y="389976"/>
                  </a:lnTo>
                  <a:cubicBezTo>
                    <a:pt x="191151" y="162101"/>
                    <a:pt x="531915" y="5499"/>
                    <a:pt x="926841" y="141"/>
                  </a:cubicBezTo>
                  <a:cubicBezTo>
                    <a:pt x="1310393" y="-5063"/>
                    <a:pt x="1652306" y="133938"/>
                    <a:pt x="1842910" y="347686"/>
                  </a:cubicBezTo>
                  <a:lnTo>
                    <a:pt x="1866328" y="376915"/>
                  </a:lnTo>
                  <a:lnTo>
                    <a:pt x="1695977" y="566526"/>
                  </a:lnTo>
                  <a:lnTo>
                    <a:pt x="1691512" y="558681"/>
                  </a:lnTo>
                  <a:cubicBezTo>
                    <a:pt x="1571438" y="376327"/>
                    <a:pt x="1274252" y="250611"/>
                    <a:pt x="933888" y="254053"/>
                  </a:cubicBezTo>
                  <a:cubicBezTo>
                    <a:pt x="606169" y="257368"/>
                    <a:pt x="327145" y="379187"/>
                    <a:pt x="208115" y="551186"/>
                  </a:cubicBezTo>
                  <a:lnTo>
                    <a:pt x="190588" y="580446"/>
                  </a:lnTo>
                  <a:close/>
                  <a:moveTo>
                    <a:pt x="0" y="1119973"/>
                  </a:moveTo>
                  <a:lnTo>
                    <a:pt x="124" y="1119059"/>
                  </a:lnTo>
                  <a:lnTo>
                    <a:pt x="1867628" y="1119059"/>
                  </a:lnTo>
                  <a:lnTo>
                    <a:pt x="1867751" y="1119973"/>
                  </a:lnTo>
                  <a:cubicBezTo>
                    <a:pt x="1867751" y="1360491"/>
                    <a:pt x="1704427" y="1572546"/>
                    <a:pt x="1456015" y="1697765"/>
                  </a:cubicBezTo>
                  <a:lnTo>
                    <a:pt x="1338570" y="1745328"/>
                  </a:lnTo>
                  <a:lnTo>
                    <a:pt x="529182" y="1745328"/>
                  </a:lnTo>
                  <a:lnTo>
                    <a:pt x="411738" y="1697765"/>
                  </a:lnTo>
                  <a:cubicBezTo>
                    <a:pt x="163325" y="1572546"/>
                    <a:pt x="0" y="1360491"/>
                    <a:pt x="0" y="11199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5" name="椭圆 164"/>
            <p:cNvSpPr/>
            <p:nvPr/>
          </p:nvSpPr>
          <p:spPr>
            <a:xfrm>
              <a:off x="7871661" y="1252477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 flipH="1">
            <a:off x="6663470" y="3681315"/>
            <a:ext cx="882828" cy="1263335"/>
            <a:chOff x="1741344" y="3385671"/>
            <a:chExt cx="882828" cy="1263335"/>
          </a:xfrm>
        </p:grpSpPr>
        <p:grpSp>
          <p:nvGrpSpPr>
            <p:cNvPr id="169" name="组合 168"/>
            <p:cNvGrpSpPr/>
            <p:nvPr/>
          </p:nvGrpSpPr>
          <p:grpSpPr>
            <a:xfrm>
              <a:off x="2132362" y="3385671"/>
              <a:ext cx="491810" cy="1071576"/>
              <a:chOff x="2029894" y="3391539"/>
              <a:chExt cx="613775" cy="1071576"/>
            </a:xfrm>
          </p:grpSpPr>
          <p:cxnSp>
            <p:nvCxnSpPr>
              <p:cNvPr id="171" name="直接连接符 170"/>
              <p:cNvCxnSpPr/>
              <p:nvPr/>
            </p:nvCxnSpPr>
            <p:spPr>
              <a:xfrm>
                <a:off x="2029894" y="4463115"/>
                <a:ext cx="292100" cy="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9000">
                      <a:schemeClr val="bg1">
                        <a:lumMod val="95000"/>
                        <a:alpha val="1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72" name="直接连接符 171"/>
              <p:cNvCxnSpPr>
                <a:endCxn id="168" idx="0"/>
              </p:cNvCxnSpPr>
              <p:nvPr/>
            </p:nvCxnSpPr>
            <p:spPr>
              <a:xfrm flipV="1">
                <a:off x="2321994" y="3391539"/>
                <a:ext cx="321675" cy="1069806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95000"/>
                        <a:alpha val="7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70" name="弧形 169"/>
            <p:cNvSpPr/>
            <p:nvPr/>
          </p:nvSpPr>
          <p:spPr>
            <a:xfrm rot="2881951">
              <a:off x="1744013" y="4260948"/>
              <a:ext cx="385389" cy="390727"/>
            </a:xfrm>
            <a:prstGeom prst="arc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95000"/>
                      <a:alpha val="70000"/>
                    </a:schemeClr>
                  </a:gs>
                  <a:gs pos="100000">
                    <a:schemeClr val="bg1">
                      <a:lumMod val="95000"/>
                      <a:alpha val="70000"/>
                    </a:schemeClr>
                  </a:gs>
                </a:gsLst>
                <a:lin ang="5400000" scaled="1"/>
                <a:tileRect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8" name="椭圆 167"/>
          <p:cNvSpPr/>
          <p:nvPr/>
        </p:nvSpPr>
        <p:spPr>
          <a:xfrm flipH="1">
            <a:off x="6627252" y="3681315"/>
            <a:ext cx="72436" cy="72436"/>
          </a:xfrm>
          <a:prstGeom prst="ellipse">
            <a:avLst/>
          </a:prstGeom>
          <a:solidFill>
            <a:srgbClr val="BB5BA0"/>
          </a:solidFill>
          <a:ln>
            <a:solidFill>
              <a:srgbClr val="ECD4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1484 3.33333E-6 L -1.25E-6 3.33333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42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7" grpId="0" animBg="1"/>
      <p:bldP spid="28" grpId="0" animBg="1"/>
      <p:bldP spid="40" grpId="0"/>
      <p:bldP spid="131" grpId="0"/>
      <p:bldP spid="16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六边形 108"/>
          <p:cNvSpPr/>
          <p:nvPr/>
        </p:nvSpPr>
        <p:spPr>
          <a:xfrm rot="12320621">
            <a:off x="-580448" y="37820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六边形 109"/>
          <p:cNvSpPr/>
          <p:nvPr/>
        </p:nvSpPr>
        <p:spPr>
          <a:xfrm rot="12399544">
            <a:off x="-657229" y="374460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六边形 110"/>
          <p:cNvSpPr/>
          <p:nvPr/>
        </p:nvSpPr>
        <p:spPr>
          <a:xfrm rot="12478467">
            <a:off x="-733128" y="37054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六边形 111"/>
          <p:cNvSpPr/>
          <p:nvPr/>
        </p:nvSpPr>
        <p:spPr>
          <a:xfrm rot="12557390">
            <a:off x="-808108" y="366447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六边形 112"/>
          <p:cNvSpPr/>
          <p:nvPr/>
        </p:nvSpPr>
        <p:spPr>
          <a:xfrm rot="12636313">
            <a:off x="-882128" y="362182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六边形 113"/>
          <p:cNvSpPr/>
          <p:nvPr/>
        </p:nvSpPr>
        <p:spPr>
          <a:xfrm rot="12715236">
            <a:off x="-955151" y="357749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六边形 114"/>
          <p:cNvSpPr/>
          <p:nvPr/>
        </p:nvSpPr>
        <p:spPr>
          <a:xfrm rot="12794160">
            <a:off x="-1027136" y="353149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六边形 115"/>
          <p:cNvSpPr/>
          <p:nvPr/>
        </p:nvSpPr>
        <p:spPr>
          <a:xfrm rot="12873083">
            <a:off x="-1098046" y="348385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六边形 116"/>
          <p:cNvSpPr/>
          <p:nvPr/>
        </p:nvSpPr>
        <p:spPr>
          <a:xfrm rot="12952006">
            <a:off x="-1167844" y="343460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六边形 117"/>
          <p:cNvSpPr/>
          <p:nvPr/>
        </p:nvSpPr>
        <p:spPr>
          <a:xfrm rot="13030929">
            <a:off x="-1236492" y="338376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六边形 118"/>
          <p:cNvSpPr/>
          <p:nvPr/>
        </p:nvSpPr>
        <p:spPr>
          <a:xfrm rot="13109852">
            <a:off x="-1303956" y="333135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六边形 119"/>
          <p:cNvSpPr/>
          <p:nvPr/>
        </p:nvSpPr>
        <p:spPr>
          <a:xfrm rot="13188775">
            <a:off x="-1370199" y="327741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六边形 120"/>
          <p:cNvSpPr/>
          <p:nvPr/>
        </p:nvSpPr>
        <p:spPr>
          <a:xfrm rot="13267698">
            <a:off x="-1435187" y="322196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六边形 121"/>
          <p:cNvSpPr/>
          <p:nvPr/>
        </p:nvSpPr>
        <p:spPr>
          <a:xfrm rot="13346621">
            <a:off x="-1498884" y="31650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六边形 122"/>
          <p:cNvSpPr/>
          <p:nvPr/>
        </p:nvSpPr>
        <p:spPr>
          <a:xfrm rot="13425544">
            <a:off x="-1561257" y="310667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六边形 123"/>
          <p:cNvSpPr/>
          <p:nvPr/>
        </p:nvSpPr>
        <p:spPr>
          <a:xfrm rot="13504467">
            <a:off x="-1622274" y="304688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六边形 124"/>
          <p:cNvSpPr/>
          <p:nvPr/>
        </p:nvSpPr>
        <p:spPr>
          <a:xfrm rot="13583390">
            <a:off x="-1681903" y="298571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六边形 125"/>
          <p:cNvSpPr/>
          <p:nvPr/>
        </p:nvSpPr>
        <p:spPr>
          <a:xfrm rot="13662314">
            <a:off x="-1740112" y="292318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六边形 126"/>
          <p:cNvSpPr/>
          <p:nvPr/>
        </p:nvSpPr>
        <p:spPr>
          <a:xfrm rot="13741237">
            <a:off x="-1796871" y="285934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六边形 127"/>
          <p:cNvSpPr/>
          <p:nvPr/>
        </p:nvSpPr>
        <p:spPr>
          <a:xfrm rot="13820160">
            <a:off x="-1852148" y="279421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六边形 128"/>
          <p:cNvSpPr/>
          <p:nvPr/>
        </p:nvSpPr>
        <p:spPr>
          <a:xfrm rot="13899083">
            <a:off x="-1905916" y="27278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六边形 129"/>
          <p:cNvSpPr/>
          <p:nvPr/>
        </p:nvSpPr>
        <p:spPr>
          <a:xfrm rot="13978006">
            <a:off x="-1958146" y="26602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六边形 130"/>
          <p:cNvSpPr/>
          <p:nvPr/>
        </p:nvSpPr>
        <p:spPr>
          <a:xfrm rot="14056929">
            <a:off x="-2008810" y="259144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六边形 131"/>
          <p:cNvSpPr/>
          <p:nvPr/>
        </p:nvSpPr>
        <p:spPr>
          <a:xfrm rot="14135852">
            <a:off x="-2057882" y="252152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六边形 132"/>
          <p:cNvSpPr/>
          <p:nvPr/>
        </p:nvSpPr>
        <p:spPr>
          <a:xfrm rot="14214775">
            <a:off x="-2105336" y="24504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六边形 133"/>
          <p:cNvSpPr/>
          <p:nvPr/>
        </p:nvSpPr>
        <p:spPr>
          <a:xfrm rot="14293698">
            <a:off x="-2151147" y="237838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六边形 134"/>
          <p:cNvSpPr/>
          <p:nvPr/>
        </p:nvSpPr>
        <p:spPr>
          <a:xfrm rot="14372621">
            <a:off x="-2195290" y="230524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六边形 135"/>
          <p:cNvSpPr/>
          <p:nvPr/>
        </p:nvSpPr>
        <p:spPr>
          <a:xfrm rot="14451544">
            <a:off x="-2237743" y="22311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六边形 136"/>
          <p:cNvSpPr/>
          <p:nvPr/>
        </p:nvSpPr>
        <p:spPr>
          <a:xfrm rot="14530467">
            <a:off x="-2278482" y="21560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六边形 137"/>
          <p:cNvSpPr/>
          <p:nvPr/>
        </p:nvSpPr>
        <p:spPr>
          <a:xfrm rot="14609390">
            <a:off x="-2317488" y="20800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六边形 138"/>
          <p:cNvSpPr/>
          <p:nvPr/>
        </p:nvSpPr>
        <p:spPr>
          <a:xfrm rot="14688313">
            <a:off x="-2354739" y="20031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六边形 139"/>
          <p:cNvSpPr/>
          <p:nvPr/>
        </p:nvSpPr>
        <p:spPr>
          <a:xfrm rot="14767236">
            <a:off x="-2390215" y="192544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六边形 140"/>
          <p:cNvSpPr/>
          <p:nvPr/>
        </p:nvSpPr>
        <p:spPr>
          <a:xfrm rot="14846159">
            <a:off x="-2423898" y="184693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六边形 141"/>
          <p:cNvSpPr/>
          <p:nvPr/>
        </p:nvSpPr>
        <p:spPr>
          <a:xfrm rot="14925083">
            <a:off x="-2455769" y="176767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六边形 142"/>
          <p:cNvSpPr/>
          <p:nvPr/>
        </p:nvSpPr>
        <p:spPr>
          <a:xfrm rot="15004006">
            <a:off x="-2485813" y="168770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六边形 143"/>
          <p:cNvSpPr/>
          <p:nvPr/>
        </p:nvSpPr>
        <p:spPr>
          <a:xfrm rot="15082929">
            <a:off x="-2514014" y="160707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六边形 144"/>
          <p:cNvSpPr/>
          <p:nvPr/>
        </p:nvSpPr>
        <p:spPr>
          <a:xfrm rot="15161852">
            <a:off x="-2540355" y="15258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六边形 145"/>
          <p:cNvSpPr/>
          <p:nvPr/>
        </p:nvSpPr>
        <p:spPr>
          <a:xfrm rot="15240775">
            <a:off x="-2564825" y="14439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六边形 146"/>
          <p:cNvSpPr/>
          <p:nvPr/>
        </p:nvSpPr>
        <p:spPr>
          <a:xfrm rot="15319698">
            <a:off x="-2587409" y="136157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六边形 147"/>
          <p:cNvSpPr/>
          <p:nvPr/>
        </p:nvSpPr>
        <p:spPr>
          <a:xfrm rot="15398621">
            <a:off x="-2608096" y="12786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六边形 148"/>
          <p:cNvSpPr/>
          <p:nvPr/>
        </p:nvSpPr>
        <p:spPr>
          <a:xfrm rot="15477544">
            <a:off x="-2626874" y="11953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六边形 149"/>
          <p:cNvSpPr/>
          <p:nvPr/>
        </p:nvSpPr>
        <p:spPr>
          <a:xfrm rot="15556467">
            <a:off x="-2643735" y="11116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六边形 150"/>
          <p:cNvSpPr/>
          <p:nvPr/>
        </p:nvSpPr>
        <p:spPr>
          <a:xfrm rot="15635390">
            <a:off x="-2658668" y="102749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六边形 151"/>
          <p:cNvSpPr/>
          <p:nvPr/>
        </p:nvSpPr>
        <p:spPr>
          <a:xfrm rot="15714313">
            <a:off x="-2671668" y="94306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六边形 152"/>
          <p:cNvSpPr/>
          <p:nvPr/>
        </p:nvSpPr>
        <p:spPr>
          <a:xfrm rot="15793236">
            <a:off x="-2682725" y="85835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六边形 153"/>
          <p:cNvSpPr/>
          <p:nvPr/>
        </p:nvSpPr>
        <p:spPr>
          <a:xfrm rot="15872159">
            <a:off x="-2691835" y="7734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六边形 154"/>
          <p:cNvSpPr/>
          <p:nvPr/>
        </p:nvSpPr>
        <p:spPr>
          <a:xfrm rot="15951083">
            <a:off x="-2698993" y="68829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六边形 155"/>
          <p:cNvSpPr/>
          <p:nvPr/>
        </p:nvSpPr>
        <p:spPr>
          <a:xfrm rot="16030006">
            <a:off x="-2704194" y="60302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六边形 156"/>
          <p:cNvSpPr/>
          <p:nvPr/>
        </p:nvSpPr>
        <p:spPr>
          <a:xfrm rot="16108929">
            <a:off x="-2707437" y="51765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六边形 157"/>
          <p:cNvSpPr/>
          <p:nvPr/>
        </p:nvSpPr>
        <p:spPr>
          <a:xfrm rot="16187852">
            <a:off x="-2708720" y="43224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六边形 158"/>
          <p:cNvSpPr/>
          <p:nvPr/>
        </p:nvSpPr>
        <p:spPr>
          <a:xfrm rot="16266775">
            <a:off x="-2708041" y="34681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六边形 159"/>
          <p:cNvSpPr/>
          <p:nvPr/>
        </p:nvSpPr>
        <p:spPr>
          <a:xfrm rot="16345698">
            <a:off x="-2705401" y="26143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六边形 160"/>
          <p:cNvSpPr/>
          <p:nvPr/>
        </p:nvSpPr>
        <p:spPr>
          <a:xfrm rot="16424621">
            <a:off x="-2700802" y="1761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六边形 161"/>
          <p:cNvSpPr/>
          <p:nvPr/>
        </p:nvSpPr>
        <p:spPr>
          <a:xfrm rot="16503544">
            <a:off x="-2694246" y="9095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六边形 162"/>
          <p:cNvSpPr/>
          <p:nvPr/>
        </p:nvSpPr>
        <p:spPr>
          <a:xfrm rot="16582467">
            <a:off x="-2685737" y="595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六边形 163"/>
          <p:cNvSpPr/>
          <p:nvPr/>
        </p:nvSpPr>
        <p:spPr>
          <a:xfrm rot="16661390">
            <a:off x="-2675279" y="-788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六边形 164"/>
          <p:cNvSpPr/>
          <p:nvPr/>
        </p:nvSpPr>
        <p:spPr>
          <a:xfrm rot="16740313">
            <a:off x="-2662877" y="-1633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六边形 165"/>
          <p:cNvSpPr/>
          <p:nvPr/>
        </p:nvSpPr>
        <p:spPr>
          <a:xfrm rot="16819236">
            <a:off x="-2648538" y="-24756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六边形 166"/>
          <p:cNvSpPr/>
          <p:nvPr/>
        </p:nvSpPr>
        <p:spPr>
          <a:xfrm rot="16898159">
            <a:off x="-2632269" y="-3314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六边形 167"/>
          <p:cNvSpPr/>
          <p:nvPr/>
        </p:nvSpPr>
        <p:spPr>
          <a:xfrm rot="16977083">
            <a:off x="-2614081" y="-41489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六边形 168"/>
          <p:cNvSpPr/>
          <p:nvPr/>
        </p:nvSpPr>
        <p:spPr>
          <a:xfrm rot="17056006">
            <a:off x="-2593979" y="-4979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六边形 169"/>
          <p:cNvSpPr/>
          <p:nvPr/>
        </p:nvSpPr>
        <p:spPr>
          <a:xfrm rot="17134929">
            <a:off x="-2571979" y="-58047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六边形 170"/>
          <p:cNvSpPr/>
          <p:nvPr/>
        </p:nvSpPr>
        <p:spPr>
          <a:xfrm rot="17213852">
            <a:off x="-2548088" y="-66248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六边形 171"/>
          <p:cNvSpPr/>
          <p:nvPr/>
        </p:nvSpPr>
        <p:spPr>
          <a:xfrm rot="17292775">
            <a:off x="-2522322" y="-74393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六边形 172"/>
          <p:cNvSpPr/>
          <p:nvPr/>
        </p:nvSpPr>
        <p:spPr>
          <a:xfrm rot="17371698">
            <a:off x="-2494692" y="-82476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六边形 173"/>
          <p:cNvSpPr/>
          <p:nvPr/>
        </p:nvSpPr>
        <p:spPr>
          <a:xfrm rot="17450621">
            <a:off x="-2465214" y="-90494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六边形 174"/>
          <p:cNvSpPr/>
          <p:nvPr/>
        </p:nvSpPr>
        <p:spPr>
          <a:xfrm rot="17529544">
            <a:off x="-2433904" y="-9844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六边形 175"/>
          <p:cNvSpPr/>
          <p:nvPr/>
        </p:nvSpPr>
        <p:spPr>
          <a:xfrm rot="17608467">
            <a:off x="-2400776" y="-106317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六边形 176"/>
          <p:cNvSpPr/>
          <p:nvPr/>
        </p:nvSpPr>
        <p:spPr>
          <a:xfrm rot="17687390">
            <a:off x="-2365850" y="-114113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六边形 177"/>
          <p:cNvSpPr/>
          <p:nvPr/>
        </p:nvSpPr>
        <p:spPr>
          <a:xfrm rot="17766313">
            <a:off x="-2329143" y="-121827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六边形 178"/>
          <p:cNvSpPr/>
          <p:nvPr/>
        </p:nvSpPr>
        <p:spPr>
          <a:xfrm rot="17845237">
            <a:off x="-2290677" y="-129454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六边形 179"/>
          <p:cNvSpPr/>
          <p:nvPr/>
        </p:nvSpPr>
        <p:spPr>
          <a:xfrm rot="17924160">
            <a:off x="-2250468" y="-136991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六边形 180"/>
          <p:cNvSpPr/>
          <p:nvPr/>
        </p:nvSpPr>
        <p:spPr>
          <a:xfrm rot="18003083">
            <a:off x="-2208540" y="-144434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六边形 181"/>
          <p:cNvSpPr/>
          <p:nvPr/>
        </p:nvSpPr>
        <p:spPr>
          <a:xfrm rot="18082006">
            <a:off x="-2164914" y="-151779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六边形 182"/>
          <p:cNvSpPr/>
          <p:nvPr/>
        </p:nvSpPr>
        <p:spPr>
          <a:xfrm rot="18160929">
            <a:off x="-2119615" y="-159022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六边形 183"/>
          <p:cNvSpPr/>
          <p:nvPr/>
        </p:nvSpPr>
        <p:spPr>
          <a:xfrm rot="18239852">
            <a:off x="-2072664" y="-166158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六边形 184"/>
          <p:cNvSpPr/>
          <p:nvPr/>
        </p:nvSpPr>
        <p:spPr>
          <a:xfrm rot="18318775">
            <a:off x="-2024088" y="-17318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六边形 185"/>
          <p:cNvSpPr/>
          <p:nvPr/>
        </p:nvSpPr>
        <p:spPr>
          <a:xfrm rot="18397698">
            <a:off x="-1973911" y="-180099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六边形 186"/>
          <p:cNvSpPr/>
          <p:nvPr/>
        </p:nvSpPr>
        <p:spPr>
          <a:xfrm rot="18476621">
            <a:off x="-1922160" y="-186896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六边形 187"/>
          <p:cNvSpPr/>
          <p:nvPr/>
        </p:nvSpPr>
        <p:spPr>
          <a:xfrm rot="18555544">
            <a:off x="-1868863" y="-19357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六边形 188"/>
          <p:cNvSpPr/>
          <p:nvPr/>
        </p:nvSpPr>
        <p:spPr>
          <a:xfrm rot="18634467">
            <a:off x="-1814046" y="-20012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六边形 189"/>
          <p:cNvSpPr/>
          <p:nvPr/>
        </p:nvSpPr>
        <p:spPr>
          <a:xfrm rot="18713390">
            <a:off x="-1757741" y="-20654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六边形 190"/>
          <p:cNvSpPr/>
          <p:nvPr/>
        </p:nvSpPr>
        <p:spPr>
          <a:xfrm rot="18792314">
            <a:off x="-1699976" y="-21284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六边形 191"/>
          <p:cNvSpPr/>
          <p:nvPr/>
        </p:nvSpPr>
        <p:spPr>
          <a:xfrm rot="18871237">
            <a:off x="-1640780" y="-21900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六边形 192"/>
          <p:cNvSpPr/>
          <p:nvPr/>
        </p:nvSpPr>
        <p:spPr>
          <a:xfrm rot="18950160">
            <a:off x="-1580188" y="-225023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六边形 193"/>
          <p:cNvSpPr/>
          <p:nvPr/>
        </p:nvSpPr>
        <p:spPr>
          <a:xfrm rot="19029083">
            <a:off x="-1518228" y="-23090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六边形 194"/>
          <p:cNvSpPr/>
          <p:nvPr/>
        </p:nvSpPr>
        <p:spPr>
          <a:xfrm rot="19108006">
            <a:off x="-1454935" y="-236641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六边形 195"/>
          <p:cNvSpPr/>
          <p:nvPr/>
        </p:nvSpPr>
        <p:spPr>
          <a:xfrm rot="19186929">
            <a:off x="-1390341" y="-242232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六边形 196"/>
          <p:cNvSpPr/>
          <p:nvPr/>
        </p:nvSpPr>
        <p:spPr>
          <a:xfrm rot="19265852">
            <a:off x="-1324481" y="-24767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六边形 197"/>
          <p:cNvSpPr/>
          <p:nvPr/>
        </p:nvSpPr>
        <p:spPr>
          <a:xfrm rot="19344775">
            <a:off x="-1257389" y="-252961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六边形 198"/>
          <p:cNvSpPr/>
          <p:nvPr/>
        </p:nvSpPr>
        <p:spPr>
          <a:xfrm rot="19423698">
            <a:off x="-1189101" y="-258093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六边形 199"/>
          <p:cNvSpPr/>
          <p:nvPr/>
        </p:nvSpPr>
        <p:spPr>
          <a:xfrm rot="19502621">
            <a:off x="-1119654" y="-263068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六边形 200"/>
          <p:cNvSpPr/>
          <p:nvPr/>
        </p:nvSpPr>
        <p:spPr>
          <a:xfrm rot="19581544">
            <a:off x="-1049081" y="-267881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六边形 201"/>
          <p:cNvSpPr/>
          <p:nvPr/>
        </p:nvSpPr>
        <p:spPr>
          <a:xfrm rot="19660467">
            <a:off x="-977423" y="-272532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六边形 202"/>
          <p:cNvSpPr/>
          <p:nvPr/>
        </p:nvSpPr>
        <p:spPr>
          <a:xfrm rot="19739390">
            <a:off x="-904716" y="-277017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六边形 203"/>
          <p:cNvSpPr/>
          <p:nvPr/>
        </p:nvSpPr>
        <p:spPr>
          <a:xfrm rot="19818313">
            <a:off x="-830999" y="-281334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六边形 204"/>
          <p:cNvSpPr/>
          <p:nvPr/>
        </p:nvSpPr>
        <p:spPr>
          <a:xfrm rot="19897236">
            <a:off x="-756311" y="-285480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六边形 205"/>
          <p:cNvSpPr/>
          <p:nvPr/>
        </p:nvSpPr>
        <p:spPr>
          <a:xfrm rot="19976159">
            <a:off x="-680690" y="-28945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六边形 206"/>
          <p:cNvSpPr/>
          <p:nvPr/>
        </p:nvSpPr>
        <p:spPr>
          <a:xfrm rot="20055083">
            <a:off x="-604176" y="-293253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六边形 207"/>
          <p:cNvSpPr/>
          <p:nvPr/>
        </p:nvSpPr>
        <p:spPr>
          <a:xfrm rot="20134006">
            <a:off x="-526811" y="-296876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4" name="组合 313"/>
          <p:cNvGrpSpPr/>
          <p:nvPr/>
        </p:nvGrpSpPr>
        <p:grpSpPr>
          <a:xfrm>
            <a:off x="3662934" y="2304134"/>
            <a:ext cx="2698521" cy="1969770"/>
            <a:chOff x="5854615" y="1462027"/>
            <a:chExt cx="2698521" cy="1969770"/>
          </a:xfrm>
        </p:grpSpPr>
        <p:sp>
          <p:nvSpPr>
            <p:cNvPr id="313" name="矩形: 圆角 312"/>
            <p:cNvSpPr/>
            <p:nvPr/>
          </p:nvSpPr>
          <p:spPr>
            <a:xfrm>
              <a:off x="5854615" y="1695754"/>
              <a:ext cx="2698521" cy="1502317"/>
            </a:xfrm>
            <a:prstGeom prst="roundRect">
              <a:avLst>
                <a:gd name="adj" fmla="val 50000"/>
              </a:avLst>
            </a:prstGeom>
            <a:solidFill>
              <a:srgbClr val="ECD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11" name="矩形 210"/>
            <p:cNvSpPr/>
            <p:nvPr/>
          </p:nvSpPr>
          <p:spPr>
            <a:xfrm>
              <a:off x="6383759" y="1462027"/>
              <a:ext cx="1640232" cy="1969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200" b="1" dirty="0">
                  <a:solidFill>
                    <a:srgbClr val="381929"/>
                  </a:solidFill>
                  <a:latin typeface="MyriadSetPro-Ultralight" panose="02000103050000020004" pitchFamily="2" charset="0"/>
                </a:rPr>
                <a:t>02</a:t>
              </a:r>
              <a:endParaRPr lang="zh-CN" altLang="en-US" sz="12200" b="1" dirty="0">
                <a:solidFill>
                  <a:srgbClr val="381929"/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315" name="文本框 314"/>
          <p:cNvSpPr txBox="1"/>
          <p:nvPr/>
        </p:nvSpPr>
        <p:spPr>
          <a:xfrm>
            <a:off x="6709301" y="2996560"/>
            <a:ext cx="43312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</a:t>
            </a:r>
          </a:p>
        </p:txBody>
      </p:sp>
      <p:sp>
        <p:nvSpPr>
          <p:cNvPr id="316" name="矩形 315"/>
          <p:cNvSpPr/>
          <p:nvPr/>
        </p:nvSpPr>
        <p:spPr>
          <a:xfrm>
            <a:off x="7562709" y="2481304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CD4E9"/>
                </a:solidFill>
                <a:latin typeface="MyriadSetPro-Ultralight" panose="02000103050000020004" pitchFamily="2" charset="0"/>
              </a:rPr>
              <a:t>ADD YOU TITLE HERE</a:t>
            </a:r>
            <a:endParaRPr lang="zh-CN" altLang="en-US" sz="2400" b="1" dirty="0">
              <a:solidFill>
                <a:srgbClr val="ECD4E9"/>
              </a:solidFill>
              <a:latin typeface="MyriadSetPro-Ultralight" panose="020001030500000200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1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3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5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7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1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3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5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7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1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3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5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7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9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1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3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5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7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9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1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3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5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7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9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1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3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5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7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1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3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5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7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1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3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5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7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9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1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3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5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7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9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1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3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5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7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9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1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3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5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7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9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1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3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5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7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1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3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5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7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1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3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5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7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1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3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5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7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9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1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3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5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7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9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1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3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5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7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1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3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5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7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9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1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3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5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7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9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1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3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5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7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9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41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4" dur="300" tmFilter="0,0; .5, 1; 1, 1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  <p:bldP spid="185" grpId="0" animBg="1"/>
      <p:bldP spid="185" grpId="1" animBg="1"/>
      <p:bldP spid="186" grpId="0" animBg="1"/>
      <p:bldP spid="186" grpId="1" animBg="1"/>
      <p:bldP spid="187" grpId="0" animBg="1"/>
      <p:bldP spid="187" grpId="1" animBg="1"/>
      <p:bldP spid="188" grpId="0" animBg="1"/>
      <p:bldP spid="188" grpId="1" animBg="1"/>
      <p:bldP spid="189" grpId="0" animBg="1"/>
      <p:bldP spid="189" grpId="1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3" grpId="0" animBg="1"/>
      <p:bldP spid="193" grpId="1" animBg="1"/>
      <p:bldP spid="194" grpId="0" animBg="1"/>
      <p:bldP spid="194" grpId="1" animBg="1"/>
      <p:bldP spid="195" grpId="0" animBg="1"/>
      <p:bldP spid="195" grpId="1" animBg="1"/>
      <p:bldP spid="196" grpId="0" animBg="1"/>
      <p:bldP spid="196" grpId="1" animBg="1"/>
      <p:bldP spid="197" grpId="0" animBg="1"/>
      <p:bldP spid="197" grpId="1" animBg="1"/>
      <p:bldP spid="198" grpId="0" animBg="1"/>
      <p:bldP spid="198" grpId="1" animBg="1"/>
      <p:bldP spid="199" grpId="0" animBg="1"/>
      <p:bldP spid="199" grpId="1" animBg="1"/>
      <p:bldP spid="200" grpId="0" animBg="1"/>
      <p:bldP spid="200" grpId="1" animBg="1"/>
      <p:bldP spid="201" grpId="0" animBg="1"/>
      <p:bldP spid="201" grpId="1" animBg="1"/>
      <p:bldP spid="202" grpId="0" animBg="1"/>
      <p:bldP spid="202" grpId="1" animBg="1"/>
      <p:bldP spid="203" grpId="0" animBg="1"/>
      <p:bldP spid="203" grpId="1" animBg="1"/>
      <p:bldP spid="204" grpId="0" animBg="1"/>
      <p:bldP spid="204" grpId="1" animBg="1"/>
      <p:bldP spid="205" grpId="0" animBg="1"/>
      <p:bldP spid="205" grpId="1" animBg="1"/>
      <p:bldP spid="206" grpId="0" animBg="1"/>
      <p:bldP spid="206" grpId="1" animBg="1"/>
      <p:bldP spid="207" grpId="0" animBg="1"/>
      <p:bldP spid="207" grpId="1" animBg="1"/>
      <p:bldP spid="208" grpId="0" animBg="1"/>
      <p:bldP spid="208" grpId="1" animBg="1"/>
      <p:bldP spid="315" grpId="0"/>
      <p:bldP spid="31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gradFill>
            <a:gsLst>
              <a:gs pos="0">
                <a:srgbClr val="C784BF"/>
              </a:gs>
              <a:gs pos="68000">
                <a:srgbClr val="612748"/>
              </a:gs>
              <a:gs pos="43000">
                <a:srgbClr val="381929"/>
              </a:gs>
              <a:gs pos="100000">
                <a:srgbClr val="BB5BA0"/>
              </a:gs>
            </a:gsLst>
            <a:lin ang="5400000" scaled="1"/>
          </a:gradFill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3684</Words>
  <Application>Microsoft Office PowerPoint</Application>
  <PresentationFormat>宽屏</PresentationFormat>
  <Paragraphs>303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MyriadSetPro-Ultralight</vt:lpstr>
      <vt:lpstr>Office 主题​​</vt:lpstr>
      <vt:lpstr>Office 主题</vt:lpstr>
      <vt:lpstr>1_Office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300</cp:revision>
  <dcterms:created xsi:type="dcterms:W3CDTF">2016-10-10T15:59:00Z</dcterms:created>
  <dcterms:modified xsi:type="dcterms:W3CDTF">2017-03-21T16:56:57Z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