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2.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4"/>
  </p:notesMasterIdLst>
  <p:sldIdLst>
    <p:sldId id="314" r:id="rId3"/>
    <p:sldId id="312" r:id="rId4"/>
    <p:sldId id="262" r:id="rId5"/>
    <p:sldId id="263" r:id="rId6"/>
    <p:sldId id="261" r:id="rId7"/>
    <p:sldId id="264" r:id="rId8"/>
    <p:sldId id="265" r:id="rId9"/>
    <p:sldId id="266" r:id="rId10"/>
    <p:sldId id="267" r:id="rId11"/>
    <p:sldId id="268" r:id="rId12"/>
    <p:sldId id="269" r:id="rId13"/>
    <p:sldId id="270" r:id="rId14"/>
    <p:sldId id="272" r:id="rId15"/>
    <p:sldId id="271"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9" r:id="rId32"/>
    <p:sldId id="288" r:id="rId33"/>
    <p:sldId id="290" r:id="rId34"/>
    <p:sldId id="291" r:id="rId35"/>
    <p:sldId id="292" r:id="rId36"/>
    <p:sldId id="293" r:id="rId37"/>
    <p:sldId id="294" r:id="rId38"/>
    <p:sldId id="295" r:id="rId39"/>
    <p:sldId id="296" r:id="rId40"/>
    <p:sldId id="297" r:id="rId41"/>
    <p:sldId id="298" r:id="rId42"/>
    <p:sldId id="315" r:id="rId43"/>
  </p:sldIdLst>
  <p:sldSz cx="1219517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5EB0"/>
    <a:srgbClr val="FFFFFF"/>
    <a:srgbClr val="1C2747"/>
    <a:srgbClr val="0E1A40"/>
    <a:srgbClr val="3CCCC7"/>
    <a:srgbClr val="FF6D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9096" autoAdjust="0"/>
  </p:normalViewPr>
  <p:slideViewPr>
    <p:cSldViewPr showGuides="1">
      <p:cViewPr varScale="1">
        <p:scale>
          <a:sx n="110" d="100"/>
          <a:sy n="110" d="100"/>
        </p:scale>
        <p:origin x="78" y="108"/>
      </p:cViewPr>
      <p:guideLst>
        <p:guide orient="horz"/>
        <p:guide pos="384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5400" cap="rnd" cmpd="sng" algn="ctr">
              <a:solidFill>
                <a:srgbClr val="2F5EB0"/>
              </a:solidFill>
              <a:round/>
            </a:ln>
            <a:effectLst>
              <a:outerShdw blurRad="50800" dist="38100" dir="2700000" algn="tl" rotWithShape="0">
                <a:prstClr val="black">
                  <a:alpha val="40000"/>
                </a:prstClr>
              </a:outerShdw>
            </a:effectLst>
          </c:spPr>
          <c:marker>
            <c:symbol val="circle"/>
            <c:size val="17"/>
            <c:spPr>
              <a:solidFill>
                <a:srgbClr val="2F5EB0"/>
              </a:solidFill>
              <a:ln w="25400">
                <a:solidFill>
                  <a:srgbClr val="2F5EB0"/>
                </a:solidFill>
              </a:ln>
              <a:effectLst>
                <a:outerShdw blurRad="50800" dist="38100" dir="2700000" algn="tl" rotWithShape="0">
                  <a:prstClr val="black">
                    <a:alpha val="40000"/>
                  </a:prstClr>
                </a:outerShdw>
              </a:effectLst>
            </c:spPr>
          </c:marker>
          <c:dLbls>
            <c:numFmt formatCode="General" sourceLinked="0"/>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10</c:v>
                </c:pt>
                <c:pt idx="1">
                  <c:v>62</c:v>
                </c:pt>
                <c:pt idx="2">
                  <c:v>40</c:v>
                </c:pt>
                <c:pt idx="3">
                  <c:v>32</c:v>
                </c:pt>
                <c:pt idx="4">
                  <c:v>40</c:v>
                </c:pt>
                <c:pt idx="5">
                  <c:v>30</c:v>
                </c:pt>
                <c:pt idx="6">
                  <c:v>28</c:v>
                </c:pt>
                <c:pt idx="7">
                  <c:v>20</c:v>
                </c:pt>
                <c:pt idx="8">
                  <c:v>40</c:v>
                </c:pt>
                <c:pt idx="9">
                  <c:v>38</c:v>
                </c:pt>
                <c:pt idx="10">
                  <c:v>47</c:v>
                </c:pt>
                <c:pt idx="11">
                  <c:v>37</c:v>
                </c:pt>
              </c:numCache>
            </c:numRef>
          </c:val>
          <c:smooth val="0"/>
          <c:extLst xmlns:c16r2="http://schemas.microsoft.com/office/drawing/2015/06/chart">
            <c:ext xmlns:c16="http://schemas.microsoft.com/office/drawing/2014/chart" uri="{C3380CC4-5D6E-409C-BE32-E72D297353CC}">
              <c16:uniqueId val="{00000000-458E-4481-B43D-72065971FD8F}"/>
            </c:ext>
          </c:extLst>
        </c:ser>
        <c:ser>
          <c:idx val="1"/>
          <c:order val="1"/>
          <c:tx>
            <c:strRef>
              <c:f>Sheet1!$C$1</c:f>
              <c:strCache>
                <c:ptCount val="1"/>
                <c:pt idx="0">
                  <c:v>Series 2</c:v>
                </c:pt>
              </c:strCache>
            </c:strRef>
          </c:tx>
          <c:spPr>
            <a:ln w="25400" cap="rnd" cmpd="sng" algn="ctr">
              <a:solidFill>
                <a:schemeClr val="bg1">
                  <a:lumMod val="65000"/>
                  <a:alpha val="67059"/>
                </a:schemeClr>
              </a:solidFill>
              <a:round/>
            </a:ln>
            <a:effectLst>
              <a:outerShdw blurRad="50800" dist="38100" dir="2700000" algn="tl" rotWithShape="0">
                <a:prstClr val="black">
                  <a:alpha val="40000"/>
                </a:prstClr>
              </a:outerShdw>
            </a:effectLst>
          </c:spPr>
          <c:marker>
            <c:symbol val="circle"/>
            <c:size val="17"/>
            <c:spPr>
              <a:solidFill>
                <a:schemeClr val="bg1">
                  <a:lumMod val="65000"/>
                </a:schemeClr>
              </a:solidFill>
              <a:ln w="25400">
                <a:solidFill>
                  <a:schemeClr val="bg1">
                    <a:lumMod val="65000"/>
                    <a:alpha val="67059"/>
                  </a:schemeClr>
                </a:solidFill>
              </a:ln>
              <a:effectLst>
                <a:outerShdw blurRad="50800" dist="38100" dir="2700000" algn="tl" rotWithShape="0">
                  <a:prstClr val="black">
                    <a:alpha val="40000"/>
                  </a:prstClr>
                </a:outerShdw>
              </a:effectLst>
            </c:spPr>
          </c:marker>
          <c:dLbls>
            <c:dLbl>
              <c:idx val="2"/>
              <c:delete val="1"/>
              <c:extLst xmlns:c16r2="http://schemas.microsoft.com/office/drawing/2015/06/chart">
                <c:ext xmlns:c16="http://schemas.microsoft.com/office/drawing/2014/chart" uri="{C3380CC4-5D6E-409C-BE32-E72D297353CC}">
                  <c16:uniqueId val="{00000001-458E-4481-B43D-72065971FD8F}"/>
                </c:ext>
                <c:ext xmlns:c15="http://schemas.microsoft.com/office/drawing/2012/chart" uri="{CE6537A1-D6FC-4f65-9D91-7224C49458BB}"/>
              </c:extLst>
            </c:dLbl>
            <c:dLbl>
              <c:idx val="4"/>
              <c:delete val="1"/>
              <c:extLst xmlns:c16r2="http://schemas.microsoft.com/office/drawing/2015/06/chart">
                <c:ext xmlns:c16="http://schemas.microsoft.com/office/drawing/2014/chart" uri="{C3380CC4-5D6E-409C-BE32-E72D297353CC}">
                  <c16:uniqueId val="{00000002-458E-4481-B43D-72065971FD8F}"/>
                </c:ext>
                <c:ext xmlns:c15="http://schemas.microsoft.com/office/drawing/2012/chart" uri="{CE6537A1-D6FC-4f65-9D91-7224C49458BB}"/>
              </c:extLst>
            </c:dLbl>
            <c:dLbl>
              <c:idx val="7"/>
              <c:delete val="1"/>
              <c:extLst xmlns:c16r2="http://schemas.microsoft.com/office/drawing/2015/06/chart">
                <c:ext xmlns:c16="http://schemas.microsoft.com/office/drawing/2014/chart" uri="{C3380CC4-5D6E-409C-BE32-E72D297353CC}">
                  <c16:uniqueId val="{00000003-458E-4481-B43D-72065971FD8F}"/>
                </c:ext>
                <c:ext xmlns:c15="http://schemas.microsoft.com/office/drawing/2012/chart" uri="{CE6537A1-D6FC-4f65-9D91-7224C49458BB}"/>
              </c:extLst>
            </c:dLbl>
            <c:dLbl>
              <c:idx val="9"/>
              <c:delete val="1"/>
              <c:extLst xmlns:c16r2="http://schemas.microsoft.com/office/drawing/2015/06/chart">
                <c:ext xmlns:c16="http://schemas.microsoft.com/office/drawing/2014/chart" uri="{C3380CC4-5D6E-409C-BE32-E72D297353CC}">
                  <c16:uniqueId val="{00000004-458E-4481-B43D-72065971FD8F}"/>
                </c:ext>
                <c:ext xmlns:c15="http://schemas.microsoft.com/office/drawing/2012/chart" uri="{CE6537A1-D6FC-4f65-9D91-7224C49458BB}"/>
              </c:extLst>
            </c:dLbl>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12700">
                      <a:solidFill>
                        <a:schemeClr val="accent3"/>
                      </a:solidFill>
                      <a:tailEnd type="oval"/>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32</c:v>
                </c:pt>
                <c:pt idx="1">
                  <c:v>15</c:v>
                </c:pt>
                <c:pt idx="2">
                  <c:v>65</c:v>
                </c:pt>
                <c:pt idx="3">
                  <c:v>17</c:v>
                </c:pt>
                <c:pt idx="4">
                  <c:v>50</c:v>
                </c:pt>
                <c:pt idx="5">
                  <c:v>42</c:v>
                </c:pt>
                <c:pt idx="6">
                  <c:v>15</c:v>
                </c:pt>
                <c:pt idx="7">
                  <c:v>35</c:v>
                </c:pt>
                <c:pt idx="8">
                  <c:v>25</c:v>
                </c:pt>
                <c:pt idx="9">
                  <c:v>45</c:v>
                </c:pt>
                <c:pt idx="10">
                  <c:v>35</c:v>
                </c:pt>
                <c:pt idx="11">
                  <c:v>51</c:v>
                </c:pt>
              </c:numCache>
            </c:numRef>
          </c:val>
          <c:smooth val="0"/>
          <c:extLst xmlns:c16r2="http://schemas.microsoft.com/office/drawing/2015/06/chart">
            <c:ext xmlns:c16="http://schemas.microsoft.com/office/drawing/2014/chart" uri="{C3380CC4-5D6E-409C-BE32-E72D297353CC}">
              <c16:uniqueId val="{00000005-458E-4481-B43D-72065971FD8F}"/>
            </c:ext>
          </c:extLst>
        </c:ser>
        <c:dLbls>
          <c:dLblPos val="ctr"/>
          <c:showLegendKey val="0"/>
          <c:showVal val="1"/>
          <c:showCatName val="0"/>
          <c:showSerName val="0"/>
          <c:showPercent val="0"/>
          <c:showBubbleSize val="0"/>
        </c:dLbls>
        <c:marker val="1"/>
        <c:smooth val="0"/>
        <c:axId val="-1388934288"/>
        <c:axId val="-1388923952"/>
      </c:lineChart>
      <c:catAx>
        <c:axId val="-1388934288"/>
        <c:scaling>
          <c:orientation val="minMax"/>
        </c:scaling>
        <c:delete val="0"/>
        <c:axPos val="b"/>
        <c:numFmt formatCode="General" sourceLinked="1"/>
        <c:majorTickMark val="none"/>
        <c:minorTickMark val="none"/>
        <c:tickLblPos val="nextTo"/>
        <c:spPr>
          <a:noFill/>
          <a:ln w="12700" cap="flat" cmpd="sng" algn="ctr">
            <a:solidFill>
              <a:schemeClr val="bg1">
                <a:lumMod val="50000"/>
              </a:schemeClr>
            </a:solidFill>
            <a:round/>
            <a:headEnd type="oval" w="sm" len="sm"/>
            <a:tailEnd type="oval" w="sm" len="sm"/>
          </a:ln>
          <a:effectLst/>
        </c:spPr>
        <c:txPr>
          <a:bodyPr rot="-60000000" vert="horz"/>
          <a:lstStyle/>
          <a:p>
            <a:pPr>
              <a:defRPr sz="1400">
                <a:solidFill>
                  <a:srgbClr val="2F5EB0"/>
                </a:solidFill>
              </a:defRPr>
            </a:pPr>
            <a:endParaRPr lang="zh-CN"/>
          </a:p>
        </c:txPr>
        <c:crossAx val="-1388923952"/>
        <c:crosses val="autoZero"/>
        <c:auto val="1"/>
        <c:lblAlgn val="ctr"/>
        <c:lblOffset val="100"/>
        <c:noMultiLvlLbl val="0"/>
      </c:catAx>
      <c:valAx>
        <c:axId val="-1388923952"/>
        <c:scaling>
          <c:orientation val="minMax"/>
          <c:max val="100"/>
        </c:scaling>
        <c:delete val="1"/>
        <c:axPos val="l"/>
        <c:numFmt formatCode="General" sourceLinked="1"/>
        <c:majorTickMark val="none"/>
        <c:minorTickMark val="none"/>
        <c:tickLblPos val="nextTo"/>
        <c:crossAx val="-1388934288"/>
        <c:crosses val="autoZero"/>
        <c:crossBetween val="between"/>
      </c:valAx>
      <c:spPr>
        <a:noFill/>
        <a:ln>
          <a:noFill/>
        </a:ln>
        <a:effectLst/>
      </c:spPr>
    </c:plotArea>
    <c:plotVisOnly val="1"/>
    <c:dispBlanksAs val="gap"/>
    <c:showDLblsOverMax val="0"/>
  </c:chart>
  <c:spPr>
    <a:noFill/>
    <a:ln w="0" cap="flat" cmpd="sng" algn="ctr">
      <a:noFill/>
      <a:round/>
    </a:ln>
    <a:effectLst/>
  </c:spPr>
  <c:txPr>
    <a:bodyPr/>
    <a:lstStyle/>
    <a:p>
      <a:pPr>
        <a:defRPr>
          <a:solidFill>
            <a:schemeClr val="bg1"/>
          </a:solidFill>
          <a:latin typeface="微软雅黑" panose="020B0503020204020204" pitchFamily="34" charset="-122"/>
          <a:ea typeface="微软雅黑" panose="020B0503020204020204" pitchFamily="34" charset="-122"/>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162807899887485"/>
          <c:y val="0"/>
          <c:w val="0.63522227981722912"/>
          <c:h val="0.95283325046404121"/>
        </c:manualLayout>
      </c:layout>
      <c:doughnutChart>
        <c:varyColors val="1"/>
        <c:ser>
          <c:idx val="0"/>
          <c:order val="0"/>
          <c:tx>
            <c:strRef>
              <c:f>Sheet1!$B$1</c:f>
              <c:strCache>
                <c:ptCount val="1"/>
                <c:pt idx="0">
                  <c:v>销售额</c:v>
                </c:pt>
              </c:strCache>
            </c:strRef>
          </c:tx>
          <c:dPt>
            <c:idx val="0"/>
            <c:bubble3D val="0"/>
            <c:spPr>
              <a:solidFill>
                <a:srgbClr val="2F5EB0"/>
              </a:solidFill>
              <a:ln w="19050">
                <a:solidFill>
                  <a:schemeClr val="lt1"/>
                </a:solid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1B95-4115-878B-5EA961A9688D}"/>
              </c:ext>
            </c:extLst>
          </c:dPt>
          <c:dPt>
            <c:idx val="1"/>
            <c:bubble3D val="0"/>
            <c:spPr>
              <a:solidFill>
                <a:schemeClr val="accent1">
                  <a:lumMod val="75000"/>
                  <a:alpha val="38824"/>
                </a:schemeClr>
              </a:solidFill>
              <a:ln w="19050">
                <a:solidFill>
                  <a:schemeClr val="lt1"/>
                </a:solid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1B95-4115-878B-5EA961A9688D}"/>
              </c:ext>
            </c:extLst>
          </c:dPt>
          <c:dPt>
            <c:idx val="2"/>
            <c:bubble3D val="0"/>
            <c:spPr>
              <a:solidFill>
                <a:schemeClr val="accent1">
                  <a:lumMod val="60000"/>
                  <a:lumOff val="40000"/>
                  <a:alpha val="65098"/>
                </a:schemeClr>
              </a:solidFill>
              <a:ln w="19050">
                <a:solidFill>
                  <a:schemeClr val="lt1"/>
                </a:solid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5-1B95-4115-878B-5EA961A9688D}"/>
              </c:ext>
            </c:extLst>
          </c:dPt>
          <c:dLbls>
            <c:spPr>
              <a:noFill/>
              <a:ln>
                <a:noFill/>
              </a:ln>
              <a:effectLst/>
            </c:spPr>
            <c:txPr>
              <a:bodyPr rot="0" vert="horz"/>
              <a:lstStyle/>
              <a:p>
                <a:pPr>
                  <a:defRPr/>
                </a:pPr>
                <a:endParaRPr lang="zh-CN"/>
              </a:p>
            </c:txPr>
            <c:showLegendKey val="0"/>
            <c:showVal val="0"/>
            <c:showCatName val="0"/>
            <c:showSerName val="0"/>
            <c:showPercent val="1"/>
            <c:showBubbleSize val="0"/>
            <c:showLeaderLines val="0"/>
            <c:extLst xmlns:c16r2="http://schemas.microsoft.com/office/drawing/2015/06/chart">
              <c:ext xmlns:c15="http://schemas.microsoft.com/office/drawing/2012/chart" uri="{CE6537A1-D6FC-4f65-9D91-7224C49458BB}"/>
            </c:extLst>
          </c:dLbls>
          <c:cat>
            <c:strRef>
              <c:f>Sheet1!$A$2:$A$4</c:f>
              <c:strCache>
                <c:ptCount val="3"/>
                <c:pt idx="0">
                  <c:v>第一季度</c:v>
                </c:pt>
                <c:pt idx="1">
                  <c:v>第二季度</c:v>
                </c:pt>
                <c:pt idx="2">
                  <c:v>第三季度</c:v>
                </c:pt>
              </c:strCache>
            </c:strRef>
          </c:cat>
          <c:val>
            <c:numRef>
              <c:f>Sheet1!$B$2:$B$4</c:f>
              <c:numCache>
                <c:formatCode>General</c:formatCode>
                <c:ptCount val="3"/>
                <c:pt idx="0">
                  <c:v>8.1999999999999993</c:v>
                </c:pt>
                <c:pt idx="1">
                  <c:v>3.2</c:v>
                </c:pt>
                <c:pt idx="2">
                  <c:v>1.4</c:v>
                </c:pt>
              </c:numCache>
            </c:numRef>
          </c:val>
          <c:extLst xmlns:c16r2="http://schemas.microsoft.com/office/drawing/2015/06/chart">
            <c:ext xmlns:c16="http://schemas.microsoft.com/office/drawing/2014/chart" uri="{C3380CC4-5D6E-409C-BE32-E72D297353CC}">
              <c16:uniqueId val="{00000006-1B95-4115-878B-5EA961A9688D}"/>
            </c:ext>
          </c:extLst>
        </c:ser>
        <c:dLbls>
          <c:showLegendKey val="0"/>
          <c:showVal val="0"/>
          <c:showCatName val="0"/>
          <c:showSerName val="0"/>
          <c:showPercent val="0"/>
          <c:showBubbleSize val="0"/>
          <c:showLeaderLines val="0"/>
        </c:dLbls>
        <c:firstSliceAng val="0"/>
        <c:holeSize val="34"/>
      </c:doughnutChart>
      <c:spPr>
        <a:noFill/>
        <a:ln>
          <a:noFill/>
        </a:ln>
        <a:effectLst/>
      </c:spPr>
    </c:plotArea>
    <c:plotVisOnly val="1"/>
    <c:dispBlanksAs val="gap"/>
    <c:showDLblsOverMax val="0"/>
  </c:chart>
  <c:spPr>
    <a:noFill/>
    <a:ln>
      <a:noFill/>
    </a:ln>
    <a:effectLst/>
  </c:spPr>
  <c:txPr>
    <a:bodyPr/>
    <a:lstStyle/>
    <a:p>
      <a:pPr>
        <a:defRPr sz="2000">
          <a:solidFill>
            <a:schemeClr val="bg1"/>
          </a:solidFill>
          <a:latin typeface="方正兰亭黑简体" panose="02000000000000000000" pitchFamily="2" charset="-122"/>
          <a:ea typeface="方正兰亭黑简体" panose="02000000000000000000" pitchFamily="2" charset="-122"/>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357473-301C-4F69-A7FC-AE1DEF9F2CA1}" type="datetimeFigureOut">
              <a:rPr lang="zh-CN" altLang="en-US" smtClean="0"/>
              <a:t>2022/6/12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F837B1-3942-4B36-A9A2-6AF914CEB0AE}" type="slidenum">
              <a:rPr lang="zh-CN" altLang="en-US" smtClean="0"/>
              <a:t>‹#›</a:t>
            </a:fld>
            <a:endParaRPr lang="zh-CN" altLang="en-US"/>
          </a:p>
        </p:txBody>
      </p:sp>
    </p:spTree>
    <p:extLst>
      <p:ext uri="{BB962C8B-B14F-4D97-AF65-F5344CB8AC3E}">
        <p14:creationId xmlns:p14="http://schemas.microsoft.com/office/powerpoint/2010/main" val="21227469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a:t>
            </a:fld>
            <a:endParaRPr lang="zh-CN" altLang="en-US"/>
          </a:p>
        </p:txBody>
      </p:sp>
    </p:spTree>
    <p:extLst>
      <p:ext uri="{BB962C8B-B14F-4D97-AF65-F5344CB8AC3E}">
        <p14:creationId xmlns:p14="http://schemas.microsoft.com/office/powerpoint/2010/main" val="33453895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10</a:t>
            </a:fld>
            <a:endParaRPr lang="zh-CN" altLang="en-US"/>
          </a:p>
        </p:txBody>
      </p:sp>
    </p:spTree>
    <p:extLst>
      <p:ext uri="{BB962C8B-B14F-4D97-AF65-F5344CB8AC3E}">
        <p14:creationId xmlns:p14="http://schemas.microsoft.com/office/powerpoint/2010/main" val="14892108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11</a:t>
            </a:fld>
            <a:endParaRPr lang="zh-CN" altLang="en-US"/>
          </a:p>
        </p:txBody>
      </p:sp>
    </p:spTree>
    <p:extLst>
      <p:ext uri="{BB962C8B-B14F-4D97-AF65-F5344CB8AC3E}">
        <p14:creationId xmlns:p14="http://schemas.microsoft.com/office/powerpoint/2010/main" val="32976190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12</a:t>
            </a:fld>
            <a:endParaRPr lang="zh-CN" altLang="en-US"/>
          </a:p>
        </p:txBody>
      </p:sp>
    </p:spTree>
    <p:extLst>
      <p:ext uri="{BB962C8B-B14F-4D97-AF65-F5344CB8AC3E}">
        <p14:creationId xmlns:p14="http://schemas.microsoft.com/office/powerpoint/2010/main" val="4925346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13</a:t>
            </a:fld>
            <a:endParaRPr lang="zh-CN" altLang="en-US"/>
          </a:p>
        </p:txBody>
      </p:sp>
    </p:spTree>
    <p:extLst>
      <p:ext uri="{BB962C8B-B14F-4D97-AF65-F5344CB8AC3E}">
        <p14:creationId xmlns:p14="http://schemas.microsoft.com/office/powerpoint/2010/main" val="17779023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14</a:t>
            </a:fld>
            <a:endParaRPr lang="zh-CN" altLang="en-US"/>
          </a:p>
        </p:txBody>
      </p:sp>
    </p:spTree>
    <p:extLst>
      <p:ext uri="{BB962C8B-B14F-4D97-AF65-F5344CB8AC3E}">
        <p14:creationId xmlns:p14="http://schemas.microsoft.com/office/powerpoint/2010/main" val="25276828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15</a:t>
            </a:fld>
            <a:endParaRPr lang="zh-CN" altLang="en-US"/>
          </a:p>
        </p:txBody>
      </p:sp>
    </p:spTree>
    <p:extLst>
      <p:ext uri="{BB962C8B-B14F-4D97-AF65-F5344CB8AC3E}">
        <p14:creationId xmlns:p14="http://schemas.microsoft.com/office/powerpoint/2010/main" val="7990961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16</a:t>
            </a:fld>
            <a:endParaRPr lang="zh-CN" altLang="en-US"/>
          </a:p>
        </p:txBody>
      </p:sp>
    </p:spTree>
    <p:extLst>
      <p:ext uri="{BB962C8B-B14F-4D97-AF65-F5344CB8AC3E}">
        <p14:creationId xmlns:p14="http://schemas.microsoft.com/office/powerpoint/2010/main" val="9811817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17</a:t>
            </a:fld>
            <a:endParaRPr lang="zh-CN" altLang="en-US"/>
          </a:p>
        </p:txBody>
      </p:sp>
    </p:spTree>
    <p:extLst>
      <p:ext uri="{BB962C8B-B14F-4D97-AF65-F5344CB8AC3E}">
        <p14:creationId xmlns:p14="http://schemas.microsoft.com/office/powerpoint/2010/main" val="22926116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18</a:t>
            </a:fld>
            <a:endParaRPr lang="zh-CN" altLang="en-US"/>
          </a:p>
        </p:txBody>
      </p:sp>
    </p:spTree>
    <p:extLst>
      <p:ext uri="{BB962C8B-B14F-4D97-AF65-F5344CB8AC3E}">
        <p14:creationId xmlns:p14="http://schemas.microsoft.com/office/powerpoint/2010/main" val="37742478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19</a:t>
            </a:fld>
            <a:endParaRPr lang="zh-CN" altLang="en-US"/>
          </a:p>
        </p:txBody>
      </p:sp>
    </p:spTree>
    <p:extLst>
      <p:ext uri="{BB962C8B-B14F-4D97-AF65-F5344CB8AC3E}">
        <p14:creationId xmlns:p14="http://schemas.microsoft.com/office/powerpoint/2010/main" val="1099985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a:t>
            </a:fld>
            <a:endParaRPr lang="zh-CN" altLang="en-US"/>
          </a:p>
        </p:txBody>
      </p:sp>
    </p:spTree>
    <p:extLst>
      <p:ext uri="{BB962C8B-B14F-4D97-AF65-F5344CB8AC3E}">
        <p14:creationId xmlns:p14="http://schemas.microsoft.com/office/powerpoint/2010/main" val="36417835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20</a:t>
            </a:fld>
            <a:endParaRPr lang="zh-CN" altLang="en-US"/>
          </a:p>
        </p:txBody>
      </p:sp>
    </p:spTree>
    <p:extLst>
      <p:ext uri="{BB962C8B-B14F-4D97-AF65-F5344CB8AC3E}">
        <p14:creationId xmlns:p14="http://schemas.microsoft.com/office/powerpoint/2010/main" val="42747122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21</a:t>
            </a:fld>
            <a:endParaRPr lang="zh-CN" altLang="en-US"/>
          </a:p>
        </p:txBody>
      </p:sp>
    </p:spTree>
    <p:extLst>
      <p:ext uri="{BB962C8B-B14F-4D97-AF65-F5344CB8AC3E}">
        <p14:creationId xmlns:p14="http://schemas.microsoft.com/office/powerpoint/2010/main" val="13726059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22</a:t>
            </a:fld>
            <a:endParaRPr lang="zh-CN" altLang="en-US"/>
          </a:p>
        </p:txBody>
      </p:sp>
    </p:spTree>
    <p:extLst>
      <p:ext uri="{BB962C8B-B14F-4D97-AF65-F5344CB8AC3E}">
        <p14:creationId xmlns:p14="http://schemas.microsoft.com/office/powerpoint/2010/main" val="4341485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23</a:t>
            </a:fld>
            <a:endParaRPr lang="zh-CN" altLang="en-US"/>
          </a:p>
        </p:txBody>
      </p:sp>
    </p:spTree>
    <p:extLst>
      <p:ext uri="{BB962C8B-B14F-4D97-AF65-F5344CB8AC3E}">
        <p14:creationId xmlns:p14="http://schemas.microsoft.com/office/powerpoint/2010/main" val="33877959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24</a:t>
            </a:fld>
            <a:endParaRPr lang="zh-CN" altLang="en-US"/>
          </a:p>
        </p:txBody>
      </p:sp>
    </p:spTree>
    <p:extLst>
      <p:ext uri="{BB962C8B-B14F-4D97-AF65-F5344CB8AC3E}">
        <p14:creationId xmlns:p14="http://schemas.microsoft.com/office/powerpoint/2010/main" val="16638535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25</a:t>
            </a:fld>
            <a:endParaRPr lang="zh-CN" altLang="en-US"/>
          </a:p>
        </p:txBody>
      </p:sp>
    </p:spTree>
    <p:extLst>
      <p:ext uri="{BB962C8B-B14F-4D97-AF65-F5344CB8AC3E}">
        <p14:creationId xmlns:p14="http://schemas.microsoft.com/office/powerpoint/2010/main" val="34649560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26</a:t>
            </a:fld>
            <a:endParaRPr lang="zh-CN" altLang="en-US"/>
          </a:p>
        </p:txBody>
      </p:sp>
    </p:spTree>
    <p:extLst>
      <p:ext uri="{BB962C8B-B14F-4D97-AF65-F5344CB8AC3E}">
        <p14:creationId xmlns:p14="http://schemas.microsoft.com/office/powerpoint/2010/main" val="3816456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27</a:t>
            </a:fld>
            <a:endParaRPr lang="zh-CN" altLang="en-US"/>
          </a:p>
        </p:txBody>
      </p:sp>
    </p:spTree>
    <p:extLst>
      <p:ext uri="{BB962C8B-B14F-4D97-AF65-F5344CB8AC3E}">
        <p14:creationId xmlns:p14="http://schemas.microsoft.com/office/powerpoint/2010/main" val="6654527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28</a:t>
            </a:fld>
            <a:endParaRPr lang="zh-CN" altLang="en-US"/>
          </a:p>
        </p:txBody>
      </p:sp>
    </p:spTree>
    <p:extLst>
      <p:ext uri="{BB962C8B-B14F-4D97-AF65-F5344CB8AC3E}">
        <p14:creationId xmlns:p14="http://schemas.microsoft.com/office/powerpoint/2010/main" val="29436920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29</a:t>
            </a:fld>
            <a:endParaRPr lang="zh-CN" altLang="en-US"/>
          </a:p>
        </p:txBody>
      </p:sp>
    </p:spTree>
    <p:extLst>
      <p:ext uri="{BB962C8B-B14F-4D97-AF65-F5344CB8AC3E}">
        <p14:creationId xmlns:p14="http://schemas.microsoft.com/office/powerpoint/2010/main" val="1066702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a:t>
            </a:fld>
            <a:endParaRPr lang="zh-CN" altLang="en-US"/>
          </a:p>
        </p:txBody>
      </p:sp>
    </p:spTree>
    <p:extLst>
      <p:ext uri="{BB962C8B-B14F-4D97-AF65-F5344CB8AC3E}">
        <p14:creationId xmlns:p14="http://schemas.microsoft.com/office/powerpoint/2010/main" val="992525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30</a:t>
            </a:fld>
            <a:endParaRPr lang="zh-CN" altLang="en-US"/>
          </a:p>
        </p:txBody>
      </p:sp>
    </p:spTree>
    <p:extLst>
      <p:ext uri="{BB962C8B-B14F-4D97-AF65-F5344CB8AC3E}">
        <p14:creationId xmlns:p14="http://schemas.microsoft.com/office/powerpoint/2010/main" val="33828564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31</a:t>
            </a:fld>
            <a:endParaRPr lang="zh-CN" altLang="en-US"/>
          </a:p>
        </p:txBody>
      </p:sp>
    </p:spTree>
    <p:extLst>
      <p:ext uri="{BB962C8B-B14F-4D97-AF65-F5344CB8AC3E}">
        <p14:creationId xmlns:p14="http://schemas.microsoft.com/office/powerpoint/2010/main" val="37790661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32</a:t>
            </a:fld>
            <a:endParaRPr lang="zh-CN" altLang="en-US"/>
          </a:p>
        </p:txBody>
      </p:sp>
    </p:spTree>
    <p:extLst>
      <p:ext uri="{BB962C8B-B14F-4D97-AF65-F5344CB8AC3E}">
        <p14:creationId xmlns:p14="http://schemas.microsoft.com/office/powerpoint/2010/main" val="37554059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33</a:t>
            </a:fld>
            <a:endParaRPr lang="zh-CN" altLang="en-US"/>
          </a:p>
        </p:txBody>
      </p:sp>
    </p:spTree>
    <p:extLst>
      <p:ext uri="{BB962C8B-B14F-4D97-AF65-F5344CB8AC3E}">
        <p14:creationId xmlns:p14="http://schemas.microsoft.com/office/powerpoint/2010/main" val="1635898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34</a:t>
            </a:fld>
            <a:endParaRPr lang="zh-CN" altLang="en-US"/>
          </a:p>
        </p:txBody>
      </p:sp>
    </p:spTree>
    <p:extLst>
      <p:ext uri="{BB962C8B-B14F-4D97-AF65-F5344CB8AC3E}">
        <p14:creationId xmlns:p14="http://schemas.microsoft.com/office/powerpoint/2010/main" val="12966341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35</a:t>
            </a:fld>
            <a:endParaRPr lang="zh-CN" altLang="en-US"/>
          </a:p>
        </p:txBody>
      </p:sp>
    </p:spTree>
    <p:extLst>
      <p:ext uri="{BB962C8B-B14F-4D97-AF65-F5344CB8AC3E}">
        <p14:creationId xmlns:p14="http://schemas.microsoft.com/office/powerpoint/2010/main" val="41912593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36</a:t>
            </a:fld>
            <a:endParaRPr lang="zh-CN" altLang="en-US"/>
          </a:p>
        </p:txBody>
      </p:sp>
    </p:spTree>
    <p:extLst>
      <p:ext uri="{BB962C8B-B14F-4D97-AF65-F5344CB8AC3E}">
        <p14:creationId xmlns:p14="http://schemas.microsoft.com/office/powerpoint/2010/main" val="120892704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37</a:t>
            </a:fld>
            <a:endParaRPr lang="zh-CN" altLang="en-US"/>
          </a:p>
        </p:txBody>
      </p:sp>
    </p:spTree>
    <p:extLst>
      <p:ext uri="{BB962C8B-B14F-4D97-AF65-F5344CB8AC3E}">
        <p14:creationId xmlns:p14="http://schemas.microsoft.com/office/powerpoint/2010/main" val="20653668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38</a:t>
            </a:fld>
            <a:endParaRPr lang="zh-CN" altLang="en-US"/>
          </a:p>
        </p:txBody>
      </p:sp>
    </p:spTree>
    <p:extLst>
      <p:ext uri="{BB962C8B-B14F-4D97-AF65-F5344CB8AC3E}">
        <p14:creationId xmlns:p14="http://schemas.microsoft.com/office/powerpoint/2010/main" val="91677043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39</a:t>
            </a:fld>
            <a:endParaRPr lang="zh-CN" altLang="en-US"/>
          </a:p>
        </p:txBody>
      </p:sp>
    </p:spTree>
    <p:extLst>
      <p:ext uri="{BB962C8B-B14F-4D97-AF65-F5344CB8AC3E}">
        <p14:creationId xmlns:p14="http://schemas.microsoft.com/office/powerpoint/2010/main" val="12015710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4</a:t>
            </a:fld>
            <a:endParaRPr lang="zh-CN" altLang="en-US"/>
          </a:p>
        </p:txBody>
      </p:sp>
    </p:spTree>
    <p:extLst>
      <p:ext uri="{BB962C8B-B14F-4D97-AF65-F5344CB8AC3E}">
        <p14:creationId xmlns:p14="http://schemas.microsoft.com/office/powerpoint/2010/main" val="29720996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40</a:t>
            </a:fld>
            <a:endParaRPr lang="zh-CN" altLang="en-US"/>
          </a:p>
        </p:txBody>
      </p:sp>
    </p:spTree>
    <p:extLst>
      <p:ext uri="{BB962C8B-B14F-4D97-AF65-F5344CB8AC3E}">
        <p14:creationId xmlns:p14="http://schemas.microsoft.com/office/powerpoint/2010/main" val="259617214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438590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5</a:t>
            </a:fld>
            <a:endParaRPr lang="zh-CN" altLang="en-US"/>
          </a:p>
        </p:txBody>
      </p:sp>
    </p:spTree>
    <p:extLst>
      <p:ext uri="{BB962C8B-B14F-4D97-AF65-F5344CB8AC3E}">
        <p14:creationId xmlns:p14="http://schemas.microsoft.com/office/powerpoint/2010/main" val="21139273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6</a:t>
            </a:fld>
            <a:endParaRPr lang="zh-CN" altLang="en-US"/>
          </a:p>
        </p:txBody>
      </p:sp>
    </p:spTree>
    <p:extLst>
      <p:ext uri="{BB962C8B-B14F-4D97-AF65-F5344CB8AC3E}">
        <p14:creationId xmlns:p14="http://schemas.microsoft.com/office/powerpoint/2010/main" val="3139347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7</a:t>
            </a:fld>
            <a:endParaRPr lang="zh-CN" altLang="en-US"/>
          </a:p>
        </p:txBody>
      </p:sp>
    </p:spTree>
    <p:extLst>
      <p:ext uri="{BB962C8B-B14F-4D97-AF65-F5344CB8AC3E}">
        <p14:creationId xmlns:p14="http://schemas.microsoft.com/office/powerpoint/2010/main" val="37023114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8</a:t>
            </a:fld>
            <a:endParaRPr lang="zh-CN" altLang="en-US"/>
          </a:p>
        </p:txBody>
      </p:sp>
    </p:spTree>
    <p:extLst>
      <p:ext uri="{BB962C8B-B14F-4D97-AF65-F5344CB8AC3E}">
        <p14:creationId xmlns:p14="http://schemas.microsoft.com/office/powerpoint/2010/main" val="169260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9</a:t>
            </a:fld>
            <a:endParaRPr lang="zh-CN" altLang="en-US"/>
          </a:p>
        </p:txBody>
      </p:sp>
    </p:spTree>
    <p:extLst>
      <p:ext uri="{BB962C8B-B14F-4D97-AF65-F5344CB8AC3E}">
        <p14:creationId xmlns:p14="http://schemas.microsoft.com/office/powerpoint/2010/main" val="3524226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a:t>单击此处编辑母版标题样式</a:t>
            </a:r>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B952C373-83E8-404D-A870-0C99071BEBA1}"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2398809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952C373-83E8-404D-A870-0C99071BEBA1}"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23568029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639"/>
            <a:ext cx="2743914"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759" y="274639"/>
            <a:ext cx="802849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952C373-83E8-404D-A870-0C99071BEBA1}"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9630737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397" y="1122363"/>
            <a:ext cx="9146381"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397" y="3602038"/>
            <a:ext cx="9146381"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729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54543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2067" y="1709739"/>
            <a:ext cx="10518338"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2067" y="4589464"/>
            <a:ext cx="10518338"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01271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418" y="1825625"/>
            <a:ext cx="5182949"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3808" y="1825625"/>
            <a:ext cx="5182949"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14505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40007" y="365126"/>
            <a:ext cx="10518338"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40007" y="1681163"/>
            <a:ext cx="515913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40007" y="2505075"/>
            <a:ext cx="515913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3807" y="1681163"/>
            <a:ext cx="518453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3807" y="2505075"/>
            <a:ext cx="518453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97028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09848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37516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007" y="457200"/>
            <a:ext cx="3933261"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4538" y="987426"/>
            <a:ext cx="6173807"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40007" y="2057400"/>
            <a:ext cx="3933261"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8129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952C373-83E8-404D-A870-0C99071BEBA1}"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30813835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007" y="457200"/>
            <a:ext cx="3933261"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4538" y="987426"/>
            <a:ext cx="6173807"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40007" y="2057400"/>
            <a:ext cx="3933261"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96918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56783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7172" y="365125"/>
            <a:ext cx="262958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418" y="365125"/>
            <a:ext cx="7736314"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0584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B952C373-83E8-404D-A870-0C99071BEBA1}"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1409984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759"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9214"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B952C373-83E8-404D-A870-0C99071BEBA1}" type="datetimeFigureOut">
              <a:rPr lang="zh-CN" altLang="en-US" smtClean="0"/>
              <a:t>2022/6/12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3680910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B952C373-83E8-404D-A870-0C99071BEBA1}" type="datetimeFigureOut">
              <a:rPr lang="zh-CN" altLang="en-US" smtClean="0"/>
              <a:t>2022/6/12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166568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952C373-83E8-404D-A870-0C99071BEBA1}" type="datetimeFigureOut">
              <a:rPr lang="zh-CN" altLang="en-US" smtClean="0"/>
              <a:t>2022/6/12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21276306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952C373-83E8-404D-A870-0C99071BEBA1}" type="datetimeFigureOut">
              <a:rPr lang="zh-CN" altLang="en-US" smtClean="0"/>
              <a:t>2022/6/12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901467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952C373-83E8-404D-A870-0C99071BEBA1}" type="datetimeFigureOut">
              <a:rPr lang="zh-CN" altLang="en-US" smtClean="0"/>
              <a:t>2022/6/12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1083810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952C373-83E8-404D-A870-0C99071BEBA1}" type="datetimeFigureOut">
              <a:rPr lang="zh-CN" altLang="en-US" smtClean="0"/>
              <a:t>2022/6/12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2696390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extLst>
              <a:ext uri="{BEBA8EAE-BF5A-486C-A8C5-ECC9F3942E4B}">
                <a14:imgProps xmlns:a14="http://schemas.microsoft.com/office/drawing/2010/main">
                  <a14:imgLayer>
                    <a14:imgEffect>
                      <a14:brightnessContrast bright="15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52C373-83E8-404D-A870-0C99071BEBA1}" type="datetimeFigureOut">
              <a:rPr lang="zh-CN" altLang="en-US" smtClean="0"/>
              <a:t>2022/6/12</a:t>
            </a:fld>
            <a:endParaRPr lang="zh-CN" altLang="en-US"/>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4235956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419" y="365126"/>
            <a:ext cx="10518338"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419" y="1825625"/>
            <a:ext cx="10518338"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418" y="6356351"/>
            <a:ext cx="2743914"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9652" y="6356351"/>
            <a:ext cx="4115872"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2843" y="6356351"/>
            <a:ext cx="274391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40340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5175" cy="3686628"/>
          </a:xfrm>
          <a:custGeom>
            <a:avLst/>
            <a:gdLst>
              <a:gd name="connsiteX0" fmla="*/ 0 w 12195175"/>
              <a:gd name="connsiteY0" fmla="*/ 0 h 2060848"/>
              <a:gd name="connsiteX1" fmla="*/ 12195175 w 12195175"/>
              <a:gd name="connsiteY1" fmla="*/ 0 h 2060848"/>
              <a:gd name="connsiteX2" fmla="*/ 12195175 w 12195175"/>
              <a:gd name="connsiteY2" fmla="*/ 2060848 h 2060848"/>
              <a:gd name="connsiteX3" fmla="*/ 0 w 12195175"/>
              <a:gd name="connsiteY3" fmla="*/ 2060848 h 2060848"/>
              <a:gd name="connsiteX4" fmla="*/ 0 w 12195175"/>
              <a:gd name="connsiteY4" fmla="*/ 0 h 2060848"/>
              <a:gd name="connsiteX0" fmla="*/ 0 w 12195175"/>
              <a:gd name="connsiteY0" fmla="*/ 0 h 2060848"/>
              <a:gd name="connsiteX1" fmla="*/ 12195175 w 12195175"/>
              <a:gd name="connsiteY1" fmla="*/ 0 h 2060848"/>
              <a:gd name="connsiteX2" fmla="*/ 12195175 w 12195175"/>
              <a:gd name="connsiteY2" fmla="*/ 2060848 h 2060848"/>
              <a:gd name="connsiteX3" fmla="*/ 6096000 w 12195175"/>
              <a:gd name="connsiteY3" fmla="*/ 2046514 h 2060848"/>
              <a:gd name="connsiteX4" fmla="*/ 0 w 12195175"/>
              <a:gd name="connsiteY4" fmla="*/ 2060848 h 2060848"/>
              <a:gd name="connsiteX5" fmla="*/ 0 w 12195175"/>
              <a:gd name="connsiteY5" fmla="*/ 0 h 2060848"/>
              <a:gd name="connsiteX0" fmla="*/ 0 w 12195175"/>
              <a:gd name="connsiteY0" fmla="*/ 0 h 3686628"/>
              <a:gd name="connsiteX1" fmla="*/ 12195175 w 12195175"/>
              <a:gd name="connsiteY1" fmla="*/ 0 h 3686628"/>
              <a:gd name="connsiteX2" fmla="*/ 12195175 w 12195175"/>
              <a:gd name="connsiteY2" fmla="*/ 2060848 h 3686628"/>
              <a:gd name="connsiteX3" fmla="*/ 6081486 w 12195175"/>
              <a:gd name="connsiteY3" fmla="*/ 3686628 h 3686628"/>
              <a:gd name="connsiteX4" fmla="*/ 0 w 12195175"/>
              <a:gd name="connsiteY4" fmla="*/ 2060848 h 3686628"/>
              <a:gd name="connsiteX5" fmla="*/ 0 w 12195175"/>
              <a:gd name="connsiteY5" fmla="*/ 0 h 3686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5175" h="3686628">
                <a:moveTo>
                  <a:pt x="0" y="0"/>
                </a:moveTo>
                <a:lnTo>
                  <a:pt x="12195175" y="0"/>
                </a:lnTo>
                <a:lnTo>
                  <a:pt x="12195175" y="2060848"/>
                </a:lnTo>
                <a:lnTo>
                  <a:pt x="6081486" y="3686628"/>
                </a:lnTo>
                <a:lnTo>
                  <a:pt x="0" y="2060848"/>
                </a:lnTo>
                <a:lnTo>
                  <a:pt x="0" y="0"/>
                </a:lnTo>
                <a:close/>
              </a:path>
            </a:pathLst>
          </a:custGeom>
          <a:blipFill>
            <a:blip r:embed="rId3"/>
            <a:srcRect/>
            <a:stretch>
              <a:fillRect l="-36" t="-81828" r="-36" b="-956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27384"/>
            <a:ext cx="12195175" cy="2510972"/>
          </a:xfrm>
          <a:custGeom>
            <a:avLst/>
            <a:gdLst>
              <a:gd name="connsiteX0" fmla="*/ 0 w 12195175"/>
              <a:gd name="connsiteY0" fmla="*/ 0 h 908720"/>
              <a:gd name="connsiteX1" fmla="*/ 12195175 w 12195175"/>
              <a:gd name="connsiteY1" fmla="*/ 0 h 908720"/>
              <a:gd name="connsiteX2" fmla="*/ 12195175 w 12195175"/>
              <a:gd name="connsiteY2" fmla="*/ 908720 h 908720"/>
              <a:gd name="connsiteX3" fmla="*/ 0 w 12195175"/>
              <a:gd name="connsiteY3" fmla="*/ 908720 h 908720"/>
              <a:gd name="connsiteX4" fmla="*/ 0 w 12195175"/>
              <a:gd name="connsiteY4" fmla="*/ 0 h 908720"/>
              <a:gd name="connsiteX0" fmla="*/ 0 w 12195175"/>
              <a:gd name="connsiteY0" fmla="*/ 0 h 908720"/>
              <a:gd name="connsiteX1" fmla="*/ 12195175 w 12195175"/>
              <a:gd name="connsiteY1" fmla="*/ 0 h 908720"/>
              <a:gd name="connsiteX2" fmla="*/ 12195175 w 12195175"/>
              <a:gd name="connsiteY2" fmla="*/ 908720 h 908720"/>
              <a:gd name="connsiteX3" fmla="*/ 6096000 w 12195175"/>
              <a:gd name="connsiteY3" fmla="*/ 899886 h 908720"/>
              <a:gd name="connsiteX4" fmla="*/ 0 w 12195175"/>
              <a:gd name="connsiteY4" fmla="*/ 908720 h 908720"/>
              <a:gd name="connsiteX5" fmla="*/ 0 w 12195175"/>
              <a:gd name="connsiteY5" fmla="*/ 0 h 908720"/>
              <a:gd name="connsiteX0" fmla="*/ 0 w 12195175"/>
              <a:gd name="connsiteY0" fmla="*/ 0 h 2510972"/>
              <a:gd name="connsiteX1" fmla="*/ 12195175 w 12195175"/>
              <a:gd name="connsiteY1" fmla="*/ 0 h 2510972"/>
              <a:gd name="connsiteX2" fmla="*/ 12195175 w 12195175"/>
              <a:gd name="connsiteY2" fmla="*/ 908720 h 2510972"/>
              <a:gd name="connsiteX3" fmla="*/ 6052458 w 12195175"/>
              <a:gd name="connsiteY3" fmla="*/ 2510972 h 2510972"/>
              <a:gd name="connsiteX4" fmla="*/ 0 w 12195175"/>
              <a:gd name="connsiteY4" fmla="*/ 908720 h 2510972"/>
              <a:gd name="connsiteX5" fmla="*/ 0 w 12195175"/>
              <a:gd name="connsiteY5" fmla="*/ 0 h 2510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5175" h="2510972">
                <a:moveTo>
                  <a:pt x="0" y="0"/>
                </a:moveTo>
                <a:lnTo>
                  <a:pt x="12195175" y="0"/>
                </a:lnTo>
                <a:lnTo>
                  <a:pt x="12195175" y="908720"/>
                </a:lnTo>
                <a:lnTo>
                  <a:pt x="6052458" y="2510972"/>
                </a:lnTo>
                <a:lnTo>
                  <a:pt x="0" y="908720"/>
                </a:lnTo>
                <a:lnTo>
                  <a:pt x="0" y="0"/>
                </a:lnTo>
                <a:close/>
              </a:path>
            </a:pathLst>
          </a:custGeom>
          <a:solidFill>
            <a:srgbClr val="2F5EB0">
              <a:alpha val="7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6021785"/>
            <a:ext cx="12195175" cy="863599"/>
          </a:xfrm>
          <a:custGeom>
            <a:avLst/>
            <a:gdLst>
              <a:gd name="connsiteX0" fmla="*/ 0 w 12195175"/>
              <a:gd name="connsiteY0" fmla="*/ 0 h 404664"/>
              <a:gd name="connsiteX1" fmla="*/ 12195175 w 12195175"/>
              <a:gd name="connsiteY1" fmla="*/ 0 h 404664"/>
              <a:gd name="connsiteX2" fmla="*/ 12195175 w 12195175"/>
              <a:gd name="connsiteY2" fmla="*/ 404664 h 404664"/>
              <a:gd name="connsiteX3" fmla="*/ 0 w 12195175"/>
              <a:gd name="connsiteY3" fmla="*/ 404664 h 404664"/>
              <a:gd name="connsiteX4" fmla="*/ 0 w 12195175"/>
              <a:gd name="connsiteY4" fmla="*/ 0 h 404664"/>
              <a:gd name="connsiteX0" fmla="*/ 0 w 12195175"/>
              <a:gd name="connsiteY0" fmla="*/ 8993 h 413657"/>
              <a:gd name="connsiteX1" fmla="*/ 6096000 w 12195175"/>
              <a:gd name="connsiteY1" fmla="*/ 0 h 413657"/>
              <a:gd name="connsiteX2" fmla="*/ 12195175 w 12195175"/>
              <a:gd name="connsiteY2" fmla="*/ 8993 h 413657"/>
              <a:gd name="connsiteX3" fmla="*/ 12195175 w 12195175"/>
              <a:gd name="connsiteY3" fmla="*/ 413657 h 413657"/>
              <a:gd name="connsiteX4" fmla="*/ 0 w 12195175"/>
              <a:gd name="connsiteY4" fmla="*/ 413657 h 413657"/>
              <a:gd name="connsiteX5" fmla="*/ 0 w 12195175"/>
              <a:gd name="connsiteY5" fmla="*/ 8993 h 413657"/>
              <a:gd name="connsiteX0" fmla="*/ 0 w 12195175"/>
              <a:gd name="connsiteY0" fmla="*/ 458935 h 863599"/>
              <a:gd name="connsiteX1" fmla="*/ 6052457 w 12195175"/>
              <a:gd name="connsiteY1" fmla="*/ 0 h 863599"/>
              <a:gd name="connsiteX2" fmla="*/ 12195175 w 12195175"/>
              <a:gd name="connsiteY2" fmla="*/ 458935 h 863599"/>
              <a:gd name="connsiteX3" fmla="*/ 12195175 w 12195175"/>
              <a:gd name="connsiteY3" fmla="*/ 863599 h 863599"/>
              <a:gd name="connsiteX4" fmla="*/ 0 w 12195175"/>
              <a:gd name="connsiteY4" fmla="*/ 863599 h 863599"/>
              <a:gd name="connsiteX5" fmla="*/ 0 w 12195175"/>
              <a:gd name="connsiteY5" fmla="*/ 458935 h 86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5175" h="863599">
                <a:moveTo>
                  <a:pt x="0" y="458935"/>
                </a:moveTo>
                <a:lnTo>
                  <a:pt x="6052457" y="0"/>
                </a:lnTo>
                <a:lnTo>
                  <a:pt x="12195175" y="458935"/>
                </a:lnTo>
                <a:lnTo>
                  <a:pt x="12195175" y="863599"/>
                </a:lnTo>
                <a:lnTo>
                  <a:pt x="0" y="863599"/>
                </a:lnTo>
                <a:lnTo>
                  <a:pt x="0" y="458935"/>
                </a:lnTo>
                <a:close/>
              </a:path>
            </a:pathLst>
          </a:custGeom>
          <a:solidFill>
            <a:srgbClr val="2F5E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标题 4"/>
          <p:cNvSpPr txBox="1">
            <a:spLocks/>
          </p:cNvSpPr>
          <p:nvPr/>
        </p:nvSpPr>
        <p:spPr>
          <a:xfrm>
            <a:off x="4441403" y="548680"/>
            <a:ext cx="3960440" cy="803142"/>
          </a:xfrm>
          <a:prstGeom prst="rect">
            <a:avLst/>
          </a:prstGeom>
          <a:effectLst/>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1500" b="1" dirty="0" smtClean="0">
                <a:solidFill>
                  <a:schemeClr val="bg1"/>
                </a:solidFill>
                <a:latin typeface="Impact MT Std" pitchFamily="34" charset="0"/>
                <a:ea typeface="微软雅黑" panose="020B0503020204020204" pitchFamily="34" charset="-122"/>
              </a:rPr>
              <a:t>2030</a:t>
            </a:r>
            <a:endParaRPr lang="en-US" altLang="zh-CN" sz="11500" b="1" dirty="0">
              <a:solidFill>
                <a:schemeClr val="bg1"/>
              </a:solidFill>
              <a:latin typeface="Impact MT Std" pitchFamily="34" charset="0"/>
              <a:ea typeface="微软雅黑" panose="020B0503020204020204" pitchFamily="34" charset="-122"/>
            </a:endParaRPr>
          </a:p>
        </p:txBody>
      </p:sp>
      <p:sp>
        <p:nvSpPr>
          <p:cNvPr id="8" name="标题 4"/>
          <p:cNvSpPr txBox="1">
            <a:spLocks/>
          </p:cNvSpPr>
          <p:nvPr/>
        </p:nvSpPr>
        <p:spPr>
          <a:xfrm>
            <a:off x="4441403" y="1451707"/>
            <a:ext cx="3303985" cy="803142"/>
          </a:xfrm>
          <a:prstGeom prst="rect">
            <a:avLst/>
          </a:prstGeom>
          <a:effectLst/>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800" dirty="0">
                <a:solidFill>
                  <a:schemeClr val="bg1"/>
                </a:solidFill>
                <a:latin typeface="微软雅黑" panose="020B0503020204020204" pitchFamily="34" charset="-122"/>
                <a:ea typeface="微软雅黑" panose="020B0503020204020204" pitchFamily="34" charset="-122"/>
              </a:rPr>
              <a:t>梦想起航 共创辉煌</a:t>
            </a:r>
            <a:endParaRPr lang="en-US" altLang="zh-CN" sz="2800" dirty="0">
              <a:solidFill>
                <a:schemeClr val="bg1"/>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2569195" y="3836066"/>
            <a:ext cx="6984777" cy="769441"/>
          </a:xfrm>
          <a:prstGeom prst="rect">
            <a:avLst/>
          </a:prstGeom>
          <a:noFill/>
          <a:effectLst/>
        </p:spPr>
        <p:txBody>
          <a:bodyPr wrap="square" rtlCol="0">
            <a:spAutoFit/>
          </a:bodyPr>
          <a:lstStyle/>
          <a:p>
            <a:pPr algn="ctr" fontAlgn="auto">
              <a:spcBef>
                <a:spcPts val="0"/>
              </a:spcBef>
              <a:spcAft>
                <a:spcPts val="0"/>
              </a:spcAft>
              <a:defRPr/>
            </a:pPr>
            <a:r>
              <a:rPr lang="zh-CN" altLang="en-US" sz="4400" b="1" dirty="0">
                <a:solidFill>
                  <a:srgbClr val="2F5EB0"/>
                </a:solidFill>
                <a:latin typeface="微软雅黑" pitchFamily="34" charset="-122"/>
                <a:ea typeface="微软雅黑" pitchFamily="34" charset="-122"/>
                <a:sym typeface="微软雅黑" pitchFamily="34" charset="-122"/>
              </a:rPr>
              <a:t>工作总结</a:t>
            </a:r>
            <a:r>
              <a:rPr lang="en-US" altLang="zh-CN" sz="4400" b="1" dirty="0" smtClean="0">
                <a:solidFill>
                  <a:srgbClr val="2F5EB0"/>
                </a:solidFill>
                <a:latin typeface="微软雅黑" pitchFamily="34" charset="-122"/>
                <a:ea typeface="微软雅黑" pitchFamily="34" charset="-122"/>
                <a:sym typeface="微软雅黑" pitchFamily="34" charset="-122"/>
              </a:rPr>
              <a:t>·</a:t>
            </a:r>
            <a:r>
              <a:rPr lang="zh-CN" altLang="en-US" sz="4400" b="1" dirty="0">
                <a:solidFill>
                  <a:srgbClr val="2F5EB0"/>
                </a:solidFill>
                <a:latin typeface="微软雅黑" pitchFamily="34" charset="-122"/>
                <a:ea typeface="微软雅黑" pitchFamily="34" charset="-122"/>
                <a:sym typeface="微软雅黑" pitchFamily="34" charset="-122"/>
              </a:rPr>
              <a:t>大</a:t>
            </a:r>
            <a:r>
              <a:rPr lang="zh-CN" altLang="en-US" sz="4400" b="1" dirty="0" smtClean="0">
                <a:solidFill>
                  <a:srgbClr val="2F5EB0"/>
                </a:solidFill>
                <a:latin typeface="微软雅黑" pitchFamily="34" charset="-122"/>
                <a:ea typeface="微软雅黑" pitchFamily="34" charset="-122"/>
                <a:sym typeface="微软雅黑" pitchFamily="34" charset="-122"/>
              </a:rPr>
              <a:t>气商务模</a:t>
            </a:r>
            <a:r>
              <a:rPr lang="zh-CN" altLang="en-US" sz="4400" b="1" dirty="0">
                <a:solidFill>
                  <a:srgbClr val="2F5EB0"/>
                </a:solidFill>
                <a:latin typeface="微软雅黑" pitchFamily="34" charset="-122"/>
                <a:ea typeface="微软雅黑" pitchFamily="34" charset="-122"/>
                <a:sym typeface="微软雅黑" pitchFamily="34" charset="-122"/>
              </a:rPr>
              <a:t>板</a:t>
            </a:r>
          </a:p>
        </p:txBody>
      </p:sp>
      <p:sp>
        <p:nvSpPr>
          <p:cNvPr id="10" name="Rectangle 4"/>
          <p:cNvSpPr txBox="1">
            <a:spLocks noChangeArrowheads="1"/>
          </p:cNvSpPr>
          <p:nvPr/>
        </p:nvSpPr>
        <p:spPr bwMode="auto">
          <a:xfrm>
            <a:off x="3454339" y="4556146"/>
            <a:ext cx="5235536"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800" dirty="0">
                <a:solidFill>
                  <a:srgbClr val="2F5EB0"/>
                </a:solidFill>
                <a:latin typeface="微软雅黑" panose="020B0503020204020204" pitchFamily="34" charset="-122"/>
                <a:ea typeface="微软雅黑" panose="020B0503020204020204" pitchFamily="34" charset="-122"/>
              </a:rPr>
              <a:t>年终总结</a:t>
            </a:r>
            <a:r>
              <a:rPr lang="en-US" altLang="zh-CN" sz="1800" dirty="0">
                <a:solidFill>
                  <a:srgbClr val="2F5EB0"/>
                </a:solidFill>
                <a:latin typeface="微软雅黑" panose="020B0503020204020204" pitchFamily="34" charset="-122"/>
                <a:ea typeface="微软雅黑" panose="020B0503020204020204" pitchFamily="34" charset="-122"/>
              </a:rPr>
              <a:t>/</a:t>
            </a:r>
            <a:r>
              <a:rPr lang="zh-CN" altLang="en-US" sz="1800" dirty="0">
                <a:solidFill>
                  <a:srgbClr val="2F5EB0"/>
                </a:solidFill>
                <a:latin typeface="微软雅黑" panose="020B0503020204020204" pitchFamily="34" charset="-122"/>
                <a:ea typeface="微软雅黑" panose="020B0503020204020204" pitchFamily="34" charset="-122"/>
              </a:rPr>
              <a:t>工作汇报</a:t>
            </a:r>
            <a:r>
              <a:rPr lang="en-US" altLang="zh-CN" sz="1800" dirty="0">
                <a:solidFill>
                  <a:srgbClr val="2F5EB0"/>
                </a:solidFill>
                <a:latin typeface="微软雅黑" panose="020B0503020204020204" pitchFamily="34" charset="-122"/>
                <a:ea typeface="微软雅黑" panose="020B0503020204020204" pitchFamily="34" charset="-122"/>
              </a:rPr>
              <a:t>/</a:t>
            </a:r>
            <a:r>
              <a:rPr lang="zh-CN" altLang="en-US" sz="1800" dirty="0">
                <a:solidFill>
                  <a:srgbClr val="2F5EB0"/>
                </a:solidFill>
                <a:latin typeface="微软雅黑" panose="020B0503020204020204" pitchFamily="34" charset="-122"/>
                <a:ea typeface="微软雅黑" panose="020B0503020204020204" pitchFamily="34" charset="-122"/>
              </a:rPr>
              <a:t>企业宣传</a:t>
            </a:r>
            <a:r>
              <a:rPr lang="en-US" altLang="zh-CN" sz="1800" dirty="0">
                <a:solidFill>
                  <a:srgbClr val="2F5EB0"/>
                </a:solidFill>
                <a:latin typeface="微软雅黑" panose="020B0503020204020204" pitchFamily="34" charset="-122"/>
                <a:ea typeface="微软雅黑" panose="020B0503020204020204" pitchFamily="34" charset="-122"/>
              </a:rPr>
              <a:t>/</a:t>
            </a:r>
            <a:r>
              <a:rPr lang="zh-CN" altLang="en-US" sz="1800" dirty="0">
                <a:solidFill>
                  <a:srgbClr val="2F5EB0"/>
                </a:solidFill>
                <a:latin typeface="微软雅黑" panose="020B0503020204020204" pitchFamily="34" charset="-122"/>
                <a:ea typeface="微软雅黑" panose="020B0503020204020204" pitchFamily="34" charset="-122"/>
              </a:rPr>
              <a:t>企业形象</a:t>
            </a:r>
            <a:r>
              <a:rPr lang="en-US" altLang="zh-CN" sz="1800" dirty="0">
                <a:solidFill>
                  <a:srgbClr val="2F5EB0"/>
                </a:solidFill>
                <a:latin typeface="微软雅黑" panose="020B0503020204020204" pitchFamily="34" charset="-122"/>
                <a:ea typeface="微软雅黑" panose="020B0503020204020204" pitchFamily="34" charset="-122"/>
              </a:rPr>
              <a:t>/</a:t>
            </a:r>
            <a:r>
              <a:rPr lang="zh-CN" altLang="en-US" sz="1800" dirty="0">
                <a:solidFill>
                  <a:srgbClr val="2F5EB0"/>
                </a:solidFill>
                <a:latin typeface="微软雅黑" panose="020B0503020204020204" pitchFamily="34" charset="-122"/>
                <a:ea typeface="微软雅黑" panose="020B0503020204020204" pitchFamily="34" charset="-122"/>
              </a:rPr>
              <a:t>产品介绍</a:t>
            </a:r>
            <a:endParaRPr lang="zh-CN" sz="1800" dirty="0">
              <a:solidFill>
                <a:srgbClr val="2F5EB0"/>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4239053" y="5378427"/>
            <a:ext cx="3456382" cy="373132"/>
          </a:xfrm>
          <a:prstGeom prst="roundRect">
            <a:avLst>
              <a:gd name="adj" fmla="val 50000"/>
            </a:avLst>
          </a:prstGeom>
          <a:solidFill>
            <a:schemeClr val="bg1">
              <a:lumMod val="85000"/>
            </a:schemeClr>
          </a:solidFill>
          <a:ln w="57150">
            <a:solidFill>
              <a:srgbClr val="2F5EB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endParaRPr>
          </a:p>
        </p:txBody>
      </p:sp>
      <p:sp>
        <p:nvSpPr>
          <p:cNvPr id="12" name="TextBox 7"/>
          <p:cNvSpPr>
            <a:spLocks noChangeArrowheads="1"/>
          </p:cNvSpPr>
          <p:nvPr/>
        </p:nvSpPr>
        <p:spPr bwMode="auto">
          <a:xfrm>
            <a:off x="4704414" y="5426493"/>
            <a:ext cx="2605960"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汇报人</a:t>
            </a:r>
            <a:r>
              <a:rPr lang="zh-CN" altLang="en-US" b="1" dirty="0" smtClean="0">
                <a:solidFill>
                  <a:srgbClr val="2F5EB0"/>
                </a:solidFill>
                <a:latin typeface="微软雅黑" pitchFamily="34" charset="-122"/>
                <a:ea typeface="微软雅黑" pitchFamily="34" charset="-122"/>
                <a:sym typeface="微软雅黑" pitchFamily="34" charset="-122"/>
              </a:rPr>
              <a:t>：</a:t>
            </a:r>
            <a:r>
              <a:rPr lang="zh-CN" altLang="en-US" b="1" dirty="0">
                <a:solidFill>
                  <a:srgbClr val="2F5EB0"/>
                </a:solidFill>
                <a:latin typeface="微软雅黑" pitchFamily="34" charset="-122"/>
                <a:ea typeface="微软雅黑" pitchFamily="34" charset="-122"/>
                <a:sym typeface="微软雅黑" pitchFamily="34" charset="-122"/>
              </a:rPr>
              <a:t>优</a:t>
            </a:r>
            <a:r>
              <a:rPr lang="zh-CN" altLang="en-US" b="1" dirty="0" smtClean="0">
                <a:solidFill>
                  <a:srgbClr val="2F5EB0"/>
                </a:solidFill>
                <a:latin typeface="微软雅黑" pitchFamily="34" charset="-122"/>
                <a:ea typeface="微软雅黑" pitchFamily="34" charset="-122"/>
                <a:sym typeface="微软雅黑" pitchFamily="34" charset="-122"/>
              </a:rPr>
              <a:t>品</a:t>
            </a:r>
            <a:r>
              <a:rPr lang="en-US" altLang="zh-CN" b="1" dirty="0" smtClean="0">
                <a:solidFill>
                  <a:srgbClr val="2F5EB0"/>
                </a:solidFill>
                <a:latin typeface="微软雅黑" pitchFamily="34" charset="-122"/>
                <a:ea typeface="微软雅黑" pitchFamily="34" charset="-122"/>
                <a:sym typeface="微软雅黑" pitchFamily="34" charset="-122"/>
              </a:rPr>
              <a:t>PPT</a:t>
            </a:r>
            <a:endParaRPr lang="zh-CN" altLang="en-US" b="1" dirty="0">
              <a:solidFill>
                <a:srgbClr val="2F5EB0"/>
              </a:solidFill>
              <a:latin typeface="微软雅黑" pitchFamily="34" charset="-122"/>
              <a:ea typeface="微软雅黑" pitchFamily="34" charset="-122"/>
              <a:sym typeface="微软雅黑" pitchFamily="34" charset="-122"/>
            </a:endParaRPr>
          </a:p>
        </p:txBody>
      </p:sp>
      <p:grpSp>
        <p:nvGrpSpPr>
          <p:cNvPr id="13" name="组合 12"/>
          <p:cNvGrpSpPr/>
          <p:nvPr/>
        </p:nvGrpSpPr>
        <p:grpSpPr>
          <a:xfrm>
            <a:off x="4081363" y="5252713"/>
            <a:ext cx="624559" cy="624559"/>
            <a:chOff x="4333987" y="2362200"/>
            <a:chExt cx="2905011" cy="2905012"/>
          </a:xfrm>
          <a:gradFill>
            <a:gsLst>
              <a:gs pos="62000">
                <a:srgbClr val="C69135"/>
              </a:gs>
              <a:gs pos="34200">
                <a:srgbClr val="E6D38F"/>
              </a:gs>
              <a:gs pos="0">
                <a:srgbClr val="FCD860"/>
              </a:gs>
              <a:gs pos="100000">
                <a:srgbClr val="F1DF97"/>
              </a:gs>
            </a:gsLst>
            <a:lin ang="12000000" scaled="0"/>
          </a:gradFill>
          <a:effectLst>
            <a:outerShdw blurRad="177800" dist="88900" dir="2700000" algn="tl" rotWithShape="0">
              <a:prstClr val="black">
                <a:alpha val="30000"/>
              </a:prstClr>
            </a:outerShdw>
          </a:effectLst>
        </p:grpSpPr>
        <p:sp>
          <p:nvSpPr>
            <p:cNvPr id="14" name="任意多边形 13"/>
            <p:cNvSpPr/>
            <p:nvPr/>
          </p:nvSpPr>
          <p:spPr>
            <a:xfrm>
              <a:off x="4333987" y="2362200"/>
              <a:ext cx="2905011" cy="2905012"/>
            </a:xfrm>
            <a:custGeom>
              <a:avLst/>
              <a:gdLst>
                <a:gd name="connsiteX0" fmla="*/ 1452506 w 2905012"/>
                <a:gd name="connsiteY0" fmla="*/ 376181 h 2905012"/>
                <a:gd name="connsiteX1" fmla="*/ 376181 w 2905012"/>
                <a:gd name="connsiteY1" fmla="*/ 1452506 h 2905012"/>
                <a:gd name="connsiteX2" fmla="*/ 1452506 w 2905012"/>
                <a:gd name="connsiteY2" fmla="*/ 2528831 h 2905012"/>
                <a:gd name="connsiteX3" fmla="*/ 2528831 w 2905012"/>
                <a:gd name="connsiteY3" fmla="*/ 1452506 h 2905012"/>
                <a:gd name="connsiteX4" fmla="*/ 1452506 w 2905012"/>
                <a:gd name="connsiteY4" fmla="*/ 376181 h 2905012"/>
                <a:gd name="connsiteX5" fmla="*/ 1452506 w 2905012"/>
                <a:gd name="connsiteY5" fmla="*/ 0 h 2905012"/>
                <a:gd name="connsiteX6" fmla="*/ 1601017 w 2905012"/>
                <a:gd name="connsiteY6" fmla="*/ 7499 h 2905012"/>
                <a:gd name="connsiteX7" fmla="*/ 1643977 w 2905012"/>
                <a:gd name="connsiteY7" fmla="*/ 14056 h 2905012"/>
                <a:gd name="connsiteX8" fmla="*/ 1695533 w 2905012"/>
                <a:gd name="connsiteY8" fmla="*/ 284571 h 2905012"/>
                <a:gd name="connsiteX9" fmla="*/ 1769616 w 2905012"/>
                <a:gd name="connsiteY9" fmla="*/ 301003 h 2905012"/>
                <a:gd name="connsiteX10" fmla="*/ 1825934 w 2905012"/>
                <a:gd name="connsiteY10" fmla="*/ 319615 h 2905012"/>
                <a:gd name="connsiteX11" fmla="*/ 2006748 w 2905012"/>
                <a:gd name="connsiteY11" fmla="*/ 110068 h 2905012"/>
                <a:gd name="connsiteX12" fmla="*/ 2017887 w 2905012"/>
                <a:gd name="connsiteY12" fmla="*/ 114145 h 2905012"/>
                <a:gd name="connsiteX13" fmla="*/ 2264616 w 2905012"/>
                <a:gd name="connsiteY13" fmla="*/ 248065 h 2905012"/>
                <a:gd name="connsiteX14" fmla="*/ 2337523 w 2905012"/>
                <a:gd name="connsiteY14" fmla="*/ 302584 h 2905012"/>
                <a:gd name="connsiteX15" fmla="*/ 2247066 w 2905012"/>
                <a:gd name="connsiteY15" fmla="*/ 562199 h 2905012"/>
                <a:gd name="connsiteX16" fmla="*/ 2280217 w 2905012"/>
                <a:gd name="connsiteY16" fmla="*/ 591137 h 2905012"/>
                <a:gd name="connsiteX17" fmla="*/ 2343125 w 2905012"/>
                <a:gd name="connsiteY17" fmla="*/ 657838 h 2905012"/>
                <a:gd name="connsiteX18" fmla="*/ 2602428 w 2905012"/>
                <a:gd name="connsiteY18" fmla="*/ 567489 h 2905012"/>
                <a:gd name="connsiteX19" fmla="*/ 2656947 w 2905012"/>
                <a:gd name="connsiteY19" fmla="*/ 640396 h 2905012"/>
                <a:gd name="connsiteX20" fmla="*/ 2790867 w 2905012"/>
                <a:gd name="connsiteY20" fmla="*/ 887125 h 2905012"/>
                <a:gd name="connsiteX21" fmla="*/ 2794944 w 2905012"/>
                <a:gd name="connsiteY21" fmla="*/ 898265 h 2905012"/>
                <a:gd name="connsiteX22" fmla="*/ 2586495 w 2905012"/>
                <a:gd name="connsiteY22" fmla="*/ 1078131 h 2905012"/>
                <a:gd name="connsiteX23" fmla="*/ 2616181 w 2905012"/>
                <a:gd name="connsiteY23" fmla="*/ 1182468 h 2905012"/>
                <a:gd name="connsiteX24" fmla="*/ 2621126 w 2905012"/>
                <a:gd name="connsiteY24" fmla="*/ 1209611 h 2905012"/>
                <a:gd name="connsiteX25" fmla="*/ 2890957 w 2905012"/>
                <a:gd name="connsiteY25" fmla="*/ 1261036 h 2905012"/>
                <a:gd name="connsiteX26" fmla="*/ 2897513 w 2905012"/>
                <a:gd name="connsiteY26" fmla="*/ 1303996 h 2905012"/>
                <a:gd name="connsiteX27" fmla="*/ 2905012 w 2905012"/>
                <a:gd name="connsiteY27" fmla="*/ 1452506 h 2905012"/>
                <a:gd name="connsiteX28" fmla="*/ 2897513 w 2905012"/>
                <a:gd name="connsiteY28" fmla="*/ 1601016 h 2905012"/>
                <a:gd name="connsiteX29" fmla="*/ 2890957 w 2905012"/>
                <a:gd name="connsiteY29" fmla="*/ 1643977 h 2905012"/>
                <a:gd name="connsiteX30" fmla="*/ 2620440 w 2905012"/>
                <a:gd name="connsiteY30" fmla="*/ 1695533 h 2905012"/>
                <a:gd name="connsiteX31" fmla="*/ 2604008 w 2905012"/>
                <a:gd name="connsiteY31" fmla="*/ 1769614 h 2905012"/>
                <a:gd name="connsiteX32" fmla="*/ 2585396 w 2905012"/>
                <a:gd name="connsiteY32" fmla="*/ 1825933 h 2905012"/>
                <a:gd name="connsiteX33" fmla="*/ 2794944 w 2905012"/>
                <a:gd name="connsiteY33" fmla="*/ 2006748 h 2905012"/>
                <a:gd name="connsiteX34" fmla="*/ 2790867 w 2905012"/>
                <a:gd name="connsiteY34" fmla="*/ 2017887 h 2905012"/>
                <a:gd name="connsiteX35" fmla="*/ 2656947 w 2905012"/>
                <a:gd name="connsiteY35" fmla="*/ 2264616 h 2905012"/>
                <a:gd name="connsiteX36" fmla="*/ 2602428 w 2905012"/>
                <a:gd name="connsiteY36" fmla="*/ 2337523 h 2905012"/>
                <a:gd name="connsiteX37" fmla="*/ 2342811 w 2905012"/>
                <a:gd name="connsiteY37" fmla="*/ 2247065 h 2905012"/>
                <a:gd name="connsiteX38" fmla="*/ 2313875 w 2905012"/>
                <a:gd name="connsiteY38" fmla="*/ 2280215 h 2905012"/>
                <a:gd name="connsiteX39" fmla="*/ 2247174 w 2905012"/>
                <a:gd name="connsiteY39" fmla="*/ 2343123 h 2905012"/>
                <a:gd name="connsiteX40" fmla="*/ 2337523 w 2905012"/>
                <a:gd name="connsiteY40" fmla="*/ 2602428 h 2905012"/>
                <a:gd name="connsiteX41" fmla="*/ 2264616 w 2905012"/>
                <a:gd name="connsiteY41" fmla="*/ 2656947 h 2905012"/>
                <a:gd name="connsiteX42" fmla="*/ 2017887 w 2905012"/>
                <a:gd name="connsiteY42" fmla="*/ 2790867 h 2905012"/>
                <a:gd name="connsiteX43" fmla="*/ 2006748 w 2905012"/>
                <a:gd name="connsiteY43" fmla="*/ 2794944 h 2905012"/>
                <a:gd name="connsiteX44" fmla="*/ 1826880 w 2905012"/>
                <a:gd name="connsiteY44" fmla="*/ 2586493 h 2905012"/>
                <a:gd name="connsiteX45" fmla="*/ 1722544 w 2905012"/>
                <a:gd name="connsiteY45" fmla="*/ 2616179 h 2905012"/>
                <a:gd name="connsiteX46" fmla="*/ 1695403 w 2905012"/>
                <a:gd name="connsiteY46" fmla="*/ 2621123 h 2905012"/>
                <a:gd name="connsiteX47" fmla="*/ 1643977 w 2905012"/>
                <a:gd name="connsiteY47" fmla="*/ 2890957 h 2905012"/>
                <a:gd name="connsiteX48" fmla="*/ 1601017 w 2905012"/>
                <a:gd name="connsiteY48" fmla="*/ 2897513 h 2905012"/>
                <a:gd name="connsiteX49" fmla="*/ 1452506 w 2905012"/>
                <a:gd name="connsiteY49" fmla="*/ 2905012 h 2905012"/>
                <a:gd name="connsiteX50" fmla="*/ 1303996 w 2905012"/>
                <a:gd name="connsiteY50" fmla="*/ 2897513 h 2905012"/>
                <a:gd name="connsiteX51" fmla="*/ 1261036 w 2905012"/>
                <a:gd name="connsiteY51" fmla="*/ 2890957 h 2905012"/>
                <a:gd name="connsiteX52" fmla="*/ 1209479 w 2905012"/>
                <a:gd name="connsiteY52" fmla="*/ 2620437 h 2905012"/>
                <a:gd name="connsiteX53" fmla="*/ 1135396 w 2905012"/>
                <a:gd name="connsiteY53" fmla="*/ 2604005 h 2905012"/>
                <a:gd name="connsiteX54" fmla="*/ 1079081 w 2905012"/>
                <a:gd name="connsiteY54" fmla="*/ 2585394 h 2905012"/>
                <a:gd name="connsiteX55" fmla="*/ 898265 w 2905012"/>
                <a:gd name="connsiteY55" fmla="*/ 2794944 h 2905012"/>
                <a:gd name="connsiteX56" fmla="*/ 887125 w 2905012"/>
                <a:gd name="connsiteY56" fmla="*/ 2790867 h 2905012"/>
                <a:gd name="connsiteX57" fmla="*/ 640396 w 2905012"/>
                <a:gd name="connsiteY57" fmla="*/ 2656947 h 2905012"/>
                <a:gd name="connsiteX58" fmla="*/ 567489 w 2905012"/>
                <a:gd name="connsiteY58" fmla="*/ 2602428 h 2905012"/>
                <a:gd name="connsiteX59" fmla="*/ 657947 w 2905012"/>
                <a:gd name="connsiteY59" fmla="*/ 2342810 h 2905012"/>
                <a:gd name="connsiteX60" fmla="*/ 624796 w 2905012"/>
                <a:gd name="connsiteY60" fmla="*/ 2313872 h 2905012"/>
                <a:gd name="connsiteX61" fmla="*/ 561890 w 2905012"/>
                <a:gd name="connsiteY61" fmla="*/ 2247174 h 2905012"/>
                <a:gd name="connsiteX62" fmla="*/ 302584 w 2905012"/>
                <a:gd name="connsiteY62" fmla="*/ 2337523 h 2905012"/>
                <a:gd name="connsiteX63" fmla="*/ 248066 w 2905012"/>
                <a:gd name="connsiteY63" fmla="*/ 2264616 h 2905012"/>
                <a:gd name="connsiteX64" fmla="*/ 114145 w 2905012"/>
                <a:gd name="connsiteY64" fmla="*/ 2017887 h 2905012"/>
                <a:gd name="connsiteX65" fmla="*/ 110068 w 2905012"/>
                <a:gd name="connsiteY65" fmla="*/ 2006748 h 2905012"/>
                <a:gd name="connsiteX66" fmla="*/ 318519 w 2905012"/>
                <a:gd name="connsiteY66" fmla="*/ 1826880 h 2905012"/>
                <a:gd name="connsiteX67" fmla="*/ 288831 w 2905012"/>
                <a:gd name="connsiteY67" fmla="*/ 1722541 h 2905012"/>
                <a:gd name="connsiteX68" fmla="*/ 283887 w 2905012"/>
                <a:gd name="connsiteY68" fmla="*/ 1695402 h 2905012"/>
                <a:gd name="connsiteX69" fmla="*/ 14056 w 2905012"/>
                <a:gd name="connsiteY69" fmla="*/ 1643977 h 2905012"/>
                <a:gd name="connsiteX70" fmla="*/ 7499 w 2905012"/>
                <a:gd name="connsiteY70" fmla="*/ 1601016 h 2905012"/>
                <a:gd name="connsiteX71" fmla="*/ 0 w 2905012"/>
                <a:gd name="connsiteY71" fmla="*/ 1452506 h 2905012"/>
                <a:gd name="connsiteX72" fmla="*/ 7499 w 2905012"/>
                <a:gd name="connsiteY72" fmla="*/ 1303996 h 2905012"/>
                <a:gd name="connsiteX73" fmla="*/ 14056 w 2905012"/>
                <a:gd name="connsiteY73" fmla="*/ 1261036 h 2905012"/>
                <a:gd name="connsiteX74" fmla="*/ 284572 w 2905012"/>
                <a:gd name="connsiteY74" fmla="*/ 1209480 h 2905012"/>
                <a:gd name="connsiteX75" fmla="*/ 301005 w 2905012"/>
                <a:gd name="connsiteY75" fmla="*/ 1135394 h 2905012"/>
                <a:gd name="connsiteX76" fmla="*/ 319616 w 2905012"/>
                <a:gd name="connsiteY76" fmla="*/ 1079079 h 2905012"/>
                <a:gd name="connsiteX77" fmla="*/ 110068 w 2905012"/>
                <a:gd name="connsiteY77" fmla="*/ 898264 h 2905012"/>
                <a:gd name="connsiteX78" fmla="*/ 114145 w 2905012"/>
                <a:gd name="connsiteY78" fmla="*/ 887125 h 2905012"/>
                <a:gd name="connsiteX79" fmla="*/ 248066 w 2905012"/>
                <a:gd name="connsiteY79" fmla="*/ 640396 h 2905012"/>
                <a:gd name="connsiteX80" fmla="*/ 302584 w 2905012"/>
                <a:gd name="connsiteY80" fmla="*/ 567489 h 2905012"/>
                <a:gd name="connsiteX81" fmla="*/ 562199 w 2905012"/>
                <a:gd name="connsiteY81" fmla="*/ 657946 h 2905012"/>
                <a:gd name="connsiteX82" fmla="*/ 591138 w 2905012"/>
                <a:gd name="connsiteY82" fmla="*/ 624794 h 2905012"/>
                <a:gd name="connsiteX83" fmla="*/ 657838 w 2905012"/>
                <a:gd name="connsiteY83" fmla="*/ 561888 h 2905012"/>
                <a:gd name="connsiteX84" fmla="*/ 567489 w 2905012"/>
                <a:gd name="connsiteY84" fmla="*/ 302584 h 2905012"/>
                <a:gd name="connsiteX85" fmla="*/ 640396 w 2905012"/>
                <a:gd name="connsiteY85" fmla="*/ 248065 h 2905012"/>
                <a:gd name="connsiteX86" fmla="*/ 887125 w 2905012"/>
                <a:gd name="connsiteY86" fmla="*/ 114145 h 2905012"/>
                <a:gd name="connsiteX87" fmla="*/ 898265 w 2905012"/>
                <a:gd name="connsiteY87" fmla="*/ 110068 h 2905012"/>
                <a:gd name="connsiteX88" fmla="*/ 1078131 w 2905012"/>
                <a:gd name="connsiteY88" fmla="*/ 318516 h 2905012"/>
                <a:gd name="connsiteX89" fmla="*/ 1182469 w 2905012"/>
                <a:gd name="connsiteY89" fmla="*/ 288830 h 2905012"/>
                <a:gd name="connsiteX90" fmla="*/ 1209611 w 2905012"/>
                <a:gd name="connsiteY90" fmla="*/ 283886 h 2905012"/>
                <a:gd name="connsiteX91" fmla="*/ 1261036 w 2905012"/>
                <a:gd name="connsiteY91" fmla="*/ 14056 h 2905012"/>
                <a:gd name="connsiteX92" fmla="*/ 1303996 w 2905012"/>
                <a:gd name="connsiteY92" fmla="*/ 7499 h 2905012"/>
                <a:gd name="connsiteX93" fmla="*/ 1452506 w 2905012"/>
                <a:gd name="connsiteY93" fmla="*/ 0 h 290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905012" h="2905012">
                  <a:moveTo>
                    <a:pt x="1452506" y="376181"/>
                  </a:moveTo>
                  <a:cubicBezTo>
                    <a:pt x="858068" y="376181"/>
                    <a:pt x="376181" y="858068"/>
                    <a:pt x="376181" y="1452506"/>
                  </a:cubicBezTo>
                  <a:cubicBezTo>
                    <a:pt x="376181" y="2046944"/>
                    <a:pt x="858068" y="2528831"/>
                    <a:pt x="1452506" y="2528831"/>
                  </a:cubicBezTo>
                  <a:cubicBezTo>
                    <a:pt x="2046944" y="2528831"/>
                    <a:pt x="2528831" y="2046944"/>
                    <a:pt x="2528831" y="1452506"/>
                  </a:cubicBezTo>
                  <a:cubicBezTo>
                    <a:pt x="2528831" y="858068"/>
                    <a:pt x="2046944" y="376181"/>
                    <a:pt x="1452506" y="376181"/>
                  </a:cubicBezTo>
                  <a:close/>
                  <a:moveTo>
                    <a:pt x="1452506" y="0"/>
                  </a:moveTo>
                  <a:cubicBezTo>
                    <a:pt x="1502644" y="0"/>
                    <a:pt x="1552188" y="2540"/>
                    <a:pt x="1601017" y="7499"/>
                  </a:cubicBezTo>
                  <a:lnTo>
                    <a:pt x="1643977" y="14056"/>
                  </a:lnTo>
                  <a:lnTo>
                    <a:pt x="1695533" y="284571"/>
                  </a:lnTo>
                  <a:lnTo>
                    <a:pt x="1769616" y="301003"/>
                  </a:lnTo>
                  <a:lnTo>
                    <a:pt x="1825934" y="319615"/>
                  </a:lnTo>
                  <a:lnTo>
                    <a:pt x="2006748" y="110068"/>
                  </a:lnTo>
                  <a:lnTo>
                    <a:pt x="2017887" y="114145"/>
                  </a:lnTo>
                  <a:cubicBezTo>
                    <a:pt x="2104775" y="150896"/>
                    <a:pt x="2187342" y="195860"/>
                    <a:pt x="2264616" y="248065"/>
                  </a:cubicBezTo>
                  <a:lnTo>
                    <a:pt x="2337523" y="302584"/>
                  </a:lnTo>
                  <a:lnTo>
                    <a:pt x="2247066" y="562199"/>
                  </a:lnTo>
                  <a:lnTo>
                    <a:pt x="2280217" y="591137"/>
                  </a:lnTo>
                  <a:lnTo>
                    <a:pt x="2343125" y="657838"/>
                  </a:lnTo>
                  <a:lnTo>
                    <a:pt x="2602428" y="567489"/>
                  </a:lnTo>
                  <a:lnTo>
                    <a:pt x="2656947" y="640396"/>
                  </a:lnTo>
                  <a:cubicBezTo>
                    <a:pt x="2709152" y="717670"/>
                    <a:pt x="2754117" y="800238"/>
                    <a:pt x="2790867" y="887125"/>
                  </a:cubicBezTo>
                  <a:lnTo>
                    <a:pt x="2794944" y="898265"/>
                  </a:lnTo>
                  <a:lnTo>
                    <a:pt x="2586495" y="1078131"/>
                  </a:lnTo>
                  <a:lnTo>
                    <a:pt x="2616181" y="1182468"/>
                  </a:lnTo>
                  <a:lnTo>
                    <a:pt x="2621126" y="1209611"/>
                  </a:lnTo>
                  <a:lnTo>
                    <a:pt x="2890957" y="1261036"/>
                  </a:lnTo>
                  <a:lnTo>
                    <a:pt x="2897513" y="1303996"/>
                  </a:lnTo>
                  <a:cubicBezTo>
                    <a:pt x="2902472" y="1352825"/>
                    <a:pt x="2905012" y="1402369"/>
                    <a:pt x="2905012" y="1452506"/>
                  </a:cubicBezTo>
                  <a:cubicBezTo>
                    <a:pt x="2905012" y="1502643"/>
                    <a:pt x="2902472" y="1552187"/>
                    <a:pt x="2897513" y="1601016"/>
                  </a:cubicBezTo>
                  <a:lnTo>
                    <a:pt x="2890957" y="1643977"/>
                  </a:lnTo>
                  <a:lnTo>
                    <a:pt x="2620440" y="1695533"/>
                  </a:lnTo>
                  <a:lnTo>
                    <a:pt x="2604008" y="1769614"/>
                  </a:lnTo>
                  <a:lnTo>
                    <a:pt x="2585396" y="1825933"/>
                  </a:lnTo>
                  <a:lnTo>
                    <a:pt x="2794944" y="2006748"/>
                  </a:lnTo>
                  <a:lnTo>
                    <a:pt x="2790867" y="2017887"/>
                  </a:lnTo>
                  <a:cubicBezTo>
                    <a:pt x="2754117" y="2104775"/>
                    <a:pt x="2709152" y="2187342"/>
                    <a:pt x="2656947" y="2264616"/>
                  </a:cubicBezTo>
                  <a:lnTo>
                    <a:pt x="2602428" y="2337523"/>
                  </a:lnTo>
                  <a:lnTo>
                    <a:pt x="2342811" y="2247065"/>
                  </a:lnTo>
                  <a:lnTo>
                    <a:pt x="2313875" y="2280215"/>
                  </a:lnTo>
                  <a:lnTo>
                    <a:pt x="2247174" y="2343123"/>
                  </a:lnTo>
                  <a:lnTo>
                    <a:pt x="2337523" y="2602428"/>
                  </a:lnTo>
                  <a:lnTo>
                    <a:pt x="2264616" y="2656947"/>
                  </a:lnTo>
                  <a:cubicBezTo>
                    <a:pt x="2187342" y="2709152"/>
                    <a:pt x="2104775" y="2754117"/>
                    <a:pt x="2017887" y="2790867"/>
                  </a:cubicBezTo>
                  <a:lnTo>
                    <a:pt x="2006748" y="2794944"/>
                  </a:lnTo>
                  <a:lnTo>
                    <a:pt x="1826880" y="2586493"/>
                  </a:lnTo>
                  <a:lnTo>
                    <a:pt x="1722544" y="2616179"/>
                  </a:lnTo>
                  <a:lnTo>
                    <a:pt x="1695403" y="2621123"/>
                  </a:lnTo>
                  <a:lnTo>
                    <a:pt x="1643977" y="2890957"/>
                  </a:lnTo>
                  <a:lnTo>
                    <a:pt x="1601017" y="2897513"/>
                  </a:lnTo>
                  <a:cubicBezTo>
                    <a:pt x="1552188" y="2902472"/>
                    <a:pt x="1502644" y="2905012"/>
                    <a:pt x="1452506" y="2905012"/>
                  </a:cubicBezTo>
                  <a:cubicBezTo>
                    <a:pt x="1402369" y="2905012"/>
                    <a:pt x="1352825" y="2902472"/>
                    <a:pt x="1303996" y="2897513"/>
                  </a:cubicBezTo>
                  <a:lnTo>
                    <a:pt x="1261036" y="2890957"/>
                  </a:lnTo>
                  <a:lnTo>
                    <a:pt x="1209479" y="2620437"/>
                  </a:lnTo>
                  <a:lnTo>
                    <a:pt x="1135396" y="2604005"/>
                  </a:lnTo>
                  <a:lnTo>
                    <a:pt x="1079081" y="2585394"/>
                  </a:lnTo>
                  <a:lnTo>
                    <a:pt x="898265" y="2794944"/>
                  </a:lnTo>
                  <a:lnTo>
                    <a:pt x="887125" y="2790867"/>
                  </a:lnTo>
                  <a:cubicBezTo>
                    <a:pt x="800238" y="2754117"/>
                    <a:pt x="717670" y="2709152"/>
                    <a:pt x="640396" y="2656947"/>
                  </a:cubicBezTo>
                  <a:lnTo>
                    <a:pt x="567489" y="2602428"/>
                  </a:lnTo>
                  <a:lnTo>
                    <a:pt x="657947" y="2342810"/>
                  </a:lnTo>
                  <a:lnTo>
                    <a:pt x="624796" y="2313872"/>
                  </a:lnTo>
                  <a:lnTo>
                    <a:pt x="561890" y="2247174"/>
                  </a:lnTo>
                  <a:lnTo>
                    <a:pt x="302584" y="2337523"/>
                  </a:lnTo>
                  <a:lnTo>
                    <a:pt x="248066" y="2264616"/>
                  </a:lnTo>
                  <a:cubicBezTo>
                    <a:pt x="195860" y="2187342"/>
                    <a:pt x="150896" y="2104775"/>
                    <a:pt x="114145" y="2017887"/>
                  </a:cubicBezTo>
                  <a:lnTo>
                    <a:pt x="110068" y="2006748"/>
                  </a:lnTo>
                  <a:lnTo>
                    <a:pt x="318519" y="1826880"/>
                  </a:lnTo>
                  <a:lnTo>
                    <a:pt x="288831" y="1722541"/>
                  </a:lnTo>
                  <a:lnTo>
                    <a:pt x="283887" y="1695402"/>
                  </a:lnTo>
                  <a:lnTo>
                    <a:pt x="14056" y="1643977"/>
                  </a:lnTo>
                  <a:lnTo>
                    <a:pt x="7499" y="1601016"/>
                  </a:lnTo>
                  <a:cubicBezTo>
                    <a:pt x="2541" y="1552187"/>
                    <a:pt x="0" y="1502643"/>
                    <a:pt x="0" y="1452506"/>
                  </a:cubicBezTo>
                  <a:cubicBezTo>
                    <a:pt x="0" y="1402369"/>
                    <a:pt x="2541" y="1352825"/>
                    <a:pt x="7499" y="1303996"/>
                  </a:cubicBezTo>
                  <a:lnTo>
                    <a:pt x="14056" y="1261036"/>
                  </a:lnTo>
                  <a:lnTo>
                    <a:pt x="284572" y="1209480"/>
                  </a:lnTo>
                  <a:lnTo>
                    <a:pt x="301005" y="1135394"/>
                  </a:lnTo>
                  <a:lnTo>
                    <a:pt x="319616" y="1079079"/>
                  </a:lnTo>
                  <a:lnTo>
                    <a:pt x="110068" y="898264"/>
                  </a:lnTo>
                  <a:lnTo>
                    <a:pt x="114145" y="887125"/>
                  </a:lnTo>
                  <a:cubicBezTo>
                    <a:pt x="150896" y="800238"/>
                    <a:pt x="195860" y="717670"/>
                    <a:pt x="248066" y="640396"/>
                  </a:cubicBezTo>
                  <a:lnTo>
                    <a:pt x="302584" y="567489"/>
                  </a:lnTo>
                  <a:lnTo>
                    <a:pt x="562199" y="657946"/>
                  </a:lnTo>
                  <a:lnTo>
                    <a:pt x="591138" y="624794"/>
                  </a:lnTo>
                  <a:lnTo>
                    <a:pt x="657838" y="561888"/>
                  </a:lnTo>
                  <a:lnTo>
                    <a:pt x="567489" y="302584"/>
                  </a:lnTo>
                  <a:lnTo>
                    <a:pt x="640396" y="248065"/>
                  </a:lnTo>
                  <a:cubicBezTo>
                    <a:pt x="717670" y="195860"/>
                    <a:pt x="800238" y="150896"/>
                    <a:pt x="887125" y="114145"/>
                  </a:cubicBezTo>
                  <a:lnTo>
                    <a:pt x="898265" y="110068"/>
                  </a:lnTo>
                  <a:lnTo>
                    <a:pt x="1078131" y="318516"/>
                  </a:lnTo>
                  <a:lnTo>
                    <a:pt x="1182469" y="288830"/>
                  </a:lnTo>
                  <a:lnTo>
                    <a:pt x="1209611" y="283886"/>
                  </a:lnTo>
                  <a:lnTo>
                    <a:pt x="1261036" y="14056"/>
                  </a:lnTo>
                  <a:lnTo>
                    <a:pt x="1303996" y="7499"/>
                  </a:lnTo>
                  <a:cubicBezTo>
                    <a:pt x="1352825" y="2540"/>
                    <a:pt x="1402369" y="0"/>
                    <a:pt x="1452506" y="0"/>
                  </a:cubicBezTo>
                  <a:close/>
                </a:path>
              </a:pathLst>
            </a:custGeom>
            <a:solidFill>
              <a:srgbClr val="2F5E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endParaRPr>
            </a:p>
          </p:txBody>
        </p:sp>
        <p:sp>
          <p:nvSpPr>
            <p:cNvPr id="15" name="椭圆 14"/>
            <p:cNvSpPr/>
            <p:nvPr/>
          </p:nvSpPr>
          <p:spPr>
            <a:xfrm>
              <a:off x="4710168" y="2738381"/>
              <a:ext cx="2152649" cy="2152650"/>
            </a:xfrm>
            <a:prstGeom prst="ellipse">
              <a:avLst/>
            </a:prstGeom>
            <a:grpFill/>
            <a:ln w="19050">
              <a:gradFill>
                <a:gsLst>
                  <a:gs pos="100000">
                    <a:schemeClr val="accent1">
                      <a:lumMod val="5000"/>
                      <a:lumOff val="95000"/>
                    </a:schemeClr>
                  </a:gs>
                  <a:gs pos="0">
                    <a:srgbClr val="EEEEEE"/>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endParaRPr>
            </a:p>
          </p:txBody>
        </p:sp>
        <p:sp>
          <p:nvSpPr>
            <p:cNvPr id="16" name="椭圆 15"/>
            <p:cNvSpPr/>
            <p:nvPr/>
          </p:nvSpPr>
          <p:spPr>
            <a:xfrm>
              <a:off x="4710169" y="2738382"/>
              <a:ext cx="2152650" cy="2152648"/>
            </a:xfrm>
            <a:prstGeom prst="ellipse">
              <a:avLst/>
            </a:prstGeom>
            <a:solidFill>
              <a:schemeClr val="bg1">
                <a:lumMod val="85000"/>
              </a:schemeClr>
            </a:solidFill>
            <a:ln>
              <a:solidFill>
                <a:srgbClr val="2F5EB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endParaRPr>
            </a:p>
          </p:txBody>
        </p:sp>
      </p:grpSp>
      <p:sp>
        <p:nvSpPr>
          <p:cNvPr id="17" name="TextBox 16"/>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146976664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7"/>
                                        </p:tgtEl>
                                        <p:attrNameLst>
                                          <p:attrName>ppt_y</p:attrName>
                                        </p:attrNameLst>
                                      </p:cBhvr>
                                      <p:tavLst>
                                        <p:tav tm="0">
                                          <p:val>
                                            <p:strVal val="#ppt_y"/>
                                          </p:val>
                                        </p:tav>
                                        <p:tav tm="100000">
                                          <p:val>
                                            <p:strVal val="#ppt_y"/>
                                          </p:val>
                                        </p:tav>
                                      </p:tavLst>
                                    </p:anim>
                                    <p:anim calcmode="lin" valueType="num">
                                      <p:cBhvr>
                                        <p:cTn id="27"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7"/>
                                        </p:tgtEl>
                                      </p:cBhvr>
                                    </p:animEffect>
                                  </p:childTnLst>
                                </p:cTn>
                              </p:par>
                            </p:childTnLst>
                          </p:cTn>
                        </p:par>
                        <p:par>
                          <p:cTn id="30" fill="hold">
                            <p:stCondLst>
                              <p:cond delay="365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8"/>
                                        </p:tgtEl>
                                        <p:attrNameLst>
                                          <p:attrName>ppt_y</p:attrName>
                                        </p:attrNameLst>
                                      </p:cBhvr>
                                      <p:tavLst>
                                        <p:tav tm="0">
                                          <p:val>
                                            <p:strVal val="#ppt_y"/>
                                          </p:val>
                                        </p:tav>
                                        <p:tav tm="100000">
                                          <p:val>
                                            <p:strVal val="#ppt_y"/>
                                          </p:val>
                                        </p:tav>
                                      </p:tavLst>
                                    </p:anim>
                                    <p:anim calcmode="lin" valueType="num">
                                      <p:cBhvr>
                                        <p:cTn id="3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8"/>
                                        </p:tgtEl>
                                      </p:cBhvr>
                                    </p:animEffect>
                                  </p:childTnLst>
                                </p:cTn>
                              </p:par>
                            </p:childTnLst>
                          </p:cTn>
                        </p:par>
                        <p:par>
                          <p:cTn id="38" fill="hold">
                            <p:stCondLst>
                              <p:cond delay="45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9"/>
                                        </p:tgtEl>
                                        <p:attrNameLst>
                                          <p:attrName>ppt_y</p:attrName>
                                        </p:attrNameLst>
                                      </p:cBhvr>
                                      <p:tavLst>
                                        <p:tav tm="0">
                                          <p:val>
                                            <p:strVal val="#ppt_y"/>
                                          </p:val>
                                        </p:tav>
                                        <p:tav tm="100000">
                                          <p:val>
                                            <p:strVal val="#ppt_y"/>
                                          </p:val>
                                        </p:tav>
                                      </p:tavLst>
                                    </p:anim>
                                    <p:anim calcmode="lin" valueType="num">
                                      <p:cBhvr>
                                        <p:cTn id="4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9"/>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left)">
                                      <p:cBhvr>
                                        <p:cTn id="49" dur="500"/>
                                        <p:tgtEl>
                                          <p:spTgt spid="10"/>
                                        </p:tgtEl>
                                      </p:cBhvr>
                                    </p:animEffect>
                                  </p:childTnLst>
                                </p:cTn>
                              </p:par>
                            </p:childTnLst>
                          </p:cTn>
                        </p:par>
                        <p:par>
                          <p:cTn id="50" fill="hold">
                            <p:stCondLst>
                              <p:cond delay="6000"/>
                            </p:stCondLst>
                            <p:childTnLst>
                              <p:par>
                                <p:cTn id="51" presetID="42" presetClass="entr" presetSubtype="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1000"/>
                                        <p:tgtEl>
                                          <p:spTgt spid="11"/>
                                        </p:tgtEl>
                                      </p:cBhvr>
                                    </p:animEffect>
                                    <p:anim calcmode="lin" valueType="num">
                                      <p:cBhvr>
                                        <p:cTn id="54" dur="1000" fill="hold"/>
                                        <p:tgtEl>
                                          <p:spTgt spid="11"/>
                                        </p:tgtEl>
                                        <p:attrNameLst>
                                          <p:attrName>ppt_x</p:attrName>
                                        </p:attrNameLst>
                                      </p:cBhvr>
                                      <p:tavLst>
                                        <p:tav tm="0">
                                          <p:val>
                                            <p:strVal val="#ppt_x"/>
                                          </p:val>
                                        </p:tav>
                                        <p:tav tm="100000">
                                          <p:val>
                                            <p:strVal val="#ppt_x"/>
                                          </p:val>
                                        </p:tav>
                                      </p:tavLst>
                                    </p:anim>
                                    <p:anim calcmode="lin" valueType="num">
                                      <p:cBhvr>
                                        <p:cTn id="55" dur="1000" fill="hold"/>
                                        <p:tgtEl>
                                          <p:spTgt spid="11"/>
                                        </p:tgtEl>
                                        <p:attrNameLst>
                                          <p:attrName>ppt_y</p:attrName>
                                        </p:attrNameLst>
                                      </p:cBhvr>
                                      <p:tavLst>
                                        <p:tav tm="0">
                                          <p:val>
                                            <p:strVal val="#ppt_y+.1"/>
                                          </p:val>
                                        </p:tav>
                                        <p:tav tm="100000">
                                          <p:val>
                                            <p:strVal val="#ppt_y"/>
                                          </p:val>
                                        </p:tav>
                                      </p:tavLst>
                                    </p:anim>
                                  </p:childTnLst>
                                </p:cTn>
                              </p:par>
                            </p:childTnLst>
                          </p:cTn>
                        </p:par>
                        <p:par>
                          <p:cTn id="56" fill="hold">
                            <p:stCondLst>
                              <p:cond delay="7000"/>
                            </p:stCondLst>
                            <p:childTnLst>
                              <p:par>
                                <p:cTn id="57" presetID="53" presetClass="entr" presetSubtype="16" fill="hold" nodeType="after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childTnLst>
                          </p:cTn>
                        </p:par>
                        <p:par>
                          <p:cTn id="62" fill="hold">
                            <p:stCondLst>
                              <p:cond delay="7500"/>
                            </p:stCondLst>
                            <p:childTnLst>
                              <p:par>
                                <p:cTn id="63" presetID="42" presetClass="path" presetSubtype="0" accel="50000" decel="50000" fill="hold" nodeType="afterEffect">
                                  <p:stCondLst>
                                    <p:cond delay="0"/>
                                  </p:stCondLst>
                                  <p:childTnLst>
                                    <p:animMotion origin="layout" path="M -4.16667E-7 -6.29047E-7 L 0.27669 -0.00347 " pathEditMode="relative" rAng="0" ptsTypes="AA">
                                      <p:cBhvr>
                                        <p:cTn id="64" dur="2000" fill="hold"/>
                                        <p:tgtEl>
                                          <p:spTgt spid="13"/>
                                        </p:tgtEl>
                                        <p:attrNameLst>
                                          <p:attrName>ppt_x</p:attrName>
                                          <p:attrName>ppt_y</p:attrName>
                                        </p:attrNameLst>
                                      </p:cBhvr>
                                      <p:rCtr x="13828" y="-185"/>
                                    </p:animMotion>
                                  </p:childTnLst>
                                </p:cTn>
                              </p:par>
                              <p:par>
                                <p:cTn id="65" presetID="14" presetClass="entr" presetSubtype="10" fill="hold" grpId="0" nodeType="withEffect">
                                  <p:stCondLst>
                                    <p:cond delay="1000"/>
                                  </p:stCondLst>
                                  <p:childTnLst>
                                    <p:set>
                                      <p:cBhvr>
                                        <p:cTn id="66" dur="1" fill="hold">
                                          <p:stCondLst>
                                            <p:cond delay="0"/>
                                          </p:stCondLst>
                                        </p:cTn>
                                        <p:tgtEl>
                                          <p:spTgt spid="12"/>
                                        </p:tgtEl>
                                        <p:attrNameLst>
                                          <p:attrName>style.visibility</p:attrName>
                                        </p:attrNameLst>
                                      </p:cBhvr>
                                      <p:to>
                                        <p:strVal val="visible"/>
                                      </p:to>
                                    </p:set>
                                    <p:animEffect transition="in" filter="randombar(horizontal)">
                                      <p:cBhvr>
                                        <p:cTn id="67" dur="500"/>
                                        <p:tgtEl>
                                          <p:spTgt spid="12"/>
                                        </p:tgtEl>
                                      </p:cBhvr>
                                    </p:animEffect>
                                  </p:childTnLst>
                                </p:cTn>
                              </p:par>
                            </p:childTnLst>
                          </p:cTn>
                        </p:par>
                        <p:par>
                          <p:cTn id="68" fill="hold">
                            <p:stCondLst>
                              <p:cond delay="9500"/>
                            </p:stCondLst>
                            <p:childTnLst>
                              <p:par>
                                <p:cTn id="69" presetID="10"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12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5" grpId="0" animBg="1"/>
      <p:bldP spid="7" grpId="0"/>
      <p:bldP spid="8" grpId="0"/>
      <p:bldP spid="9" grpId="0"/>
      <p:bldP spid="10" grpId="0"/>
      <p:bldP spid="11" grpId="0" animBg="1"/>
      <p:bldP spid="12"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总体概述</a:t>
            </a:r>
          </a:p>
        </p:txBody>
      </p:sp>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10</a:t>
            </a:r>
            <a:endParaRPr lang="zh-CN" dirty="0">
              <a:latin typeface="方正兰亭超细黑简体" panose="02000000000000000000" pitchFamily="2" charset="-122"/>
              <a:ea typeface="方正兰亭超细黑简体" panose="02000000000000000000" pitchFamily="2" charset="-122"/>
            </a:endParaRPr>
          </a:p>
        </p:txBody>
      </p:sp>
      <p:sp>
        <p:nvSpPr>
          <p:cNvPr id="14" name="KSO_Shape"/>
          <p:cNvSpPr>
            <a:spLocks/>
          </p:cNvSpPr>
          <p:nvPr/>
        </p:nvSpPr>
        <p:spPr bwMode="auto">
          <a:xfrm>
            <a:off x="334546" y="254607"/>
            <a:ext cx="292833" cy="22206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 name="矩形 47"/>
          <p:cNvSpPr>
            <a:spLocks noChangeArrowheads="1"/>
          </p:cNvSpPr>
          <p:nvPr/>
        </p:nvSpPr>
        <p:spPr bwMode="auto">
          <a:xfrm>
            <a:off x="6021643" y="1539998"/>
            <a:ext cx="4652394"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右键点击图片选择设置图片格式可直接替换图片，在此录入上述图表的描述说明。您可以点击文字框输入您的描述说明，或者通过复制粘贴。</a:t>
            </a:r>
            <a:endParaRPr lang="en-US" altLang="zh-CN" sz="14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16" name="矩形 3"/>
          <p:cNvSpPr>
            <a:spLocks noChangeArrowheads="1"/>
          </p:cNvSpPr>
          <p:nvPr/>
        </p:nvSpPr>
        <p:spPr bwMode="auto">
          <a:xfrm>
            <a:off x="6038166" y="1081734"/>
            <a:ext cx="1523480"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17" name="矩形 16"/>
          <p:cNvSpPr/>
          <p:nvPr/>
        </p:nvSpPr>
        <p:spPr>
          <a:xfrm>
            <a:off x="6097289" y="1449292"/>
            <a:ext cx="599800" cy="40500"/>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8" name="矩形 17"/>
          <p:cNvSpPr/>
          <p:nvPr/>
        </p:nvSpPr>
        <p:spPr>
          <a:xfrm>
            <a:off x="6712139" y="1449292"/>
            <a:ext cx="1215000" cy="40500"/>
          </a:xfrm>
          <a:prstGeom prst="rect">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矩形 47"/>
          <p:cNvSpPr>
            <a:spLocks noChangeArrowheads="1"/>
          </p:cNvSpPr>
          <p:nvPr/>
        </p:nvSpPr>
        <p:spPr bwMode="auto">
          <a:xfrm>
            <a:off x="6021643" y="3260602"/>
            <a:ext cx="4652394" cy="118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右键点击图片选择设置图片格式可直接替换图片，在此录入上述图表的描述说明。您可以点击文字框输入您的描述说明，或者通过复制粘贴，在此录入上述图表的综合描述说明。</a:t>
            </a:r>
            <a:endParaRPr lang="en-US" altLang="zh-CN" sz="14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20" name="矩形 3"/>
          <p:cNvSpPr>
            <a:spLocks noChangeArrowheads="1"/>
          </p:cNvSpPr>
          <p:nvPr/>
        </p:nvSpPr>
        <p:spPr bwMode="auto">
          <a:xfrm>
            <a:off x="6038166" y="2802338"/>
            <a:ext cx="1523480"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21" name="矩形 20"/>
          <p:cNvSpPr/>
          <p:nvPr/>
        </p:nvSpPr>
        <p:spPr>
          <a:xfrm>
            <a:off x="6097289" y="3169896"/>
            <a:ext cx="599800" cy="40500"/>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6712139" y="3169896"/>
            <a:ext cx="1215000" cy="40500"/>
          </a:xfrm>
          <a:prstGeom prst="rect">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1640376" y="1052736"/>
            <a:ext cx="3915332" cy="3245473"/>
          </a:xfrm>
          <a:prstGeom prst="rect">
            <a:avLst/>
          </a:prstGeom>
          <a:blipFill>
            <a:blip r:embed="rId3"/>
            <a:srcRect/>
            <a:stretch>
              <a:fillRect l="-12168" r="-1216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Freeform 12"/>
          <p:cNvSpPr>
            <a:spLocks/>
          </p:cNvSpPr>
          <p:nvPr/>
        </p:nvSpPr>
        <p:spPr bwMode="auto">
          <a:xfrm>
            <a:off x="1608509" y="444472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endParaRPr lang="zh-CN" altLang="en-US">
              <a:solidFill>
                <a:schemeClr val="tx1">
                  <a:lumMod val="65000"/>
                  <a:lumOff val="35000"/>
                </a:schemeClr>
              </a:solidFill>
            </a:endParaRPr>
          </a:p>
        </p:txBody>
      </p:sp>
      <p:sp>
        <p:nvSpPr>
          <p:cNvPr id="25" name="Freeform 12"/>
          <p:cNvSpPr>
            <a:spLocks/>
          </p:cNvSpPr>
          <p:nvPr/>
        </p:nvSpPr>
        <p:spPr bwMode="auto">
          <a:xfrm flipH="1" flipV="1">
            <a:off x="10249469" y="542198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endParaRPr lang="zh-CN" altLang="en-US">
              <a:solidFill>
                <a:schemeClr val="tx1">
                  <a:lumMod val="50000"/>
                  <a:lumOff val="50000"/>
                </a:schemeClr>
              </a:solidFill>
            </a:endParaRPr>
          </a:p>
        </p:txBody>
      </p:sp>
      <p:sp>
        <p:nvSpPr>
          <p:cNvPr id="26" name="TextBox 25"/>
          <p:cNvSpPr txBox="1"/>
          <p:nvPr/>
        </p:nvSpPr>
        <p:spPr>
          <a:xfrm>
            <a:off x="1968549" y="4758926"/>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27" name="TextBox 26"/>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384607866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strips(downRight)">
                                      <p:cBhvr>
                                        <p:cTn id="7" dur="500"/>
                                        <p:tgtEl>
                                          <p:spTgt spid="2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750"/>
                                        <p:tgtEl>
                                          <p:spTgt spid="18"/>
                                        </p:tgtEl>
                                      </p:cBhvr>
                                    </p:animEffect>
                                  </p:childTnLst>
                                </p:cTn>
                              </p:par>
                            </p:childTnLst>
                          </p:cTn>
                        </p:par>
                        <p:par>
                          <p:cTn id="20" fill="hold">
                            <p:stCondLst>
                              <p:cond delay="2250"/>
                            </p:stCondLst>
                            <p:childTnLst>
                              <p:par>
                                <p:cTn id="21" presetID="14" presetClass="entr" presetSubtype="1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randombar(horizontal)">
                                      <p:cBhvr>
                                        <p:cTn id="23" dur="750"/>
                                        <p:tgtEl>
                                          <p:spTgt spid="15"/>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750"/>
                                        <p:tgtEl>
                                          <p:spTgt spid="22"/>
                                        </p:tgtEl>
                                      </p:cBhvr>
                                    </p:animEffect>
                                  </p:childTnLst>
                                </p:cTn>
                              </p:par>
                            </p:childTnLst>
                          </p:cTn>
                        </p:par>
                        <p:par>
                          <p:cTn id="36" fill="hold">
                            <p:stCondLst>
                              <p:cond delay="4750"/>
                            </p:stCondLst>
                            <p:childTnLst>
                              <p:par>
                                <p:cTn id="37" presetID="14" presetClass="entr" presetSubtype="1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randombar(horizontal)">
                                      <p:cBhvr>
                                        <p:cTn id="39" dur="750"/>
                                        <p:tgtEl>
                                          <p:spTgt spid="19"/>
                                        </p:tgtEl>
                                      </p:cBhvr>
                                    </p:animEffect>
                                  </p:childTnLst>
                                </p:cTn>
                              </p:par>
                            </p:childTnLst>
                          </p:cTn>
                        </p:par>
                        <p:par>
                          <p:cTn id="40" fill="hold">
                            <p:stCondLst>
                              <p:cond delay="5500"/>
                            </p:stCondLst>
                            <p:childTnLst>
                              <p:par>
                                <p:cTn id="41" presetID="1" presetClass="entr" presetSubtype="0"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par>
                                <p:cTn id="43" presetID="35" presetClass="path" presetSubtype="0" accel="50000" decel="50000" fill="hold" grpId="1" nodeType="withEffect">
                                  <p:stCondLst>
                                    <p:cond delay="0"/>
                                  </p:stCondLst>
                                  <p:childTnLst>
                                    <p:animMotion origin="layout" path="M -3.56836E-6 -3.7037E-7 L 0.36686 0.15278 " pathEditMode="relative" rAng="0" ptsTypes="AA">
                                      <p:cBhvr>
                                        <p:cTn id="44" dur="500" spd="-99900" fill="hold"/>
                                        <p:tgtEl>
                                          <p:spTgt spid="24"/>
                                        </p:tgtEl>
                                        <p:attrNameLst>
                                          <p:attrName>ppt_x,ppt_y</p:attrName>
                                        </p:attrNameLst>
                                      </p:cBhvr>
                                      <p:rCtr x="18343" y="7639"/>
                                    </p:animMotion>
                                  </p:childTnLst>
                                </p:cTn>
                              </p:par>
                              <p:par>
                                <p:cTn id="45" presetID="1"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par>
                                <p:cTn id="47" presetID="35" presetClass="path" presetSubtype="0" accel="50000" decel="50000" fill="hold" grpId="1" nodeType="withEffect">
                                  <p:stCondLst>
                                    <p:cond delay="0"/>
                                  </p:stCondLst>
                                  <p:childTnLst>
                                    <p:animMotion origin="layout" path="M 7.85742E-7 -3.33333E-6 L -0.39495 -0.11018 " pathEditMode="relative" rAng="0" ptsTypes="AA">
                                      <p:cBhvr>
                                        <p:cTn id="48" dur="500" spd="-99900" fill="hold"/>
                                        <p:tgtEl>
                                          <p:spTgt spid="25"/>
                                        </p:tgtEl>
                                        <p:attrNameLst>
                                          <p:attrName>ppt_x,ppt_y</p:attrName>
                                        </p:attrNameLst>
                                      </p:cBhvr>
                                      <p:rCtr x="-19748" y="-5509"/>
                                    </p:animMotion>
                                  </p:childTnLst>
                                </p:cTn>
                              </p:par>
                            </p:childTnLst>
                          </p:cTn>
                        </p:par>
                        <p:par>
                          <p:cTn id="49" fill="hold">
                            <p:stCondLst>
                              <p:cond delay="6000"/>
                            </p:stCondLst>
                            <p:childTnLst>
                              <p:par>
                                <p:cTn id="50" presetID="18" presetClass="entr" presetSubtype="3"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strips(upRight)">
                                      <p:cBhvr>
                                        <p:cTn id="52" dur="500"/>
                                        <p:tgtEl>
                                          <p:spTgt spid="26"/>
                                        </p:tgtEl>
                                      </p:cBhvr>
                                    </p:animEffect>
                                  </p:childTnLst>
                                </p:cTn>
                              </p:par>
                            </p:childTnLst>
                          </p:cTn>
                        </p:par>
                        <p:par>
                          <p:cTn id="53" fill="hold">
                            <p:stCondLst>
                              <p:cond delay="6500"/>
                            </p:stCondLst>
                            <p:childTnLst>
                              <p:par>
                                <p:cTn id="54" presetID="10" presetClass="entr" presetSubtype="0"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12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18" grpId="0" animBg="1"/>
      <p:bldP spid="19" grpId="0"/>
      <p:bldP spid="20" grpId="0"/>
      <p:bldP spid="21" grpId="0" animBg="1"/>
      <p:bldP spid="22" grpId="0" animBg="1"/>
      <p:bldP spid="23" grpId="0" animBg="1"/>
      <p:bldP spid="24" grpId="0" animBg="1"/>
      <p:bldP spid="24" grpId="1" animBg="1"/>
      <p:bldP spid="25" grpId="0" animBg="1"/>
      <p:bldP spid="25" grpId="1" animBg="1"/>
      <p:bldP spid="26"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11</a:t>
            </a:r>
            <a:endParaRPr lang="zh-CN" dirty="0">
              <a:latin typeface="方正兰亭超细黑简体" panose="02000000000000000000" pitchFamily="2" charset="-122"/>
              <a:ea typeface="方正兰亭超细黑简体" panose="02000000000000000000" pitchFamily="2" charset="-122"/>
            </a:endParaRPr>
          </a:p>
        </p:txBody>
      </p:sp>
      <p:sp>
        <p:nvSpPr>
          <p:cNvPr id="15" name="矩形 14"/>
          <p:cNvSpPr/>
          <p:nvPr/>
        </p:nvSpPr>
        <p:spPr>
          <a:xfrm>
            <a:off x="-95100" y="2132856"/>
            <a:ext cx="12290276" cy="2520280"/>
          </a:xfrm>
          <a:prstGeom prst="rect">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5"/>
          <p:cNvSpPr>
            <a:spLocks/>
          </p:cNvSpPr>
          <p:nvPr/>
        </p:nvSpPr>
        <p:spPr bwMode="auto">
          <a:xfrm>
            <a:off x="4300872" y="2859245"/>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cxnSp>
        <p:nvCxnSpPr>
          <p:cNvPr id="18" name="直接连接符 17"/>
          <p:cNvCxnSpPr/>
          <p:nvPr/>
        </p:nvCxnSpPr>
        <p:spPr>
          <a:xfrm>
            <a:off x="5669024" y="2787237"/>
            <a:ext cx="0" cy="1289835"/>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文本框 9"/>
          <p:cNvSpPr txBox="1"/>
          <p:nvPr/>
        </p:nvSpPr>
        <p:spPr>
          <a:xfrm>
            <a:off x="6014256" y="2636912"/>
            <a:ext cx="2103040" cy="654025"/>
          </a:xfrm>
          <a:prstGeom prst="rect">
            <a:avLst/>
          </a:prstGeom>
          <a:noFill/>
        </p:spPr>
        <p:txBody>
          <a:bodyPr wrap="square" lIns="68580" tIns="34290" rIns="68580" bIns="34290" rtlCol="0">
            <a:spAutoFit/>
          </a:bodyPr>
          <a:lstStyle/>
          <a:p>
            <a:pPr marL="0" lvl="1" algn="ctr"/>
            <a:r>
              <a:rPr lang="zh-CN" altLang="en-US" sz="2400" b="1" dirty="0">
                <a:solidFill>
                  <a:schemeClr val="bg1"/>
                </a:solidFill>
                <a:latin typeface="微软雅黑" pitchFamily="34" charset="-122"/>
                <a:ea typeface="微软雅黑" pitchFamily="34" charset="-122"/>
              </a:rPr>
              <a:t>工作完成情况</a:t>
            </a:r>
            <a:endParaRPr lang="en-US" altLang="zh-CN" sz="2400" b="1" dirty="0">
              <a:solidFill>
                <a:schemeClr val="bg1"/>
              </a:solidFill>
              <a:latin typeface="微软雅黑" pitchFamily="34" charset="-122"/>
              <a:ea typeface="微软雅黑" pitchFamily="34" charset="-122"/>
            </a:endParaRPr>
          </a:p>
          <a:p>
            <a:pPr marL="0" lvl="1" algn="ctr"/>
            <a:r>
              <a:rPr lang="zh-CN" altLang="en-US" sz="1400" dirty="0">
                <a:solidFill>
                  <a:schemeClr val="bg1"/>
                </a:solidFill>
                <a:latin typeface="微软雅黑" pitchFamily="34" charset="-122"/>
                <a:ea typeface="微软雅黑" pitchFamily="34" charset="-122"/>
              </a:rPr>
              <a:t>（添加二级标题）</a:t>
            </a:r>
          </a:p>
        </p:txBody>
      </p:sp>
      <p:grpSp>
        <p:nvGrpSpPr>
          <p:cNvPr id="20" name="组合 19"/>
          <p:cNvGrpSpPr/>
          <p:nvPr/>
        </p:nvGrpSpPr>
        <p:grpSpPr>
          <a:xfrm>
            <a:off x="5888533" y="3284984"/>
            <a:ext cx="1436675" cy="215444"/>
            <a:chOff x="4369395" y="3284984"/>
            <a:chExt cx="1436675" cy="215444"/>
          </a:xfrm>
        </p:grpSpPr>
        <p:sp>
          <p:nvSpPr>
            <p:cNvPr id="2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项目介绍</a:t>
              </a:r>
            </a:p>
          </p:txBody>
        </p:sp>
        <p:grpSp>
          <p:nvGrpSpPr>
            <p:cNvPr id="22" name="组合 21"/>
            <p:cNvGrpSpPr/>
            <p:nvPr/>
          </p:nvGrpSpPr>
          <p:grpSpPr>
            <a:xfrm>
              <a:off x="4369395" y="3316401"/>
              <a:ext cx="168551" cy="168551"/>
              <a:chOff x="5005199" y="3717032"/>
              <a:chExt cx="168551" cy="168551"/>
            </a:xfrm>
          </p:grpSpPr>
          <p:sp>
            <p:nvSpPr>
              <p:cNvPr id="23" name="椭圆 2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等腰三角形 2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25" name="组合 24"/>
          <p:cNvGrpSpPr/>
          <p:nvPr/>
        </p:nvGrpSpPr>
        <p:grpSpPr>
          <a:xfrm>
            <a:off x="7253200" y="3293770"/>
            <a:ext cx="1436675" cy="215444"/>
            <a:chOff x="4369395" y="3284984"/>
            <a:chExt cx="1436675" cy="215444"/>
          </a:xfrm>
        </p:grpSpPr>
        <p:sp>
          <p:nvSpPr>
            <p:cNvPr id="2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项目分布</a:t>
              </a:r>
            </a:p>
          </p:txBody>
        </p:sp>
        <p:grpSp>
          <p:nvGrpSpPr>
            <p:cNvPr id="27" name="组合 26"/>
            <p:cNvGrpSpPr/>
            <p:nvPr/>
          </p:nvGrpSpPr>
          <p:grpSpPr>
            <a:xfrm>
              <a:off x="4369395" y="3316401"/>
              <a:ext cx="168551" cy="168551"/>
              <a:chOff x="5005199" y="3717032"/>
              <a:chExt cx="168551" cy="168551"/>
            </a:xfrm>
          </p:grpSpPr>
          <p:sp>
            <p:nvSpPr>
              <p:cNvPr id="28" name="椭圆 2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等腰三角形 2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0" name="组合 29"/>
          <p:cNvGrpSpPr/>
          <p:nvPr/>
        </p:nvGrpSpPr>
        <p:grpSpPr>
          <a:xfrm>
            <a:off x="5885048" y="3573596"/>
            <a:ext cx="1436675" cy="215444"/>
            <a:chOff x="4369395" y="3284984"/>
            <a:chExt cx="1436675" cy="215444"/>
          </a:xfrm>
        </p:grpSpPr>
        <p:sp>
          <p:nvSpPr>
            <p:cNvPr id="3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重点项目</a:t>
              </a:r>
            </a:p>
          </p:txBody>
        </p:sp>
        <p:grpSp>
          <p:nvGrpSpPr>
            <p:cNvPr id="32" name="组合 31"/>
            <p:cNvGrpSpPr/>
            <p:nvPr/>
          </p:nvGrpSpPr>
          <p:grpSpPr>
            <a:xfrm>
              <a:off x="4369395" y="3316401"/>
              <a:ext cx="168551" cy="168551"/>
              <a:chOff x="5005199" y="3717032"/>
              <a:chExt cx="168551" cy="168551"/>
            </a:xfrm>
          </p:grpSpPr>
          <p:sp>
            <p:nvSpPr>
              <p:cNvPr id="33" name="椭圆 3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等腰三角形 3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5" name="组合 34"/>
          <p:cNvGrpSpPr/>
          <p:nvPr/>
        </p:nvGrpSpPr>
        <p:grpSpPr>
          <a:xfrm>
            <a:off x="7253200" y="3573016"/>
            <a:ext cx="1436675" cy="215444"/>
            <a:chOff x="4369395" y="3284984"/>
            <a:chExt cx="1436675" cy="215444"/>
          </a:xfrm>
        </p:grpSpPr>
        <p:sp>
          <p:nvSpPr>
            <p:cNvPr id="3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四项工作</a:t>
              </a:r>
            </a:p>
          </p:txBody>
        </p:sp>
        <p:grpSp>
          <p:nvGrpSpPr>
            <p:cNvPr id="37" name="组合 36"/>
            <p:cNvGrpSpPr/>
            <p:nvPr/>
          </p:nvGrpSpPr>
          <p:grpSpPr>
            <a:xfrm>
              <a:off x="4369395" y="3316401"/>
              <a:ext cx="168551" cy="168551"/>
              <a:chOff x="5005199" y="3717032"/>
              <a:chExt cx="168551" cy="168551"/>
            </a:xfrm>
          </p:grpSpPr>
          <p:sp>
            <p:nvSpPr>
              <p:cNvPr id="38" name="椭圆 3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等腰三角形 3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0" name="组合 39"/>
          <p:cNvGrpSpPr/>
          <p:nvPr/>
        </p:nvGrpSpPr>
        <p:grpSpPr>
          <a:xfrm>
            <a:off x="5885048" y="3861628"/>
            <a:ext cx="1436675" cy="215444"/>
            <a:chOff x="4369395" y="3284984"/>
            <a:chExt cx="1436675" cy="215444"/>
          </a:xfrm>
        </p:grpSpPr>
        <p:sp>
          <p:nvSpPr>
            <p:cNvPr id="4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工作进度</a:t>
              </a:r>
            </a:p>
          </p:txBody>
        </p:sp>
        <p:grpSp>
          <p:nvGrpSpPr>
            <p:cNvPr id="42" name="组合 41"/>
            <p:cNvGrpSpPr/>
            <p:nvPr/>
          </p:nvGrpSpPr>
          <p:grpSpPr>
            <a:xfrm>
              <a:off x="4369395" y="3316401"/>
              <a:ext cx="168551" cy="168551"/>
              <a:chOff x="5005199" y="3717032"/>
              <a:chExt cx="168551" cy="168551"/>
            </a:xfrm>
          </p:grpSpPr>
          <p:sp>
            <p:nvSpPr>
              <p:cNvPr id="43" name="椭圆 4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等腰三角形 4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5" name="组合 44"/>
          <p:cNvGrpSpPr/>
          <p:nvPr/>
        </p:nvGrpSpPr>
        <p:grpSpPr>
          <a:xfrm>
            <a:off x="7253200" y="3861048"/>
            <a:ext cx="1436675" cy="215444"/>
            <a:chOff x="4369395" y="3284984"/>
            <a:chExt cx="1436675" cy="215444"/>
          </a:xfrm>
        </p:grpSpPr>
        <p:sp>
          <p:nvSpPr>
            <p:cNvPr id="4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工作提升</a:t>
              </a:r>
            </a:p>
          </p:txBody>
        </p:sp>
        <p:grpSp>
          <p:nvGrpSpPr>
            <p:cNvPr id="47"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等腰三角形 4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50" name="矩形 49"/>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2" name="矩形 51"/>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等腰三角形 52"/>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文本框 9"/>
          <p:cNvSpPr txBox="1"/>
          <p:nvPr/>
        </p:nvSpPr>
        <p:spPr>
          <a:xfrm>
            <a:off x="841003" y="202431"/>
            <a:ext cx="2160240"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第二章  </a:t>
            </a:r>
            <a:r>
              <a:rPr lang="en-US" altLang="zh-CN" b="1" dirty="0">
                <a:solidFill>
                  <a:srgbClr val="2F5EB0"/>
                </a:solidFill>
              </a:rPr>
              <a:t>SECTION</a:t>
            </a:r>
            <a:endParaRPr lang="en-US" altLang="ko-KR" kern="0" dirty="0">
              <a:solidFill>
                <a:srgbClr val="2F5EB0"/>
              </a:solidFill>
              <a:latin typeface="微软雅黑" pitchFamily="34" charset="-122"/>
              <a:ea typeface="微软雅黑" pitchFamily="34" charset="-122"/>
            </a:endParaRPr>
          </a:p>
        </p:txBody>
      </p:sp>
      <p:sp>
        <p:nvSpPr>
          <p:cNvPr id="56" name="KSO_Shape"/>
          <p:cNvSpPr>
            <a:spLocks/>
          </p:cNvSpPr>
          <p:nvPr/>
        </p:nvSpPr>
        <p:spPr bwMode="auto">
          <a:xfrm>
            <a:off x="4603050" y="3200349"/>
            <a:ext cx="599607" cy="45730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2F5EB0"/>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7" name="KSO_Shape"/>
          <p:cNvSpPr>
            <a:spLocks/>
          </p:cNvSpPr>
          <p:nvPr/>
        </p:nvSpPr>
        <p:spPr bwMode="auto">
          <a:xfrm>
            <a:off x="331060" y="261229"/>
            <a:ext cx="299804" cy="22865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8" name="TextBox 57"/>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42568015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6"/>
                                        </p:tgtEl>
                                        <p:attrNameLst>
                                          <p:attrName>style.visibility</p:attrName>
                                        </p:attrNameLst>
                                      </p:cBhvr>
                                      <p:to>
                                        <p:strVal val="visible"/>
                                      </p:to>
                                    </p:set>
                                    <p:anim calcmode="lin" valueType="num">
                                      <p:cBhvr>
                                        <p:cTn id="18" dur="500" fill="hold"/>
                                        <p:tgtEl>
                                          <p:spTgt spid="56"/>
                                        </p:tgtEl>
                                        <p:attrNameLst>
                                          <p:attrName>ppt_w</p:attrName>
                                        </p:attrNameLst>
                                      </p:cBhvr>
                                      <p:tavLst>
                                        <p:tav tm="0">
                                          <p:val>
                                            <p:fltVal val="0"/>
                                          </p:val>
                                        </p:tav>
                                        <p:tav tm="100000">
                                          <p:val>
                                            <p:strVal val="#ppt_w"/>
                                          </p:val>
                                        </p:tav>
                                      </p:tavLst>
                                    </p:anim>
                                    <p:anim calcmode="lin" valueType="num">
                                      <p:cBhvr>
                                        <p:cTn id="19" dur="500" fill="hold"/>
                                        <p:tgtEl>
                                          <p:spTgt spid="56"/>
                                        </p:tgtEl>
                                        <p:attrNameLst>
                                          <p:attrName>ppt_h</p:attrName>
                                        </p:attrNameLst>
                                      </p:cBhvr>
                                      <p:tavLst>
                                        <p:tav tm="0">
                                          <p:val>
                                            <p:fltVal val="0"/>
                                          </p:val>
                                        </p:tav>
                                        <p:tav tm="100000">
                                          <p:val>
                                            <p:strVal val="#ppt_h"/>
                                          </p:val>
                                        </p:tav>
                                      </p:tavLst>
                                    </p:anim>
                                    <p:animEffect transition="in" filter="fade">
                                      <p:cBhvr>
                                        <p:cTn id="20" dur="500"/>
                                        <p:tgtEl>
                                          <p:spTgt spid="56"/>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down)">
                                      <p:cBhvr>
                                        <p:cTn id="24" dur="500"/>
                                        <p:tgtEl>
                                          <p:spTgt spid="18"/>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fill="hold"/>
                                        <p:tgtEl>
                                          <p:spTgt spid="25"/>
                                        </p:tgtEl>
                                        <p:attrNameLst>
                                          <p:attrName>ppt_x</p:attrName>
                                        </p:attrNameLst>
                                      </p:cBhvr>
                                      <p:tavLst>
                                        <p:tav tm="0">
                                          <p:val>
                                            <p:strVal val="#ppt_x"/>
                                          </p:val>
                                        </p:tav>
                                        <p:tav tm="100000">
                                          <p:val>
                                            <p:strVal val="#ppt_x"/>
                                          </p:val>
                                        </p:tav>
                                      </p:tavLst>
                                    </p:anim>
                                    <p:anim calcmode="lin" valueType="num">
                                      <p:cBhvr additive="base">
                                        <p:cTn id="39" dur="500" fill="hold"/>
                                        <p:tgtEl>
                                          <p:spTgt spid="25"/>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500" fill="hold"/>
                                        <p:tgtEl>
                                          <p:spTgt spid="35"/>
                                        </p:tgtEl>
                                        <p:attrNameLst>
                                          <p:attrName>ppt_x</p:attrName>
                                        </p:attrNameLst>
                                      </p:cBhvr>
                                      <p:tavLst>
                                        <p:tav tm="0">
                                          <p:val>
                                            <p:strVal val="#ppt_x"/>
                                          </p:val>
                                        </p:tav>
                                        <p:tav tm="100000">
                                          <p:val>
                                            <p:strVal val="#ppt_x"/>
                                          </p:val>
                                        </p:tav>
                                      </p:tavLst>
                                    </p:anim>
                                    <p:anim calcmode="lin" valueType="num">
                                      <p:cBhvr additive="base">
                                        <p:cTn id="49" dur="500" fill="hold"/>
                                        <p:tgtEl>
                                          <p:spTgt spid="35"/>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fill="hold"/>
                                        <p:tgtEl>
                                          <p:spTgt spid="40"/>
                                        </p:tgtEl>
                                        <p:attrNameLst>
                                          <p:attrName>ppt_x</p:attrName>
                                        </p:attrNameLst>
                                      </p:cBhvr>
                                      <p:tavLst>
                                        <p:tav tm="0">
                                          <p:val>
                                            <p:strVal val="#ppt_x"/>
                                          </p:val>
                                        </p:tav>
                                        <p:tav tm="100000">
                                          <p:val>
                                            <p:strVal val="#ppt_x"/>
                                          </p:val>
                                        </p:tav>
                                      </p:tavLst>
                                    </p:anim>
                                    <p:anim calcmode="lin" valueType="num">
                                      <p:cBhvr additive="base">
                                        <p:cTn id="54" dur="500" fill="hold"/>
                                        <p:tgtEl>
                                          <p:spTgt spid="40"/>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additive="base">
                                        <p:cTn id="58" dur="500" fill="hold"/>
                                        <p:tgtEl>
                                          <p:spTgt spid="45"/>
                                        </p:tgtEl>
                                        <p:attrNameLst>
                                          <p:attrName>ppt_x</p:attrName>
                                        </p:attrNameLst>
                                      </p:cBhvr>
                                      <p:tavLst>
                                        <p:tav tm="0">
                                          <p:val>
                                            <p:strVal val="#ppt_x"/>
                                          </p:val>
                                        </p:tav>
                                        <p:tav tm="100000">
                                          <p:val>
                                            <p:strVal val="#ppt_x"/>
                                          </p:val>
                                        </p:tav>
                                      </p:tavLst>
                                    </p:anim>
                                    <p:anim calcmode="lin" valueType="num">
                                      <p:cBhvr additive="base">
                                        <p:cTn id="59" dur="500" fill="hold"/>
                                        <p:tgtEl>
                                          <p:spTgt spid="45"/>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8"/>
                                        </p:tgtEl>
                                        <p:attrNameLst>
                                          <p:attrName>style.visibility</p:attrName>
                                        </p:attrNameLst>
                                      </p:cBhvr>
                                      <p:to>
                                        <p:strVal val="visible"/>
                                      </p:to>
                                    </p:set>
                                    <p:animEffect transition="in" filter="fade">
                                      <p:cBhvr>
                                        <p:cTn id="63" dur="125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9" grpId="0"/>
      <p:bldP spid="56" grpId="0" animBg="1"/>
      <p:bldP spid="5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12</a:t>
            </a:r>
            <a:endParaRPr lang="zh-CN" dirty="0">
              <a:latin typeface="方正兰亭超细黑简体" panose="02000000000000000000" pitchFamily="2" charset="-122"/>
              <a:ea typeface="方正兰亭超细黑简体" panose="02000000000000000000" pitchFamily="2" charset="-122"/>
            </a:endParaRPr>
          </a:p>
        </p:txBody>
      </p:sp>
      <p:sp>
        <p:nvSpPr>
          <p:cNvPr id="27" name="矩形 2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29" name="矩形 2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KSO_Shape"/>
          <p:cNvSpPr>
            <a:spLocks/>
          </p:cNvSpPr>
          <p:nvPr/>
        </p:nvSpPr>
        <p:spPr bwMode="auto">
          <a:xfrm>
            <a:off x="331060" y="261229"/>
            <a:ext cx="299804" cy="22865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3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项目介绍</a:t>
            </a:r>
          </a:p>
        </p:txBody>
      </p:sp>
      <p:grpSp>
        <p:nvGrpSpPr>
          <p:cNvPr id="33" name="组合 32"/>
          <p:cNvGrpSpPr/>
          <p:nvPr/>
        </p:nvGrpSpPr>
        <p:grpSpPr>
          <a:xfrm>
            <a:off x="871649" y="1834699"/>
            <a:ext cx="6120680" cy="3682533"/>
            <a:chOff x="3022028" y="1587732"/>
            <a:chExt cx="6120680" cy="3682533"/>
          </a:xfrm>
        </p:grpSpPr>
        <p:pic>
          <p:nvPicPr>
            <p:cNvPr id="34" name="Picture 2" descr="C:\Users\Administrator\Desktop\ppt展示模板-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35" name="矩形 34"/>
            <p:cNvSpPr/>
            <p:nvPr/>
          </p:nvSpPr>
          <p:spPr>
            <a:xfrm>
              <a:off x="3937348" y="2060861"/>
              <a:ext cx="4320480" cy="2376251"/>
            </a:xfrm>
            <a:prstGeom prst="rect">
              <a:avLst/>
            </a:prstGeom>
            <a:blipFill>
              <a:blip r:embed="rId4"/>
              <a:srcRect/>
              <a:stretch>
                <a:fillRect l="-2911" t="-6812" r="-2911" b="-6812"/>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燕尾形 35"/>
          <p:cNvSpPr/>
          <p:nvPr/>
        </p:nvSpPr>
        <p:spPr>
          <a:xfrm rot="5400000">
            <a:off x="7105699" y="2064036"/>
            <a:ext cx="360040" cy="57606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37" name="直接连接符 36"/>
          <p:cNvCxnSpPr/>
          <p:nvPr/>
        </p:nvCxnSpPr>
        <p:spPr>
          <a:xfrm>
            <a:off x="7285719" y="2640100"/>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7622717" y="1619516"/>
            <a:ext cx="877145" cy="369324"/>
          </a:xfrm>
          <a:prstGeom prst="rect">
            <a:avLst/>
          </a:prstGeom>
        </p:spPr>
        <p:txBody>
          <a:bodyPr wrap="none" lIns="91431" tIns="45716" rIns="91431" bIns="45716">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项目一</a:t>
            </a:r>
          </a:p>
        </p:txBody>
      </p:sp>
      <p:sp>
        <p:nvSpPr>
          <p:cNvPr id="39" name="矩形 38"/>
          <p:cNvSpPr>
            <a:spLocks noChangeArrowheads="1"/>
          </p:cNvSpPr>
          <p:nvPr/>
        </p:nvSpPr>
        <p:spPr bwMode="auto">
          <a:xfrm>
            <a:off x="7609755" y="1958702"/>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在此录入上述图表的综合描述说明，在此录入上述图表的综合描述说明。</a:t>
            </a:r>
          </a:p>
        </p:txBody>
      </p:sp>
      <p:sp>
        <p:nvSpPr>
          <p:cNvPr id="40" name="燕尾形 39"/>
          <p:cNvSpPr/>
          <p:nvPr/>
        </p:nvSpPr>
        <p:spPr>
          <a:xfrm rot="5400000">
            <a:off x="7105699" y="3432188"/>
            <a:ext cx="360040" cy="57606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41" name="直接连接符 40"/>
          <p:cNvCxnSpPr/>
          <p:nvPr/>
        </p:nvCxnSpPr>
        <p:spPr>
          <a:xfrm>
            <a:off x="7285719" y="4008252"/>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7622717" y="2987668"/>
            <a:ext cx="877145" cy="369324"/>
          </a:xfrm>
          <a:prstGeom prst="rect">
            <a:avLst/>
          </a:prstGeom>
        </p:spPr>
        <p:txBody>
          <a:bodyPr wrap="none" lIns="91431" tIns="45716" rIns="91431" bIns="45716">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项目二</a:t>
            </a:r>
          </a:p>
        </p:txBody>
      </p:sp>
      <p:sp>
        <p:nvSpPr>
          <p:cNvPr id="43" name="矩形 47"/>
          <p:cNvSpPr>
            <a:spLocks noChangeArrowheads="1"/>
          </p:cNvSpPr>
          <p:nvPr/>
        </p:nvSpPr>
        <p:spPr bwMode="auto">
          <a:xfrm>
            <a:off x="7609755" y="332685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在此录入上述图表的综合描述说明，在此录入上述图表的综合描述说明。</a:t>
            </a:r>
          </a:p>
        </p:txBody>
      </p:sp>
      <p:sp>
        <p:nvSpPr>
          <p:cNvPr id="44" name="燕尾形 43"/>
          <p:cNvSpPr/>
          <p:nvPr/>
        </p:nvSpPr>
        <p:spPr>
          <a:xfrm rot="5400000">
            <a:off x="7105699" y="4872348"/>
            <a:ext cx="360040" cy="57606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45" name="直接连接符 44"/>
          <p:cNvCxnSpPr/>
          <p:nvPr/>
        </p:nvCxnSpPr>
        <p:spPr>
          <a:xfrm>
            <a:off x="7285719" y="5448412"/>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6" name="矩形 45"/>
          <p:cNvSpPr/>
          <p:nvPr/>
        </p:nvSpPr>
        <p:spPr>
          <a:xfrm>
            <a:off x="7622717" y="4427828"/>
            <a:ext cx="877145" cy="369324"/>
          </a:xfrm>
          <a:prstGeom prst="rect">
            <a:avLst/>
          </a:prstGeom>
        </p:spPr>
        <p:txBody>
          <a:bodyPr wrap="none" lIns="91431" tIns="45716" rIns="91431" bIns="45716">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项目三</a:t>
            </a:r>
          </a:p>
        </p:txBody>
      </p:sp>
      <p:sp>
        <p:nvSpPr>
          <p:cNvPr id="47" name="矩形 47"/>
          <p:cNvSpPr>
            <a:spLocks noChangeArrowheads="1"/>
          </p:cNvSpPr>
          <p:nvPr/>
        </p:nvSpPr>
        <p:spPr bwMode="auto">
          <a:xfrm>
            <a:off x="7609755" y="476701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在此录入上述图表的综合描述说明，在此录入上述图表的综合描述说明。</a:t>
            </a:r>
          </a:p>
        </p:txBody>
      </p:sp>
      <p:sp>
        <p:nvSpPr>
          <p:cNvPr id="48" name="TextBox 47"/>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33627728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1000"/>
                                        <p:tgtEl>
                                          <p:spTgt spid="36"/>
                                        </p:tgtEl>
                                      </p:cBhvr>
                                    </p:animEffect>
                                    <p:anim calcmode="lin" valueType="num">
                                      <p:cBhvr>
                                        <p:cTn id="14" dur="1000" fill="hold"/>
                                        <p:tgtEl>
                                          <p:spTgt spid="36"/>
                                        </p:tgtEl>
                                        <p:attrNameLst>
                                          <p:attrName>ppt_x</p:attrName>
                                        </p:attrNameLst>
                                      </p:cBhvr>
                                      <p:tavLst>
                                        <p:tav tm="0">
                                          <p:val>
                                            <p:strVal val="#ppt_x"/>
                                          </p:val>
                                        </p:tav>
                                        <p:tav tm="100000">
                                          <p:val>
                                            <p:strVal val="#ppt_x"/>
                                          </p:val>
                                        </p:tav>
                                      </p:tavLst>
                                    </p:anim>
                                    <p:anim calcmode="lin" valueType="num">
                                      <p:cBhvr>
                                        <p:cTn id="15" dur="1000" fill="hold"/>
                                        <p:tgtEl>
                                          <p:spTgt spid="3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left)">
                                      <p:cBhvr>
                                        <p:cTn id="23" dur="500"/>
                                        <p:tgtEl>
                                          <p:spTgt spid="38"/>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1000"/>
                                        <p:tgtEl>
                                          <p:spTgt spid="40"/>
                                        </p:tgtEl>
                                      </p:cBhvr>
                                    </p:animEffect>
                                    <p:anim calcmode="lin" valueType="num">
                                      <p:cBhvr>
                                        <p:cTn id="31" dur="1000" fill="hold"/>
                                        <p:tgtEl>
                                          <p:spTgt spid="40"/>
                                        </p:tgtEl>
                                        <p:attrNameLst>
                                          <p:attrName>ppt_x</p:attrName>
                                        </p:attrNameLst>
                                      </p:cBhvr>
                                      <p:tavLst>
                                        <p:tav tm="0">
                                          <p:val>
                                            <p:strVal val="#ppt_x"/>
                                          </p:val>
                                        </p:tav>
                                        <p:tav tm="100000">
                                          <p:val>
                                            <p:strVal val="#ppt_x"/>
                                          </p:val>
                                        </p:tav>
                                      </p:tavLst>
                                    </p:anim>
                                    <p:anim calcmode="lin" valueType="num">
                                      <p:cBhvr>
                                        <p:cTn id="32" dur="1000" fill="hold"/>
                                        <p:tgtEl>
                                          <p:spTgt spid="40"/>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wipe(left)">
                                      <p:cBhvr>
                                        <p:cTn id="36" dur="500"/>
                                        <p:tgtEl>
                                          <p:spTgt spid="41"/>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wipe(left)">
                                      <p:cBhvr>
                                        <p:cTn id="40" dur="500"/>
                                        <p:tgtEl>
                                          <p:spTgt spid="4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wipe(left)">
                                      <p:cBhvr>
                                        <p:cTn id="43" dur="500"/>
                                        <p:tgtEl>
                                          <p:spTgt spid="43"/>
                                        </p:tgtEl>
                                      </p:cBhvr>
                                    </p:animEffect>
                                  </p:childTnLst>
                                </p:cTn>
                              </p:par>
                            </p:childTnLst>
                          </p:cTn>
                        </p:par>
                        <p:par>
                          <p:cTn id="44" fill="hold">
                            <p:stCondLst>
                              <p:cond delay="5000"/>
                            </p:stCondLst>
                            <p:childTnLst>
                              <p:par>
                                <p:cTn id="45" presetID="47" presetClass="entr" presetSubtype="0"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fade">
                                      <p:cBhvr>
                                        <p:cTn id="47" dur="1000"/>
                                        <p:tgtEl>
                                          <p:spTgt spid="44"/>
                                        </p:tgtEl>
                                      </p:cBhvr>
                                    </p:animEffect>
                                    <p:anim calcmode="lin" valueType="num">
                                      <p:cBhvr>
                                        <p:cTn id="48" dur="1000" fill="hold"/>
                                        <p:tgtEl>
                                          <p:spTgt spid="44"/>
                                        </p:tgtEl>
                                        <p:attrNameLst>
                                          <p:attrName>ppt_x</p:attrName>
                                        </p:attrNameLst>
                                      </p:cBhvr>
                                      <p:tavLst>
                                        <p:tav tm="0">
                                          <p:val>
                                            <p:strVal val="#ppt_x"/>
                                          </p:val>
                                        </p:tav>
                                        <p:tav tm="100000">
                                          <p:val>
                                            <p:strVal val="#ppt_x"/>
                                          </p:val>
                                        </p:tav>
                                      </p:tavLst>
                                    </p:anim>
                                    <p:anim calcmode="lin" valueType="num">
                                      <p:cBhvr>
                                        <p:cTn id="49" dur="1000" fill="hold"/>
                                        <p:tgtEl>
                                          <p:spTgt spid="44"/>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22" presetClass="entr" presetSubtype="8" fill="hold"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500"/>
                                        <p:tgtEl>
                                          <p:spTgt spid="45"/>
                                        </p:tgtEl>
                                      </p:cBhvr>
                                    </p:animEffect>
                                  </p:childTnLst>
                                </p:cTn>
                              </p:par>
                            </p:childTnLst>
                          </p:cTn>
                        </p:par>
                        <p:par>
                          <p:cTn id="54" fill="hold">
                            <p:stCondLst>
                              <p:cond delay="6500"/>
                            </p:stCondLst>
                            <p:childTnLst>
                              <p:par>
                                <p:cTn id="55" presetID="22" presetClass="entr" presetSubtype="8" fill="hold" grpId="0" nodeType="after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wipe(left)">
                                      <p:cBhvr>
                                        <p:cTn id="57" dur="500"/>
                                        <p:tgtEl>
                                          <p:spTgt spid="4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7"/>
                                        </p:tgtEl>
                                        <p:attrNameLst>
                                          <p:attrName>style.visibility</p:attrName>
                                        </p:attrNameLst>
                                      </p:cBhvr>
                                      <p:to>
                                        <p:strVal val="visible"/>
                                      </p:to>
                                    </p:set>
                                    <p:animEffect transition="in" filter="wipe(left)">
                                      <p:cBhvr>
                                        <p:cTn id="60" dur="500"/>
                                        <p:tgtEl>
                                          <p:spTgt spid="47"/>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Effect transition="in" filter="fade">
                                      <p:cBhvr>
                                        <p:cTn id="64" dur="1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8" grpId="0"/>
      <p:bldP spid="39" grpId="0"/>
      <p:bldP spid="40" grpId="0" animBg="1"/>
      <p:bldP spid="42" grpId="0"/>
      <p:bldP spid="43" grpId="0"/>
      <p:bldP spid="44" grpId="0" animBg="1"/>
      <p:bldP spid="46" grpId="0"/>
      <p:bldP spid="47" grpId="0"/>
      <p:bldP spid="4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13</a:t>
            </a:r>
            <a:endParaRPr lang="zh-CN" dirty="0">
              <a:latin typeface="方正兰亭超细黑简体" panose="02000000000000000000" pitchFamily="2" charset="-122"/>
              <a:ea typeface="方正兰亭超细黑简体" panose="02000000000000000000" pitchFamily="2" charset="-122"/>
            </a:endParaRPr>
          </a:p>
        </p:txBody>
      </p:sp>
      <p:sp>
        <p:nvSpPr>
          <p:cNvPr id="27" name="矩形 2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29" name="矩形 2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KSO_Shape"/>
          <p:cNvSpPr>
            <a:spLocks/>
          </p:cNvSpPr>
          <p:nvPr/>
        </p:nvSpPr>
        <p:spPr bwMode="auto">
          <a:xfrm>
            <a:off x="331060" y="261229"/>
            <a:ext cx="299804" cy="22865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3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项目分布</a:t>
            </a:r>
          </a:p>
        </p:txBody>
      </p:sp>
      <p:grpSp>
        <p:nvGrpSpPr>
          <p:cNvPr id="14" name="组合 184"/>
          <p:cNvGrpSpPr>
            <a:grpSpLocks/>
          </p:cNvGrpSpPr>
          <p:nvPr/>
        </p:nvGrpSpPr>
        <p:grpSpPr bwMode="auto">
          <a:xfrm>
            <a:off x="1476934" y="1844824"/>
            <a:ext cx="4649788" cy="3625969"/>
            <a:chOff x="0" y="0"/>
            <a:chExt cx="5407191" cy="4756567"/>
          </a:xfrm>
          <a:solidFill>
            <a:schemeClr val="bg1">
              <a:lumMod val="65000"/>
              <a:alpha val="41176"/>
            </a:schemeClr>
          </a:solidFill>
          <a:effectLst/>
        </p:grpSpPr>
        <p:sp>
          <p:nvSpPr>
            <p:cNvPr id="15" name="Freeform 3"/>
            <p:cNvSpPr>
              <a:spLocks noChangeArrowheads="1"/>
            </p:cNvSpPr>
            <p:nvPr/>
          </p:nvSpPr>
          <p:spPr bwMode="auto">
            <a:xfrm>
              <a:off x="3148473" y="4482387"/>
              <a:ext cx="297052" cy="274180"/>
            </a:xfrm>
            <a:custGeom>
              <a:avLst/>
              <a:gdLst>
                <a:gd name="T0" fmla="*/ 116 w 177"/>
                <a:gd name="T1" fmla="*/ 27 h 161"/>
                <a:gd name="T2" fmla="*/ 158 w 177"/>
                <a:gd name="T3" fmla="*/ 27 h 161"/>
                <a:gd name="T4" fmla="*/ 198 w 177"/>
                <a:gd name="T5" fmla="*/ 13 h 161"/>
                <a:gd name="T6" fmla="*/ 237 w 177"/>
                <a:gd name="T7" fmla="*/ 27 h 161"/>
                <a:gd name="T8" fmla="*/ 296 w 177"/>
                <a:gd name="T9" fmla="*/ 0 h 161"/>
                <a:gd name="T10" fmla="*/ 375 w 177"/>
                <a:gd name="T11" fmla="*/ 13 h 161"/>
                <a:gd name="T12" fmla="*/ 414 w 177"/>
                <a:gd name="T13" fmla="*/ 0 h 161"/>
                <a:gd name="T14" fmla="*/ 435 w 177"/>
                <a:gd name="T15" fmla="*/ 53 h 161"/>
                <a:gd name="T16" fmla="*/ 375 w 177"/>
                <a:gd name="T17" fmla="*/ 80 h 161"/>
                <a:gd name="T18" fmla="*/ 355 w 177"/>
                <a:gd name="T19" fmla="*/ 171 h 161"/>
                <a:gd name="T20" fmla="*/ 314 w 177"/>
                <a:gd name="T21" fmla="*/ 199 h 161"/>
                <a:gd name="T22" fmla="*/ 314 w 177"/>
                <a:gd name="T23" fmla="*/ 239 h 161"/>
                <a:gd name="T24" fmla="*/ 259 w 177"/>
                <a:gd name="T25" fmla="*/ 224 h 161"/>
                <a:gd name="T26" fmla="*/ 237 w 177"/>
                <a:gd name="T27" fmla="*/ 239 h 161"/>
                <a:gd name="T28" fmla="*/ 237 w 177"/>
                <a:gd name="T29" fmla="*/ 265 h 161"/>
                <a:gd name="T30" fmla="*/ 198 w 177"/>
                <a:gd name="T31" fmla="*/ 265 h 161"/>
                <a:gd name="T32" fmla="*/ 116 w 177"/>
                <a:gd name="T33" fmla="*/ 239 h 161"/>
                <a:gd name="T34" fmla="*/ 20 w 177"/>
                <a:gd name="T35" fmla="*/ 224 h 161"/>
                <a:gd name="T36" fmla="*/ 0 w 177"/>
                <a:gd name="T37" fmla="*/ 144 h 161"/>
                <a:gd name="T38" fmla="*/ 0 w 177"/>
                <a:gd name="T39" fmla="*/ 105 h 161"/>
                <a:gd name="T40" fmla="*/ 97 w 177"/>
                <a:gd name="T41" fmla="*/ 53 h 161"/>
                <a:gd name="T42" fmla="*/ 116 w 177"/>
                <a:gd name="T43" fmla="*/ 27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16" name="Freeform 4"/>
            <p:cNvSpPr>
              <a:spLocks noChangeArrowheads="1"/>
            </p:cNvSpPr>
            <p:nvPr/>
          </p:nvSpPr>
          <p:spPr bwMode="auto">
            <a:xfrm>
              <a:off x="4221785" y="0"/>
              <a:ext cx="1185406" cy="1190682"/>
            </a:xfrm>
            <a:custGeom>
              <a:avLst/>
              <a:gdLst>
                <a:gd name="T0" fmla="*/ 41 w 705"/>
                <a:gd name="T1" fmla="*/ 107 h 697"/>
                <a:gd name="T2" fmla="*/ 79 w 705"/>
                <a:gd name="T3" fmla="*/ 173 h 697"/>
                <a:gd name="T4" fmla="*/ 179 w 705"/>
                <a:gd name="T5" fmla="*/ 173 h 697"/>
                <a:gd name="T6" fmla="*/ 259 w 705"/>
                <a:gd name="T7" fmla="*/ 294 h 697"/>
                <a:gd name="T8" fmla="*/ 397 w 705"/>
                <a:gd name="T9" fmla="*/ 266 h 697"/>
                <a:gd name="T10" fmla="*/ 577 w 705"/>
                <a:gd name="T11" fmla="*/ 280 h 697"/>
                <a:gd name="T12" fmla="*/ 538 w 705"/>
                <a:gd name="T13" fmla="*/ 521 h 697"/>
                <a:gd name="T14" fmla="*/ 476 w 705"/>
                <a:gd name="T15" fmla="*/ 653 h 697"/>
                <a:gd name="T16" fmla="*/ 259 w 705"/>
                <a:gd name="T17" fmla="*/ 773 h 697"/>
                <a:gd name="T18" fmla="*/ 377 w 705"/>
                <a:gd name="T19" fmla="*/ 813 h 697"/>
                <a:gd name="T20" fmla="*/ 338 w 705"/>
                <a:gd name="T21" fmla="*/ 867 h 697"/>
                <a:gd name="T22" fmla="*/ 438 w 705"/>
                <a:gd name="T23" fmla="*/ 908 h 697"/>
                <a:gd name="T24" fmla="*/ 476 w 705"/>
                <a:gd name="T25" fmla="*/ 960 h 697"/>
                <a:gd name="T26" fmla="*/ 718 w 705"/>
                <a:gd name="T27" fmla="*/ 974 h 697"/>
                <a:gd name="T28" fmla="*/ 797 w 705"/>
                <a:gd name="T29" fmla="*/ 988 h 697"/>
                <a:gd name="T30" fmla="*/ 956 w 705"/>
                <a:gd name="T31" fmla="*/ 1067 h 697"/>
                <a:gd name="T32" fmla="*/ 1056 w 705"/>
                <a:gd name="T33" fmla="*/ 1106 h 697"/>
                <a:gd name="T34" fmla="*/ 1074 w 705"/>
                <a:gd name="T35" fmla="*/ 1039 h 697"/>
                <a:gd name="T36" fmla="*/ 1194 w 705"/>
                <a:gd name="T37" fmla="*/ 1161 h 697"/>
                <a:gd name="T38" fmla="*/ 1234 w 705"/>
                <a:gd name="T39" fmla="*/ 1133 h 697"/>
                <a:gd name="T40" fmla="*/ 1373 w 705"/>
                <a:gd name="T41" fmla="*/ 1133 h 697"/>
                <a:gd name="T42" fmla="*/ 1471 w 705"/>
                <a:gd name="T43" fmla="*/ 1052 h 697"/>
                <a:gd name="T44" fmla="*/ 1493 w 705"/>
                <a:gd name="T45" fmla="*/ 881 h 697"/>
                <a:gd name="T46" fmla="*/ 1651 w 705"/>
                <a:gd name="T47" fmla="*/ 894 h 697"/>
                <a:gd name="T48" fmla="*/ 1692 w 705"/>
                <a:gd name="T49" fmla="*/ 573 h 697"/>
                <a:gd name="T50" fmla="*/ 1730 w 705"/>
                <a:gd name="T51" fmla="*/ 493 h 697"/>
                <a:gd name="T52" fmla="*/ 1752 w 705"/>
                <a:gd name="T53" fmla="*/ 429 h 697"/>
                <a:gd name="T54" fmla="*/ 1513 w 705"/>
                <a:gd name="T55" fmla="*/ 533 h 697"/>
                <a:gd name="T56" fmla="*/ 1392 w 705"/>
                <a:gd name="T57" fmla="*/ 601 h 697"/>
                <a:gd name="T58" fmla="*/ 1216 w 705"/>
                <a:gd name="T59" fmla="*/ 506 h 697"/>
                <a:gd name="T60" fmla="*/ 1096 w 705"/>
                <a:gd name="T61" fmla="*/ 466 h 697"/>
                <a:gd name="T62" fmla="*/ 935 w 705"/>
                <a:gd name="T63" fmla="*/ 429 h 697"/>
                <a:gd name="T64" fmla="*/ 895 w 705"/>
                <a:gd name="T65" fmla="*/ 401 h 697"/>
                <a:gd name="T66" fmla="*/ 836 w 705"/>
                <a:gd name="T67" fmla="*/ 414 h 697"/>
                <a:gd name="T68" fmla="*/ 656 w 705"/>
                <a:gd name="T69" fmla="*/ 214 h 697"/>
                <a:gd name="T70" fmla="*/ 619 w 705"/>
                <a:gd name="T71" fmla="*/ 146 h 697"/>
                <a:gd name="T72" fmla="*/ 360 w 705"/>
                <a:gd name="T73" fmla="*/ 41 h 697"/>
                <a:gd name="T74" fmla="*/ 41 w 705"/>
                <a:gd name="T75" fmla="*/ 27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17" name="Freeform 5"/>
            <p:cNvSpPr>
              <a:spLocks noChangeArrowheads="1"/>
            </p:cNvSpPr>
            <p:nvPr/>
          </p:nvSpPr>
          <p:spPr bwMode="auto">
            <a:xfrm>
              <a:off x="4335281" y="921123"/>
              <a:ext cx="889755" cy="685451"/>
            </a:xfrm>
            <a:custGeom>
              <a:avLst/>
              <a:gdLst>
                <a:gd name="T0" fmla="*/ 1316 w 529"/>
                <a:gd name="T1" fmla="*/ 244 h 401"/>
                <a:gd name="T2" fmla="*/ 1194 w 529"/>
                <a:gd name="T3" fmla="*/ 244 h 401"/>
                <a:gd name="T4" fmla="*/ 1137 w 529"/>
                <a:gd name="T5" fmla="*/ 202 h 401"/>
                <a:gd name="T6" fmla="*/ 1056 w 529"/>
                <a:gd name="T7" fmla="*/ 257 h 401"/>
                <a:gd name="T8" fmla="*/ 1036 w 529"/>
                <a:gd name="T9" fmla="*/ 229 h 401"/>
                <a:gd name="T10" fmla="*/ 1017 w 529"/>
                <a:gd name="T11" fmla="*/ 271 h 401"/>
                <a:gd name="T12" fmla="*/ 898 w 529"/>
                <a:gd name="T13" fmla="*/ 215 h 401"/>
                <a:gd name="T14" fmla="*/ 898 w 529"/>
                <a:gd name="T15" fmla="*/ 149 h 401"/>
                <a:gd name="T16" fmla="*/ 857 w 529"/>
                <a:gd name="T17" fmla="*/ 162 h 401"/>
                <a:gd name="T18" fmla="*/ 879 w 529"/>
                <a:gd name="T19" fmla="*/ 215 h 401"/>
                <a:gd name="T20" fmla="*/ 819 w 529"/>
                <a:gd name="T21" fmla="*/ 215 h 401"/>
                <a:gd name="T22" fmla="*/ 778 w 529"/>
                <a:gd name="T23" fmla="*/ 175 h 401"/>
                <a:gd name="T24" fmla="*/ 736 w 529"/>
                <a:gd name="T25" fmla="*/ 175 h 401"/>
                <a:gd name="T26" fmla="*/ 619 w 529"/>
                <a:gd name="T27" fmla="*/ 94 h 401"/>
                <a:gd name="T28" fmla="*/ 538 w 529"/>
                <a:gd name="T29" fmla="*/ 122 h 401"/>
                <a:gd name="T30" fmla="*/ 538 w 529"/>
                <a:gd name="T31" fmla="*/ 94 h 401"/>
                <a:gd name="T32" fmla="*/ 397 w 529"/>
                <a:gd name="T33" fmla="*/ 109 h 401"/>
                <a:gd name="T34" fmla="*/ 300 w 529"/>
                <a:gd name="T35" fmla="*/ 67 h 401"/>
                <a:gd name="T36" fmla="*/ 300 w 529"/>
                <a:gd name="T37" fmla="*/ 0 h 401"/>
                <a:gd name="T38" fmla="*/ 259 w 529"/>
                <a:gd name="T39" fmla="*/ 13 h 401"/>
                <a:gd name="T40" fmla="*/ 158 w 529"/>
                <a:gd name="T41" fmla="*/ 13 h 401"/>
                <a:gd name="T42" fmla="*/ 179 w 529"/>
                <a:gd name="T43" fmla="*/ 94 h 401"/>
                <a:gd name="T44" fmla="*/ 121 w 529"/>
                <a:gd name="T45" fmla="*/ 94 h 401"/>
                <a:gd name="T46" fmla="*/ 20 w 529"/>
                <a:gd name="T47" fmla="*/ 54 h 401"/>
                <a:gd name="T48" fmla="*/ 0 w 529"/>
                <a:gd name="T49" fmla="*/ 94 h 401"/>
                <a:gd name="T50" fmla="*/ 79 w 529"/>
                <a:gd name="T51" fmla="*/ 149 h 401"/>
                <a:gd name="T52" fmla="*/ 60 w 529"/>
                <a:gd name="T53" fmla="*/ 202 h 401"/>
                <a:gd name="T54" fmla="*/ 121 w 529"/>
                <a:gd name="T55" fmla="*/ 271 h 401"/>
                <a:gd name="T56" fmla="*/ 218 w 529"/>
                <a:gd name="T57" fmla="*/ 229 h 401"/>
                <a:gd name="T58" fmla="*/ 278 w 529"/>
                <a:gd name="T59" fmla="*/ 310 h 401"/>
                <a:gd name="T60" fmla="*/ 278 w 529"/>
                <a:gd name="T61" fmla="*/ 377 h 401"/>
                <a:gd name="T62" fmla="*/ 377 w 529"/>
                <a:gd name="T63" fmla="*/ 377 h 401"/>
                <a:gd name="T64" fmla="*/ 418 w 529"/>
                <a:gd name="T65" fmla="*/ 445 h 401"/>
                <a:gd name="T66" fmla="*/ 438 w 529"/>
                <a:gd name="T67" fmla="*/ 390 h 401"/>
                <a:gd name="T68" fmla="*/ 519 w 529"/>
                <a:gd name="T69" fmla="*/ 472 h 401"/>
                <a:gd name="T70" fmla="*/ 577 w 529"/>
                <a:gd name="T71" fmla="*/ 538 h 401"/>
                <a:gd name="T72" fmla="*/ 577 w 529"/>
                <a:gd name="T73" fmla="*/ 580 h 401"/>
                <a:gd name="T74" fmla="*/ 659 w 529"/>
                <a:gd name="T75" fmla="*/ 674 h 401"/>
                <a:gd name="T76" fmla="*/ 718 w 529"/>
                <a:gd name="T77" fmla="*/ 633 h 401"/>
                <a:gd name="T78" fmla="*/ 757 w 529"/>
                <a:gd name="T79" fmla="*/ 552 h 401"/>
                <a:gd name="T80" fmla="*/ 797 w 529"/>
                <a:gd name="T81" fmla="*/ 538 h 401"/>
                <a:gd name="T82" fmla="*/ 837 w 529"/>
                <a:gd name="T83" fmla="*/ 552 h 401"/>
                <a:gd name="T84" fmla="*/ 819 w 529"/>
                <a:gd name="T85" fmla="*/ 580 h 401"/>
                <a:gd name="T86" fmla="*/ 935 w 529"/>
                <a:gd name="T87" fmla="*/ 580 h 401"/>
                <a:gd name="T88" fmla="*/ 977 w 529"/>
                <a:gd name="T89" fmla="*/ 552 h 401"/>
                <a:gd name="T90" fmla="*/ 977 w 529"/>
                <a:gd name="T91" fmla="*/ 525 h 401"/>
                <a:gd name="T92" fmla="*/ 957 w 529"/>
                <a:gd name="T93" fmla="*/ 497 h 401"/>
                <a:gd name="T94" fmla="*/ 1078 w 529"/>
                <a:gd name="T95" fmla="*/ 458 h 401"/>
                <a:gd name="T96" fmla="*/ 1096 w 529"/>
                <a:gd name="T97" fmla="*/ 445 h 401"/>
                <a:gd name="T98" fmla="*/ 1096 w 529"/>
                <a:gd name="T99" fmla="*/ 416 h 401"/>
                <a:gd name="T100" fmla="*/ 1137 w 529"/>
                <a:gd name="T101" fmla="*/ 403 h 401"/>
                <a:gd name="T102" fmla="*/ 1137 w 529"/>
                <a:gd name="T103" fmla="*/ 323 h 401"/>
                <a:gd name="T104" fmla="*/ 1178 w 529"/>
                <a:gd name="T105" fmla="*/ 323 h 401"/>
                <a:gd name="T106" fmla="*/ 1194 w 529"/>
                <a:gd name="T107" fmla="*/ 363 h 401"/>
                <a:gd name="T108" fmla="*/ 1256 w 529"/>
                <a:gd name="T109" fmla="*/ 390 h 401"/>
                <a:gd name="T110" fmla="*/ 1277 w 529"/>
                <a:gd name="T111" fmla="*/ 377 h 401"/>
                <a:gd name="T112" fmla="*/ 1256 w 529"/>
                <a:gd name="T113" fmla="*/ 350 h 401"/>
                <a:gd name="T114" fmla="*/ 1256 w 529"/>
                <a:gd name="T115" fmla="*/ 323 h 401"/>
                <a:gd name="T116" fmla="*/ 1316 w 529"/>
                <a:gd name="T117" fmla="*/ 310 h 401"/>
                <a:gd name="T118" fmla="*/ 1316 w 529"/>
                <a:gd name="T119" fmla="*/ 244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18" name="Freeform 6"/>
            <p:cNvSpPr>
              <a:spLocks noChangeArrowheads="1"/>
            </p:cNvSpPr>
            <p:nvPr/>
          </p:nvSpPr>
          <p:spPr bwMode="auto">
            <a:xfrm>
              <a:off x="4147521" y="1301587"/>
              <a:ext cx="634739" cy="673128"/>
            </a:xfrm>
            <a:custGeom>
              <a:avLst/>
              <a:gdLst>
                <a:gd name="T0" fmla="*/ 941 w 377"/>
                <a:gd name="T1" fmla="*/ 299 h 393"/>
                <a:gd name="T2" fmla="*/ 842 w 377"/>
                <a:gd name="T3" fmla="*/ 203 h 393"/>
                <a:gd name="T4" fmla="*/ 860 w 377"/>
                <a:gd name="T5" fmla="*/ 163 h 393"/>
                <a:gd name="T6" fmla="*/ 782 w 377"/>
                <a:gd name="T7" fmla="*/ 67 h 393"/>
                <a:gd name="T8" fmla="*/ 722 w 377"/>
                <a:gd name="T9" fmla="*/ 13 h 393"/>
                <a:gd name="T10" fmla="*/ 701 w 377"/>
                <a:gd name="T11" fmla="*/ 67 h 393"/>
                <a:gd name="T12" fmla="*/ 661 w 377"/>
                <a:gd name="T13" fmla="*/ 0 h 393"/>
                <a:gd name="T14" fmla="*/ 582 w 377"/>
                <a:gd name="T15" fmla="*/ 0 h 393"/>
                <a:gd name="T16" fmla="*/ 601 w 377"/>
                <a:gd name="T17" fmla="*/ 41 h 393"/>
                <a:gd name="T18" fmla="*/ 500 w 377"/>
                <a:gd name="T19" fmla="*/ 96 h 393"/>
                <a:gd name="T20" fmla="*/ 440 w 377"/>
                <a:gd name="T21" fmla="*/ 96 h 393"/>
                <a:gd name="T22" fmla="*/ 121 w 377"/>
                <a:gd name="T23" fmla="*/ 245 h 393"/>
                <a:gd name="T24" fmla="*/ 60 w 377"/>
                <a:gd name="T25" fmla="*/ 191 h 393"/>
                <a:gd name="T26" fmla="*/ 20 w 377"/>
                <a:gd name="T27" fmla="*/ 191 h 393"/>
                <a:gd name="T28" fmla="*/ 41 w 377"/>
                <a:gd name="T29" fmla="*/ 231 h 393"/>
                <a:gd name="T30" fmla="*/ 41 w 377"/>
                <a:gd name="T31" fmla="*/ 272 h 393"/>
                <a:gd name="T32" fmla="*/ 60 w 377"/>
                <a:gd name="T33" fmla="*/ 314 h 393"/>
                <a:gd name="T34" fmla="*/ 20 w 377"/>
                <a:gd name="T35" fmla="*/ 314 h 393"/>
                <a:gd name="T36" fmla="*/ 20 w 377"/>
                <a:gd name="T37" fmla="*/ 367 h 393"/>
                <a:gd name="T38" fmla="*/ 0 w 377"/>
                <a:gd name="T39" fmla="*/ 395 h 393"/>
                <a:gd name="T40" fmla="*/ 79 w 377"/>
                <a:gd name="T41" fmla="*/ 408 h 393"/>
                <a:gd name="T42" fmla="*/ 162 w 377"/>
                <a:gd name="T43" fmla="*/ 504 h 393"/>
                <a:gd name="T44" fmla="*/ 260 w 377"/>
                <a:gd name="T45" fmla="*/ 408 h 393"/>
                <a:gd name="T46" fmla="*/ 300 w 377"/>
                <a:gd name="T47" fmla="*/ 354 h 393"/>
                <a:gd name="T48" fmla="*/ 401 w 377"/>
                <a:gd name="T49" fmla="*/ 340 h 393"/>
                <a:gd name="T50" fmla="*/ 463 w 377"/>
                <a:gd name="T51" fmla="*/ 367 h 393"/>
                <a:gd name="T52" fmla="*/ 463 w 377"/>
                <a:gd name="T53" fmla="*/ 380 h 393"/>
                <a:gd name="T54" fmla="*/ 482 w 377"/>
                <a:gd name="T55" fmla="*/ 380 h 393"/>
                <a:gd name="T56" fmla="*/ 422 w 377"/>
                <a:gd name="T57" fmla="*/ 476 h 393"/>
                <a:gd name="T58" fmla="*/ 381 w 377"/>
                <a:gd name="T59" fmla="*/ 476 h 393"/>
                <a:gd name="T60" fmla="*/ 401 w 377"/>
                <a:gd name="T61" fmla="*/ 530 h 393"/>
                <a:gd name="T62" fmla="*/ 381 w 377"/>
                <a:gd name="T63" fmla="*/ 544 h 393"/>
                <a:gd name="T64" fmla="*/ 422 w 377"/>
                <a:gd name="T65" fmla="*/ 544 h 393"/>
                <a:gd name="T66" fmla="*/ 341 w 377"/>
                <a:gd name="T67" fmla="*/ 639 h 393"/>
                <a:gd name="T68" fmla="*/ 360 w 377"/>
                <a:gd name="T69" fmla="*/ 666 h 393"/>
                <a:gd name="T70" fmla="*/ 401 w 377"/>
                <a:gd name="T71" fmla="*/ 639 h 393"/>
                <a:gd name="T72" fmla="*/ 422 w 377"/>
                <a:gd name="T73" fmla="*/ 598 h 393"/>
                <a:gd name="T74" fmla="*/ 463 w 377"/>
                <a:gd name="T75" fmla="*/ 598 h 393"/>
                <a:gd name="T76" fmla="*/ 500 w 377"/>
                <a:gd name="T77" fmla="*/ 573 h 393"/>
                <a:gd name="T78" fmla="*/ 500 w 377"/>
                <a:gd name="T79" fmla="*/ 530 h 393"/>
                <a:gd name="T80" fmla="*/ 643 w 377"/>
                <a:gd name="T81" fmla="*/ 476 h 393"/>
                <a:gd name="T82" fmla="*/ 761 w 377"/>
                <a:gd name="T83" fmla="*/ 450 h 393"/>
                <a:gd name="T84" fmla="*/ 782 w 377"/>
                <a:gd name="T85" fmla="*/ 380 h 393"/>
                <a:gd name="T86" fmla="*/ 860 w 377"/>
                <a:gd name="T87" fmla="*/ 340 h 393"/>
                <a:gd name="T88" fmla="*/ 922 w 377"/>
                <a:gd name="T89" fmla="*/ 327 h 393"/>
                <a:gd name="T90" fmla="*/ 941 w 377"/>
                <a:gd name="T91" fmla="*/ 299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solidFill>
              <a:schemeClr val="tx1">
                <a:lumMod val="50000"/>
                <a:lumOff val="50000"/>
              </a:schemeClr>
            </a:solid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19" name="Freeform 7"/>
            <p:cNvSpPr>
              <a:spLocks noChangeArrowheads="1"/>
            </p:cNvSpPr>
            <p:nvPr/>
          </p:nvSpPr>
          <p:spPr bwMode="auto">
            <a:xfrm>
              <a:off x="3664111" y="1454080"/>
              <a:ext cx="592703" cy="916502"/>
            </a:xfrm>
            <a:custGeom>
              <a:avLst/>
              <a:gdLst>
                <a:gd name="T0" fmla="*/ 790 w 353"/>
                <a:gd name="T1" fmla="*/ 266 h 537"/>
                <a:gd name="T2" fmla="*/ 731 w 353"/>
                <a:gd name="T3" fmla="*/ 160 h 537"/>
                <a:gd name="T4" fmla="*/ 614 w 353"/>
                <a:gd name="T5" fmla="*/ 148 h 537"/>
                <a:gd name="T6" fmla="*/ 552 w 353"/>
                <a:gd name="T7" fmla="*/ 0 h 537"/>
                <a:gd name="T8" fmla="*/ 435 w 353"/>
                <a:gd name="T9" fmla="*/ 109 h 537"/>
                <a:gd name="T10" fmla="*/ 336 w 353"/>
                <a:gd name="T11" fmla="*/ 135 h 537"/>
                <a:gd name="T12" fmla="*/ 198 w 353"/>
                <a:gd name="T13" fmla="*/ 173 h 537"/>
                <a:gd name="T14" fmla="*/ 79 w 353"/>
                <a:gd name="T15" fmla="*/ 122 h 537"/>
                <a:gd name="T16" fmla="*/ 20 w 353"/>
                <a:gd name="T17" fmla="*/ 201 h 537"/>
                <a:gd name="T18" fmla="*/ 138 w 353"/>
                <a:gd name="T19" fmla="*/ 335 h 537"/>
                <a:gd name="T20" fmla="*/ 60 w 353"/>
                <a:gd name="T21" fmla="*/ 388 h 537"/>
                <a:gd name="T22" fmla="*/ 158 w 353"/>
                <a:gd name="T23" fmla="*/ 454 h 537"/>
                <a:gd name="T24" fmla="*/ 79 w 353"/>
                <a:gd name="T25" fmla="*/ 480 h 537"/>
                <a:gd name="T26" fmla="*/ 41 w 353"/>
                <a:gd name="T27" fmla="*/ 546 h 537"/>
                <a:gd name="T28" fmla="*/ 79 w 353"/>
                <a:gd name="T29" fmla="*/ 668 h 537"/>
                <a:gd name="T30" fmla="*/ 60 w 353"/>
                <a:gd name="T31" fmla="*/ 854 h 537"/>
                <a:gd name="T32" fmla="*/ 217 w 353"/>
                <a:gd name="T33" fmla="*/ 882 h 537"/>
                <a:gd name="T34" fmla="*/ 277 w 353"/>
                <a:gd name="T35" fmla="*/ 854 h 537"/>
                <a:gd name="T36" fmla="*/ 375 w 353"/>
                <a:gd name="T37" fmla="*/ 708 h 537"/>
                <a:gd name="T38" fmla="*/ 573 w 353"/>
                <a:gd name="T39" fmla="*/ 628 h 537"/>
                <a:gd name="T40" fmla="*/ 593 w 353"/>
                <a:gd name="T41" fmla="*/ 575 h 537"/>
                <a:gd name="T42" fmla="*/ 476 w 353"/>
                <a:gd name="T43" fmla="*/ 534 h 537"/>
                <a:gd name="T44" fmla="*/ 454 w 353"/>
                <a:gd name="T45" fmla="*/ 480 h 537"/>
                <a:gd name="T46" fmla="*/ 397 w 353"/>
                <a:gd name="T47" fmla="*/ 442 h 537"/>
                <a:gd name="T48" fmla="*/ 259 w 353"/>
                <a:gd name="T49" fmla="*/ 429 h 537"/>
                <a:gd name="T50" fmla="*/ 336 w 353"/>
                <a:gd name="T51" fmla="*/ 280 h 537"/>
                <a:gd name="T52" fmla="*/ 397 w 353"/>
                <a:gd name="T53" fmla="*/ 227 h 537"/>
                <a:gd name="T54" fmla="*/ 476 w 353"/>
                <a:gd name="T55" fmla="*/ 253 h 537"/>
                <a:gd name="T56" fmla="*/ 513 w 353"/>
                <a:gd name="T57" fmla="*/ 307 h 537"/>
                <a:gd name="T58" fmla="*/ 552 w 353"/>
                <a:gd name="T59" fmla="*/ 335 h 537"/>
                <a:gd name="T60" fmla="*/ 633 w 353"/>
                <a:gd name="T61" fmla="*/ 429 h 537"/>
                <a:gd name="T62" fmla="*/ 673 w 353"/>
                <a:gd name="T63" fmla="*/ 480 h 537"/>
                <a:gd name="T64" fmla="*/ 810 w 353"/>
                <a:gd name="T65" fmla="*/ 36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20" name="Freeform 8"/>
            <p:cNvSpPr>
              <a:spLocks noChangeArrowheads="1"/>
            </p:cNvSpPr>
            <p:nvPr/>
          </p:nvSpPr>
          <p:spPr bwMode="auto">
            <a:xfrm>
              <a:off x="3836457" y="1686671"/>
              <a:ext cx="190562" cy="218728"/>
            </a:xfrm>
            <a:custGeom>
              <a:avLst/>
              <a:gdLst>
                <a:gd name="T0" fmla="*/ 283 w 113"/>
                <a:gd name="T1" fmla="*/ 103 h 129"/>
                <a:gd name="T2" fmla="*/ 243 w 113"/>
                <a:gd name="T3" fmla="*/ 64 h 129"/>
                <a:gd name="T4" fmla="*/ 283 w 113"/>
                <a:gd name="T5" fmla="*/ 26 h 129"/>
                <a:gd name="T6" fmla="*/ 202 w 113"/>
                <a:gd name="T7" fmla="*/ 26 h 129"/>
                <a:gd name="T8" fmla="*/ 183 w 113"/>
                <a:gd name="T9" fmla="*/ 0 h 129"/>
                <a:gd name="T10" fmla="*/ 141 w 113"/>
                <a:gd name="T11" fmla="*/ 0 h 129"/>
                <a:gd name="T12" fmla="*/ 122 w 113"/>
                <a:gd name="T13" fmla="*/ 52 h 129"/>
                <a:gd name="T14" fmla="*/ 83 w 113"/>
                <a:gd name="T15" fmla="*/ 52 h 129"/>
                <a:gd name="T16" fmla="*/ 0 w 113"/>
                <a:gd name="T17" fmla="*/ 143 h 129"/>
                <a:gd name="T18" fmla="*/ 0 w 113"/>
                <a:gd name="T19" fmla="*/ 194 h 129"/>
                <a:gd name="T20" fmla="*/ 83 w 113"/>
                <a:gd name="T21" fmla="*/ 194 h 129"/>
                <a:gd name="T22" fmla="*/ 122 w 113"/>
                <a:gd name="T23" fmla="*/ 207 h 129"/>
                <a:gd name="T24" fmla="*/ 202 w 113"/>
                <a:gd name="T25" fmla="*/ 181 h 129"/>
                <a:gd name="T26" fmla="*/ 202 w 113"/>
                <a:gd name="T27" fmla="*/ 156 h 129"/>
                <a:gd name="T28" fmla="*/ 183 w 113"/>
                <a:gd name="T29" fmla="*/ 130 h 129"/>
                <a:gd name="T30" fmla="*/ 243 w 113"/>
                <a:gd name="T31" fmla="*/ 130 h 129"/>
                <a:gd name="T32" fmla="*/ 283 w 113"/>
                <a:gd name="T33" fmla="*/ 10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21" name="Freeform 9"/>
            <p:cNvSpPr>
              <a:spLocks noChangeArrowheads="1"/>
            </p:cNvSpPr>
            <p:nvPr/>
          </p:nvSpPr>
          <p:spPr bwMode="auto">
            <a:xfrm>
              <a:off x="3958361" y="1794495"/>
              <a:ext cx="149927" cy="206405"/>
            </a:xfrm>
            <a:custGeom>
              <a:avLst/>
              <a:gdLst>
                <a:gd name="T0" fmla="*/ 221 w 89"/>
                <a:gd name="T1" fmla="*/ 135 h 121"/>
                <a:gd name="T2" fmla="*/ 200 w 89"/>
                <a:gd name="T3" fmla="*/ 93 h 121"/>
                <a:gd name="T4" fmla="*/ 141 w 89"/>
                <a:gd name="T5" fmla="*/ 66 h 121"/>
                <a:gd name="T6" fmla="*/ 121 w 89"/>
                <a:gd name="T7" fmla="*/ 13 h 121"/>
                <a:gd name="T8" fmla="*/ 79 w 89"/>
                <a:gd name="T9" fmla="*/ 0 h 121"/>
                <a:gd name="T10" fmla="*/ 60 w 89"/>
                <a:gd name="T11" fmla="*/ 13 h 121"/>
                <a:gd name="T12" fmla="*/ 79 w 89"/>
                <a:gd name="T13" fmla="*/ 80 h 121"/>
                <a:gd name="T14" fmla="*/ 20 w 89"/>
                <a:gd name="T15" fmla="*/ 80 h 121"/>
                <a:gd name="T16" fmla="*/ 0 w 89"/>
                <a:gd name="T17" fmla="*/ 186 h 121"/>
                <a:gd name="T18" fmla="*/ 41 w 89"/>
                <a:gd name="T19" fmla="*/ 200 h 121"/>
                <a:gd name="T20" fmla="*/ 141 w 89"/>
                <a:gd name="T21" fmla="*/ 186 h 121"/>
                <a:gd name="T22" fmla="*/ 141 w 89"/>
                <a:gd name="T23" fmla="*/ 135 h 121"/>
                <a:gd name="T24" fmla="*/ 221 w 89"/>
                <a:gd name="T25" fmla="*/ 135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22" name="Freeform 10"/>
            <p:cNvSpPr>
              <a:spLocks noChangeArrowheads="1"/>
            </p:cNvSpPr>
            <p:nvPr/>
          </p:nvSpPr>
          <p:spPr bwMode="auto">
            <a:xfrm>
              <a:off x="3958361" y="1808358"/>
              <a:ext cx="57449" cy="69315"/>
            </a:xfrm>
            <a:custGeom>
              <a:avLst/>
              <a:gdLst>
                <a:gd name="T0" fmla="*/ 96 w 33"/>
                <a:gd name="T1" fmla="*/ 64 h 41"/>
                <a:gd name="T2" fmla="*/ 24 w 33"/>
                <a:gd name="T3" fmla="*/ 64 h 41"/>
                <a:gd name="T4" fmla="*/ 24 w 33"/>
                <a:gd name="T5" fmla="*/ 38 h 41"/>
                <a:gd name="T6" fmla="*/ 0 w 33"/>
                <a:gd name="T7" fmla="*/ 0 h 41"/>
                <a:gd name="T8" fmla="*/ 71 w 33"/>
                <a:gd name="T9" fmla="*/ 13 h 41"/>
                <a:gd name="T10" fmla="*/ 96 w 33"/>
                <a:gd name="T11" fmla="*/ 64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23" name="Freeform 11"/>
            <p:cNvSpPr>
              <a:spLocks noChangeArrowheads="1"/>
            </p:cNvSpPr>
            <p:nvPr/>
          </p:nvSpPr>
          <p:spPr bwMode="auto">
            <a:xfrm>
              <a:off x="3823847" y="2054812"/>
              <a:ext cx="730020" cy="494449"/>
            </a:xfrm>
            <a:custGeom>
              <a:avLst/>
              <a:gdLst>
                <a:gd name="T0" fmla="*/ 384 w 433"/>
                <a:gd name="T1" fmla="*/ 13 h 289"/>
                <a:gd name="T2" fmla="*/ 343 w 433"/>
                <a:gd name="T3" fmla="*/ 41 h 289"/>
                <a:gd name="T4" fmla="*/ 243 w 433"/>
                <a:gd name="T5" fmla="*/ 54 h 289"/>
                <a:gd name="T6" fmla="*/ 141 w 433"/>
                <a:gd name="T7" fmla="*/ 122 h 289"/>
                <a:gd name="T8" fmla="*/ 41 w 433"/>
                <a:gd name="T9" fmla="*/ 215 h 289"/>
                <a:gd name="T10" fmla="*/ 41 w 433"/>
                <a:gd name="T11" fmla="*/ 271 h 289"/>
                <a:gd name="T12" fmla="*/ 83 w 433"/>
                <a:gd name="T13" fmla="*/ 311 h 289"/>
                <a:gd name="T14" fmla="*/ 122 w 433"/>
                <a:gd name="T15" fmla="*/ 298 h 289"/>
                <a:gd name="T16" fmla="*/ 162 w 433"/>
                <a:gd name="T17" fmla="*/ 298 h 289"/>
                <a:gd name="T18" fmla="*/ 20 w 433"/>
                <a:gd name="T19" fmla="*/ 380 h 289"/>
                <a:gd name="T20" fmla="*/ 0 w 433"/>
                <a:gd name="T21" fmla="*/ 419 h 289"/>
                <a:gd name="T22" fmla="*/ 41 w 433"/>
                <a:gd name="T23" fmla="*/ 432 h 289"/>
                <a:gd name="T24" fmla="*/ 122 w 433"/>
                <a:gd name="T25" fmla="*/ 486 h 289"/>
                <a:gd name="T26" fmla="*/ 202 w 433"/>
                <a:gd name="T27" fmla="*/ 486 h 289"/>
                <a:gd name="T28" fmla="*/ 243 w 433"/>
                <a:gd name="T29" fmla="*/ 459 h 289"/>
                <a:gd name="T30" fmla="*/ 243 w 433"/>
                <a:gd name="T31" fmla="*/ 432 h 289"/>
                <a:gd name="T32" fmla="*/ 283 w 433"/>
                <a:gd name="T33" fmla="*/ 445 h 289"/>
                <a:gd name="T34" fmla="*/ 301 w 433"/>
                <a:gd name="T35" fmla="*/ 459 h 289"/>
                <a:gd name="T36" fmla="*/ 384 w 433"/>
                <a:gd name="T37" fmla="*/ 486 h 289"/>
                <a:gd name="T38" fmla="*/ 422 w 433"/>
                <a:gd name="T39" fmla="*/ 459 h 289"/>
                <a:gd name="T40" fmla="*/ 484 w 433"/>
                <a:gd name="T41" fmla="*/ 459 h 289"/>
                <a:gd name="T42" fmla="*/ 484 w 433"/>
                <a:gd name="T43" fmla="*/ 486 h 289"/>
                <a:gd name="T44" fmla="*/ 525 w 433"/>
                <a:gd name="T45" fmla="*/ 472 h 289"/>
                <a:gd name="T46" fmla="*/ 606 w 433"/>
                <a:gd name="T47" fmla="*/ 393 h 289"/>
                <a:gd name="T48" fmla="*/ 646 w 433"/>
                <a:gd name="T49" fmla="*/ 393 h 289"/>
                <a:gd name="T50" fmla="*/ 746 w 433"/>
                <a:gd name="T51" fmla="*/ 285 h 289"/>
                <a:gd name="T52" fmla="*/ 746 w 433"/>
                <a:gd name="T53" fmla="*/ 244 h 289"/>
                <a:gd name="T54" fmla="*/ 766 w 433"/>
                <a:gd name="T55" fmla="*/ 231 h 289"/>
                <a:gd name="T56" fmla="*/ 786 w 433"/>
                <a:gd name="T57" fmla="*/ 258 h 289"/>
                <a:gd name="T58" fmla="*/ 868 w 433"/>
                <a:gd name="T59" fmla="*/ 163 h 289"/>
                <a:gd name="T60" fmla="*/ 948 w 433"/>
                <a:gd name="T61" fmla="*/ 136 h 289"/>
                <a:gd name="T62" fmla="*/ 948 w 433"/>
                <a:gd name="T63" fmla="*/ 149 h 289"/>
                <a:gd name="T64" fmla="*/ 1010 w 433"/>
                <a:gd name="T65" fmla="*/ 109 h 289"/>
                <a:gd name="T66" fmla="*/ 1052 w 433"/>
                <a:gd name="T67" fmla="*/ 122 h 289"/>
                <a:gd name="T68" fmla="*/ 1090 w 433"/>
                <a:gd name="T69" fmla="*/ 41 h 289"/>
                <a:gd name="T70" fmla="*/ 1070 w 433"/>
                <a:gd name="T71" fmla="*/ 27 h 289"/>
                <a:gd name="T72" fmla="*/ 1010 w 433"/>
                <a:gd name="T73" fmla="*/ 27 h 289"/>
                <a:gd name="T74" fmla="*/ 969 w 433"/>
                <a:gd name="T75" fmla="*/ 41 h 289"/>
                <a:gd name="T76" fmla="*/ 868 w 433"/>
                <a:gd name="T77" fmla="*/ 41 h 289"/>
                <a:gd name="T78" fmla="*/ 828 w 433"/>
                <a:gd name="T79" fmla="*/ 0 h 289"/>
                <a:gd name="T80" fmla="*/ 685 w 433"/>
                <a:gd name="T81" fmla="*/ 67 h 289"/>
                <a:gd name="T82" fmla="*/ 668 w 433"/>
                <a:gd name="T83" fmla="*/ 109 h 289"/>
                <a:gd name="T84" fmla="*/ 626 w 433"/>
                <a:gd name="T85" fmla="*/ 109 h 289"/>
                <a:gd name="T86" fmla="*/ 505 w 433"/>
                <a:gd name="T87" fmla="*/ 109 h 289"/>
                <a:gd name="T88" fmla="*/ 505 w 433"/>
                <a:gd name="T89" fmla="*/ 81 h 289"/>
                <a:gd name="T90" fmla="*/ 546 w 433"/>
                <a:gd name="T91" fmla="*/ 54 h 289"/>
                <a:gd name="T92" fmla="*/ 505 w 433"/>
                <a:gd name="T93" fmla="*/ 0 h 289"/>
                <a:gd name="T94" fmla="*/ 444 w 433"/>
                <a:gd name="T95" fmla="*/ 0 h 289"/>
                <a:gd name="T96" fmla="*/ 422 w 433"/>
                <a:gd name="T97" fmla="*/ 0 h 289"/>
                <a:gd name="T98" fmla="*/ 404 w 433"/>
                <a:gd name="T99" fmla="*/ 27 h 289"/>
                <a:gd name="T100" fmla="*/ 384 w 433"/>
                <a:gd name="T101" fmla="*/ 13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24" name="Freeform 12"/>
            <p:cNvSpPr>
              <a:spLocks noChangeArrowheads="1"/>
            </p:cNvSpPr>
            <p:nvPr/>
          </p:nvSpPr>
          <p:spPr bwMode="auto">
            <a:xfrm>
              <a:off x="3973774" y="2450679"/>
              <a:ext cx="605314" cy="546820"/>
            </a:xfrm>
            <a:custGeom>
              <a:avLst/>
              <a:gdLst>
                <a:gd name="T0" fmla="*/ 413 w 361"/>
                <a:gd name="T1" fmla="*/ 0 h 321"/>
                <a:gd name="T2" fmla="*/ 373 w 361"/>
                <a:gd name="T3" fmla="*/ 0 h 321"/>
                <a:gd name="T4" fmla="*/ 296 w 361"/>
                <a:gd name="T5" fmla="*/ 80 h 321"/>
                <a:gd name="T6" fmla="*/ 236 w 361"/>
                <a:gd name="T7" fmla="*/ 93 h 321"/>
                <a:gd name="T8" fmla="*/ 236 w 361"/>
                <a:gd name="T9" fmla="*/ 66 h 321"/>
                <a:gd name="T10" fmla="*/ 197 w 361"/>
                <a:gd name="T11" fmla="*/ 66 h 321"/>
                <a:gd name="T12" fmla="*/ 158 w 361"/>
                <a:gd name="T13" fmla="*/ 93 h 321"/>
                <a:gd name="T14" fmla="*/ 78 w 361"/>
                <a:gd name="T15" fmla="*/ 66 h 321"/>
                <a:gd name="T16" fmla="*/ 60 w 361"/>
                <a:gd name="T17" fmla="*/ 53 h 321"/>
                <a:gd name="T18" fmla="*/ 20 w 361"/>
                <a:gd name="T19" fmla="*/ 40 h 321"/>
                <a:gd name="T20" fmla="*/ 20 w 361"/>
                <a:gd name="T21" fmla="*/ 66 h 321"/>
                <a:gd name="T22" fmla="*/ 0 w 361"/>
                <a:gd name="T23" fmla="*/ 80 h 321"/>
                <a:gd name="T24" fmla="*/ 78 w 361"/>
                <a:gd name="T25" fmla="*/ 93 h 321"/>
                <a:gd name="T26" fmla="*/ 97 w 361"/>
                <a:gd name="T27" fmla="*/ 130 h 321"/>
                <a:gd name="T28" fmla="*/ 138 w 361"/>
                <a:gd name="T29" fmla="*/ 130 h 321"/>
                <a:gd name="T30" fmla="*/ 197 w 361"/>
                <a:gd name="T31" fmla="*/ 186 h 321"/>
                <a:gd name="T32" fmla="*/ 254 w 361"/>
                <a:gd name="T33" fmla="*/ 171 h 321"/>
                <a:gd name="T34" fmla="*/ 254 w 361"/>
                <a:gd name="T35" fmla="*/ 239 h 321"/>
                <a:gd name="T36" fmla="*/ 334 w 361"/>
                <a:gd name="T37" fmla="*/ 304 h 321"/>
                <a:gd name="T38" fmla="*/ 373 w 361"/>
                <a:gd name="T39" fmla="*/ 304 h 321"/>
                <a:gd name="T40" fmla="*/ 393 w 361"/>
                <a:gd name="T41" fmla="*/ 279 h 321"/>
                <a:gd name="T42" fmla="*/ 451 w 361"/>
                <a:gd name="T43" fmla="*/ 316 h 321"/>
                <a:gd name="T44" fmla="*/ 413 w 361"/>
                <a:gd name="T45" fmla="*/ 344 h 321"/>
                <a:gd name="T46" fmla="*/ 393 w 361"/>
                <a:gd name="T47" fmla="*/ 331 h 321"/>
                <a:gd name="T48" fmla="*/ 354 w 361"/>
                <a:gd name="T49" fmla="*/ 316 h 321"/>
                <a:gd name="T50" fmla="*/ 354 w 361"/>
                <a:gd name="T51" fmla="*/ 370 h 321"/>
                <a:gd name="T52" fmla="*/ 334 w 361"/>
                <a:gd name="T53" fmla="*/ 396 h 321"/>
                <a:gd name="T54" fmla="*/ 393 w 361"/>
                <a:gd name="T55" fmla="*/ 450 h 321"/>
                <a:gd name="T56" fmla="*/ 393 w 361"/>
                <a:gd name="T57" fmla="*/ 489 h 321"/>
                <a:gd name="T58" fmla="*/ 489 w 361"/>
                <a:gd name="T59" fmla="*/ 489 h 321"/>
                <a:gd name="T60" fmla="*/ 530 w 361"/>
                <a:gd name="T61" fmla="*/ 516 h 321"/>
                <a:gd name="T62" fmla="*/ 588 w 361"/>
                <a:gd name="T63" fmla="*/ 503 h 321"/>
                <a:gd name="T64" fmla="*/ 668 w 361"/>
                <a:gd name="T65" fmla="*/ 529 h 321"/>
                <a:gd name="T66" fmla="*/ 726 w 361"/>
                <a:gd name="T67" fmla="*/ 489 h 321"/>
                <a:gd name="T68" fmla="*/ 785 w 361"/>
                <a:gd name="T69" fmla="*/ 424 h 321"/>
                <a:gd name="T70" fmla="*/ 707 w 361"/>
                <a:gd name="T71" fmla="*/ 396 h 321"/>
                <a:gd name="T72" fmla="*/ 785 w 361"/>
                <a:gd name="T73" fmla="*/ 384 h 321"/>
                <a:gd name="T74" fmla="*/ 805 w 361"/>
                <a:gd name="T75" fmla="*/ 396 h 321"/>
                <a:gd name="T76" fmla="*/ 883 w 361"/>
                <a:gd name="T77" fmla="*/ 384 h 321"/>
                <a:gd name="T78" fmla="*/ 883 w 361"/>
                <a:gd name="T79" fmla="*/ 370 h 321"/>
                <a:gd name="T80" fmla="*/ 785 w 361"/>
                <a:gd name="T81" fmla="*/ 331 h 321"/>
                <a:gd name="T82" fmla="*/ 785 w 361"/>
                <a:gd name="T83" fmla="*/ 304 h 321"/>
                <a:gd name="T84" fmla="*/ 748 w 361"/>
                <a:gd name="T85" fmla="*/ 292 h 321"/>
                <a:gd name="T86" fmla="*/ 707 w 361"/>
                <a:gd name="T87" fmla="*/ 279 h 321"/>
                <a:gd name="T88" fmla="*/ 668 w 361"/>
                <a:gd name="T89" fmla="*/ 212 h 321"/>
                <a:gd name="T90" fmla="*/ 570 w 361"/>
                <a:gd name="T91" fmla="*/ 106 h 321"/>
                <a:gd name="T92" fmla="*/ 570 w 361"/>
                <a:gd name="T93" fmla="*/ 66 h 321"/>
                <a:gd name="T94" fmla="*/ 471 w 361"/>
                <a:gd name="T95" fmla="*/ 53 h 321"/>
                <a:gd name="T96" fmla="*/ 432 w 361"/>
                <a:gd name="T97" fmla="*/ 40 h 321"/>
                <a:gd name="T98" fmla="*/ 413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25" name="Freeform 13"/>
            <p:cNvSpPr>
              <a:spLocks noChangeArrowheads="1"/>
            </p:cNvSpPr>
            <p:nvPr/>
          </p:nvSpPr>
          <p:spPr bwMode="auto">
            <a:xfrm>
              <a:off x="4471196" y="2888136"/>
              <a:ext cx="107892" cy="93961"/>
            </a:xfrm>
            <a:custGeom>
              <a:avLst/>
              <a:gdLst>
                <a:gd name="T0" fmla="*/ 54 w 65"/>
                <a:gd name="T1" fmla="*/ 0 h 57"/>
                <a:gd name="T2" fmla="*/ 0 w 65"/>
                <a:gd name="T3" fmla="*/ 56 h 57"/>
                <a:gd name="T4" fmla="*/ 54 w 65"/>
                <a:gd name="T5" fmla="*/ 78 h 57"/>
                <a:gd name="T6" fmla="*/ 150 w 65"/>
                <a:gd name="T7" fmla="*/ 56 h 57"/>
                <a:gd name="T8" fmla="*/ 150 w 65"/>
                <a:gd name="T9" fmla="*/ 34 h 57"/>
                <a:gd name="T10" fmla="*/ 54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26" name="Freeform 14"/>
            <p:cNvSpPr>
              <a:spLocks noChangeArrowheads="1"/>
            </p:cNvSpPr>
            <p:nvPr/>
          </p:nvSpPr>
          <p:spPr bwMode="auto">
            <a:xfrm>
              <a:off x="4202168" y="2954370"/>
              <a:ext cx="403543" cy="506772"/>
            </a:xfrm>
            <a:custGeom>
              <a:avLst/>
              <a:gdLst>
                <a:gd name="T0" fmla="*/ 448 w 241"/>
                <a:gd name="T1" fmla="*/ 27 h 297"/>
                <a:gd name="T2" fmla="*/ 388 w 241"/>
                <a:gd name="T3" fmla="*/ 0 h 297"/>
                <a:gd name="T4" fmla="*/ 332 w 241"/>
                <a:gd name="T5" fmla="*/ 41 h 297"/>
                <a:gd name="T6" fmla="*/ 253 w 241"/>
                <a:gd name="T7" fmla="*/ 13 h 297"/>
                <a:gd name="T8" fmla="*/ 196 w 241"/>
                <a:gd name="T9" fmla="*/ 27 h 297"/>
                <a:gd name="T10" fmla="*/ 176 w 241"/>
                <a:gd name="T11" fmla="*/ 53 h 297"/>
                <a:gd name="T12" fmla="*/ 155 w 241"/>
                <a:gd name="T13" fmla="*/ 80 h 297"/>
                <a:gd name="T14" fmla="*/ 176 w 241"/>
                <a:gd name="T15" fmla="*/ 122 h 297"/>
                <a:gd name="T16" fmla="*/ 137 w 241"/>
                <a:gd name="T17" fmla="*/ 122 h 297"/>
                <a:gd name="T18" fmla="*/ 116 w 241"/>
                <a:gd name="T19" fmla="*/ 107 h 297"/>
                <a:gd name="T20" fmla="*/ 97 w 241"/>
                <a:gd name="T21" fmla="*/ 107 h 297"/>
                <a:gd name="T22" fmla="*/ 97 w 241"/>
                <a:gd name="T23" fmla="*/ 135 h 297"/>
                <a:gd name="T24" fmla="*/ 97 w 241"/>
                <a:gd name="T25" fmla="*/ 160 h 297"/>
                <a:gd name="T26" fmla="*/ 97 w 241"/>
                <a:gd name="T27" fmla="*/ 160 h 297"/>
                <a:gd name="T28" fmla="*/ 97 w 241"/>
                <a:gd name="T29" fmla="*/ 186 h 297"/>
                <a:gd name="T30" fmla="*/ 20 w 241"/>
                <a:gd name="T31" fmla="*/ 227 h 297"/>
                <a:gd name="T32" fmla="*/ 0 w 241"/>
                <a:gd name="T33" fmla="*/ 240 h 297"/>
                <a:gd name="T34" fmla="*/ 0 w 241"/>
                <a:gd name="T35" fmla="*/ 294 h 297"/>
                <a:gd name="T36" fmla="*/ 60 w 241"/>
                <a:gd name="T37" fmla="*/ 320 h 297"/>
                <a:gd name="T38" fmla="*/ 60 w 241"/>
                <a:gd name="T39" fmla="*/ 388 h 297"/>
                <a:gd name="T40" fmla="*/ 116 w 241"/>
                <a:gd name="T41" fmla="*/ 388 h 297"/>
                <a:gd name="T42" fmla="*/ 116 w 241"/>
                <a:gd name="T43" fmla="*/ 414 h 297"/>
                <a:gd name="T44" fmla="*/ 137 w 241"/>
                <a:gd name="T45" fmla="*/ 440 h 297"/>
                <a:gd name="T46" fmla="*/ 155 w 241"/>
                <a:gd name="T47" fmla="*/ 480 h 297"/>
                <a:gd name="T48" fmla="*/ 213 w 241"/>
                <a:gd name="T49" fmla="*/ 480 h 297"/>
                <a:gd name="T50" fmla="*/ 253 w 241"/>
                <a:gd name="T51" fmla="*/ 440 h 297"/>
                <a:gd name="T52" fmla="*/ 272 w 241"/>
                <a:gd name="T53" fmla="*/ 440 h 297"/>
                <a:gd name="T54" fmla="*/ 272 w 241"/>
                <a:gd name="T55" fmla="*/ 466 h 297"/>
                <a:gd name="T56" fmla="*/ 292 w 241"/>
                <a:gd name="T57" fmla="*/ 480 h 297"/>
                <a:gd name="T58" fmla="*/ 332 w 241"/>
                <a:gd name="T59" fmla="*/ 480 h 297"/>
                <a:gd name="T60" fmla="*/ 332 w 241"/>
                <a:gd name="T61" fmla="*/ 466 h 297"/>
                <a:gd name="T62" fmla="*/ 370 w 241"/>
                <a:gd name="T63" fmla="*/ 466 h 297"/>
                <a:gd name="T64" fmla="*/ 370 w 241"/>
                <a:gd name="T65" fmla="*/ 480 h 297"/>
                <a:gd name="T66" fmla="*/ 388 w 241"/>
                <a:gd name="T67" fmla="*/ 493 h 297"/>
                <a:gd name="T68" fmla="*/ 429 w 241"/>
                <a:gd name="T69" fmla="*/ 480 h 297"/>
                <a:gd name="T70" fmla="*/ 448 w 241"/>
                <a:gd name="T71" fmla="*/ 429 h 297"/>
                <a:gd name="T72" fmla="*/ 448 w 241"/>
                <a:gd name="T73" fmla="*/ 374 h 297"/>
                <a:gd name="T74" fmla="*/ 489 w 241"/>
                <a:gd name="T75" fmla="*/ 374 h 297"/>
                <a:gd name="T76" fmla="*/ 489 w 241"/>
                <a:gd name="T77" fmla="*/ 361 h 297"/>
                <a:gd name="T78" fmla="*/ 489 w 241"/>
                <a:gd name="T79" fmla="*/ 335 h 297"/>
                <a:gd name="T80" fmla="*/ 526 w 241"/>
                <a:gd name="T81" fmla="*/ 361 h 297"/>
                <a:gd name="T82" fmla="*/ 565 w 241"/>
                <a:gd name="T83" fmla="*/ 320 h 297"/>
                <a:gd name="T84" fmla="*/ 526 w 241"/>
                <a:gd name="T85" fmla="*/ 294 h 297"/>
                <a:gd name="T86" fmla="*/ 526 w 241"/>
                <a:gd name="T87" fmla="*/ 280 h 297"/>
                <a:gd name="T88" fmla="*/ 565 w 241"/>
                <a:gd name="T89" fmla="*/ 266 h 297"/>
                <a:gd name="T90" fmla="*/ 545 w 241"/>
                <a:gd name="T91" fmla="*/ 227 h 297"/>
                <a:gd name="T92" fmla="*/ 526 w 241"/>
                <a:gd name="T93" fmla="*/ 214 h 297"/>
                <a:gd name="T94" fmla="*/ 586 w 241"/>
                <a:gd name="T95" fmla="*/ 227 h 297"/>
                <a:gd name="T96" fmla="*/ 586 w 241"/>
                <a:gd name="T97" fmla="*/ 173 h 297"/>
                <a:gd name="T98" fmla="*/ 526 w 241"/>
                <a:gd name="T99" fmla="*/ 201 h 297"/>
                <a:gd name="T100" fmla="*/ 586 w 241"/>
                <a:gd name="T101" fmla="*/ 135 h 297"/>
                <a:gd name="T102" fmla="*/ 489 w 241"/>
                <a:gd name="T103" fmla="*/ 93 h 297"/>
                <a:gd name="T104" fmla="*/ 429 w 241"/>
                <a:gd name="T105" fmla="*/ 93 h 297"/>
                <a:gd name="T106" fmla="*/ 388 w 241"/>
                <a:gd name="T107" fmla="*/ 122 h 297"/>
                <a:gd name="T108" fmla="*/ 370 w 241"/>
                <a:gd name="T109" fmla="*/ 80 h 297"/>
                <a:gd name="T110" fmla="*/ 388 w 241"/>
                <a:gd name="T111" fmla="*/ 66 h 297"/>
                <a:gd name="T112" fmla="*/ 448 w 241"/>
                <a:gd name="T113" fmla="*/ 27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33" name="Freeform 15"/>
            <p:cNvSpPr>
              <a:spLocks noChangeArrowheads="1"/>
            </p:cNvSpPr>
            <p:nvPr/>
          </p:nvSpPr>
          <p:spPr bwMode="auto">
            <a:xfrm>
              <a:off x="3998995" y="3351778"/>
              <a:ext cx="459590" cy="629999"/>
            </a:xfrm>
            <a:custGeom>
              <a:avLst/>
              <a:gdLst>
                <a:gd name="T0" fmla="*/ 681 w 273"/>
                <a:gd name="T1" fmla="*/ 93 h 369"/>
                <a:gd name="T2" fmla="*/ 681 w 273"/>
                <a:gd name="T3" fmla="*/ 80 h 369"/>
                <a:gd name="T4" fmla="*/ 643 w 273"/>
                <a:gd name="T5" fmla="*/ 80 h 369"/>
                <a:gd name="T6" fmla="*/ 643 w 273"/>
                <a:gd name="T7" fmla="*/ 93 h 369"/>
                <a:gd name="T8" fmla="*/ 601 w 273"/>
                <a:gd name="T9" fmla="*/ 93 h 369"/>
                <a:gd name="T10" fmla="*/ 580 w 273"/>
                <a:gd name="T11" fmla="*/ 93 h 369"/>
                <a:gd name="T12" fmla="*/ 580 w 273"/>
                <a:gd name="T13" fmla="*/ 53 h 369"/>
                <a:gd name="T14" fmla="*/ 560 w 273"/>
                <a:gd name="T15" fmla="*/ 53 h 369"/>
                <a:gd name="T16" fmla="*/ 520 w 273"/>
                <a:gd name="T17" fmla="*/ 93 h 369"/>
                <a:gd name="T18" fmla="*/ 461 w 273"/>
                <a:gd name="T19" fmla="*/ 93 h 369"/>
                <a:gd name="T20" fmla="*/ 440 w 273"/>
                <a:gd name="T21" fmla="*/ 53 h 369"/>
                <a:gd name="T22" fmla="*/ 422 w 273"/>
                <a:gd name="T23" fmla="*/ 27 h 369"/>
                <a:gd name="T24" fmla="*/ 401 w 273"/>
                <a:gd name="T25" fmla="*/ 0 h 369"/>
                <a:gd name="T26" fmla="*/ 360 w 273"/>
                <a:gd name="T27" fmla="*/ 0 h 369"/>
                <a:gd name="T28" fmla="*/ 360 w 273"/>
                <a:gd name="T29" fmla="*/ 13 h 369"/>
                <a:gd name="T30" fmla="*/ 281 w 273"/>
                <a:gd name="T31" fmla="*/ 27 h 369"/>
                <a:gd name="T32" fmla="*/ 281 w 273"/>
                <a:gd name="T33" fmla="*/ 53 h 369"/>
                <a:gd name="T34" fmla="*/ 199 w 273"/>
                <a:gd name="T35" fmla="*/ 53 h 369"/>
                <a:gd name="T36" fmla="*/ 162 w 273"/>
                <a:gd name="T37" fmla="*/ 80 h 369"/>
                <a:gd name="T38" fmla="*/ 162 w 273"/>
                <a:gd name="T39" fmla="*/ 122 h 369"/>
                <a:gd name="T40" fmla="*/ 181 w 273"/>
                <a:gd name="T41" fmla="*/ 149 h 369"/>
                <a:gd name="T42" fmla="*/ 121 w 273"/>
                <a:gd name="T43" fmla="*/ 186 h 369"/>
                <a:gd name="T44" fmla="*/ 101 w 273"/>
                <a:gd name="T45" fmla="*/ 186 h 369"/>
                <a:gd name="T46" fmla="*/ 79 w 273"/>
                <a:gd name="T47" fmla="*/ 241 h 369"/>
                <a:gd name="T48" fmla="*/ 79 w 273"/>
                <a:gd name="T49" fmla="*/ 267 h 369"/>
                <a:gd name="T50" fmla="*/ 79 w 273"/>
                <a:gd name="T51" fmla="*/ 294 h 369"/>
                <a:gd name="T52" fmla="*/ 41 w 273"/>
                <a:gd name="T53" fmla="*/ 336 h 369"/>
                <a:gd name="T54" fmla="*/ 20 w 273"/>
                <a:gd name="T55" fmla="*/ 361 h 369"/>
                <a:gd name="T56" fmla="*/ 0 w 273"/>
                <a:gd name="T57" fmla="*/ 429 h 369"/>
                <a:gd name="T58" fmla="*/ 20 w 273"/>
                <a:gd name="T59" fmla="*/ 454 h 369"/>
                <a:gd name="T60" fmla="*/ 138 w 273"/>
                <a:gd name="T61" fmla="*/ 454 h 369"/>
                <a:gd name="T62" fmla="*/ 199 w 273"/>
                <a:gd name="T63" fmla="*/ 549 h 369"/>
                <a:gd name="T64" fmla="*/ 221 w 273"/>
                <a:gd name="T65" fmla="*/ 615 h 369"/>
                <a:gd name="T66" fmla="*/ 281 w 273"/>
                <a:gd name="T67" fmla="*/ 549 h 369"/>
                <a:gd name="T68" fmla="*/ 300 w 273"/>
                <a:gd name="T69" fmla="*/ 562 h 369"/>
                <a:gd name="T70" fmla="*/ 381 w 273"/>
                <a:gd name="T71" fmla="*/ 510 h 369"/>
                <a:gd name="T72" fmla="*/ 381 w 273"/>
                <a:gd name="T73" fmla="*/ 468 h 369"/>
                <a:gd name="T74" fmla="*/ 461 w 273"/>
                <a:gd name="T75" fmla="*/ 454 h 369"/>
                <a:gd name="T76" fmla="*/ 500 w 273"/>
                <a:gd name="T77" fmla="*/ 388 h 369"/>
                <a:gd name="T78" fmla="*/ 542 w 273"/>
                <a:gd name="T79" fmla="*/ 375 h 369"/>
                <a:gd name="T80" fmla="*/ 542 w 273"/>
                <a:gd name="T81" fmla="*/ 336 h 369"/>
                <a:gd name="T82" fmla="*/ 601 w 273"/>
                <a:gd name="T83" fmla="*/ 336 h 369"/>
                <a:gd name="T84" fmla="*/ 621 w 273"/>
                <a:gd name="T85" fmla="*/ 267 h 369"/>
                <a:gd name="T86" fmla="*/ 601 w 273"/>
                <a:gd name="T87" fmla="*/ 214 h 369"/>
                <a:gd name="T88" fmla="*/ 621 w 273"/>
                <a:gd name="T89" fmla="*/ 201 h 369"/>
                <a:gd name="T90" fmla="*/ 580 w 273"/>
                <a:gd name="T91" fmla="*/ 173 h 369"/>
                <a:gd name="T92" fmla="*/ 621 w 273"/>
                <a:gd name="T93" fmla="*/ 160 h 369"/>
                <a:gd name="T94" fmla="*/ 643 w 273"/>
                <a:gd name="T95" fmla="*/ 173 h 369"/>
                <a:gd name="T96" fmla="*/ 681 w 273"/>
                <a:gd name="T97" fmla="*/ 135 h 369"/>
                <a:gd name="T98" fmla="*/ 681 w 273"/>
                <a:gd name="T99" fmla="*/ 93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34" name="Freeform 16"/>
            <p:cNvSpPr>
              <a:spLocks noChangeArrowheads="1"/>
            </p:cNvSpPr>
            <p:nvPr/>
          </p:nvSpPr>
          <p:spPr bwMode="auto">
            <a:xfrm>
              <a:off x="3298401" y="3747645"/>
              <a:ext cx="850522" cy="656184"/>
            </a:xfrm>
            <a:custGeom>
              <a:avLst/>
              <a:gdLst>
                <a:gd name="T0" fmla="*/ 1244 w 505"/>
                <a:gd name="T1" fmla="*/ 158 h 385"/>
                <a:gd name="T2" fmla="*/ 1065 w 505"/>
                <a:gd name="T3" fmla="*/ 66 h 385"/>
                <a:gd name="T4" fmla="*/ 1023 w 505"/>
                <a:gd name="T5" fmla="*/ 93 h 385"/>
                <a:gd name="T6" fmla="*/ 944 w 505"/>
                <a:gd name="T7" fmla="*/ 66 h 385"/>
                <a:gd name="T8" fmla="*/ 782 w 505"/>
                <a:gd name="T9" fmla="*/ 93 h 385"/>
                <a:gd name="T10" fmla="*/ 782 w 505"/>
                <a:gd name="T11" fmla="*/ 0 h 385"/>
                <a:gd name="T12" fmla="*/ 703 w 505"/>
                <a:gd name="T13" fmla="*/ 0 h 385"/>
                <a:gd name="T14" fmla="*/ 543 w 505"/>
                <a:gd name="T15" fmla="*/ 13 h 385"/>
                <a:gd name="T16" fmla="*/ 522 w 505"/>
                <a:gd name="T17" fmla="*/ 66 h 385"/>
                <a:gd name="T18" fmla="*/ 422 w 505"/>
                <a:gd name="T19" fmla="*/ 41 h 385"/>
                <a:gd name="T20" fmla="*/ 361 w 505"/>
                <a:gd name="T21" fmla="*/ 80 h 385"/>
                <a:gd name="T22" fmla="*/ 381 w 505"/>
                <a:gd name="T23" fmla="*/ 145 h 385"/>
                <a:gd name="T24" fmla="*/ 361 w 505"/>
                <a:gd name="T25" fmla="*/ 186 h 385"/>
                <a:gd name="T26" fmla="*/ 281 w 505"/>
                <a:gd name="T27" fmla="*/ 279 h 385"/>
                <a:gd name="T28" fmla="*/ 181 w 505"/>
                <a:gd name="T29" fmla="*/ 371 h 385"/>
                <a:gd name="T30" fmla="*/ 79 w 505"/>
                <a:gd name="T31" fmla="*/ 450 h 385"/>
                <a:gd name="T32" fmla="*/ 0 w 505"/>
                <a:gd name="T33" fmla="*/ 492 h 385"/>
                <a:gd name="T34" fmla="*/ 20 w 505"/>
                <a:gd name="T35" fmla="*/ 518 h 385"/>
                <a:gd name="T36" fmla="*/ 41 w 505"/>
                <a:gd name="T37" fmla="*/ 596 h 385"/>
                <a:gd name="T38" fmla="*/ 141 w 505"/>
                <a:gd name="T39" fmla="*/ 636 h 385"/>
                <a:gd name="T40" fmla="*/ 101 w 505"/>
                <a:gd name="T41" fmla="*/ 572 h 385"/>
                <a:gd name="T42" fmla="*/ 200 w 505"/>
                <a:gd name="T43" fmla="*/ 505 h 385"/>
                <a:gd name="T44" fmla="*/ 381 w 505"/>
                <a:gd name="T45" fmla="*/ 465 h 385"/>
                <a:gd name="T46" fmla="*/ 482 w 505"/>
                <a:gd name="T47" fmla="*/ 492 h 385"/>
                <a:gd name="T48" fmla="*/ 601 w 505"/>
                <a:gd name="T49" fmla="*/ 411 h 385"/>
                <a:gd name="T50" fmla="*/ 662 w 505"/>
                <a:gd name="T51" fmla="*/ 398 h 385"/>
                <a:gd name="T52" fmla="*/ 662 w 505"/>
                <a:gd name="T53" fmla="*/ 357 h 385"/>
                <a:gd name="T54" fmla="*/ 703 w 505"/>
                <a:gd name="T55" fmla="*/ 344 h 385"/>
                <a:gd name="T56" fmla="*/ 844 w 505"/>
                <a:gd name="T57" fmla="*/ 384 h 385"/>
                <a:gd name="T58" fmla="*/ 844 w 505"/>
                <a:gd name="T59" fmla="*/ 332 h 385"/>
                <a:gd name="T60" fmla="*/ 944 w 505"/>
                <a:gd name="T61" fmla="*/ 319 h 385"/>
                <a:gd name="T62" fmla="*/ 982 w 505"/>
                <a:gd name="T63" fmla="*/ 332 h 385"/>
                <a:gd name="T64" fmla="*/ 1004 w 505"/>
                <a:gd name="T65" fmla="*/ 306 h 385"/>
                <a:gd name="T66" fmla="*/ 1124 w 505"/>
                <a:gd name="T67" fmla="*/ 292 h 385"/>
                <a:gd name="T68" fmla="*/ 1204 w 505"/>
                <a:gd name="T69" fmla="*/ 22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35" name="Freeform 17"/>
            <p:cNvSpPr>
              <a:spLocks noChangeArrowheads="1"/>
            </p:cNvSpPr>
            <p:nvPr/>
          </p:nvSpPr>
          <p:spPr bwMode="auto">
            <a:xfrm>
              <a:off x="2732320" y="3624418"/>
              <a:ext cx="837911" cy="656184"/>
            </a:xfrm>
            <a:custGeom>
              <a:avLst/>
              <a:gdLst>
                <a:gd name="T0" fmla="*/ 868 w 497"/>
                <a:gd name="T1" fmla="*/ 572 h 385"/>
                <a:gd name="T2" fmla="*/ 1052 w 497"/>
                <a:gd name="T3" fmla="*/ 492 h 385"/>
                <a:gd name="T4" fmla="*/ 1131 w 497"/>
                <a:gd name="T5" fmla="*/ 398 h 385"/>
                <a:gd name="T6" fmla="*/ 1210 w 497"/>
                <a:gd name="T7" fmla="*/ 306 h 385"/>
                <a:gd name="T8" fmla="*/ 1251 w 497"/>
                <a:gd name="T9" fmla="*/ 266 h 385"/>
                <a:gd name="T10" fmla="*/ 1210 w 497"/>
                <a:gd name="T11" fmla="*/ 214 h 385"/>
                <a:gd name="T12" fmla="*/ 1151 w 497"/>
                <a:gd name="T13" fmla="*/ 158 h 385"/>
                <a:gd name="T14" fmla="*/ 1109 w 497"/>
                <a:gd name="T15" fmla="*/ 186 h 385"/>
                <a:gd name="T16" fmla="*/ 1070 w 497"/>
                <a:gd name="T17" fmla="*/ 173 h 385"/>
                <a:gd name="T18" fmla="*/ 1109 w 497"/>
                <a:gd name="T19" fmla="*/ 93 h 385"/>
                <a:gd name="T20" fmla="*/ 1109 w 497"/>
                <a:gd name="T21" fmla="*/ 27 h 385"/>
                <a:gd name="T22" fmla="*/ 1029 w 497"/>
                <a:gd name="T23" fmla="*/ 13 h 385"/>
                <a:gd name="T24" fmla="*/ 948 w 497"/>
                <a:gd name="T25" fmla="*/ 41 h 385"/>
                <a:gd name="T26" fmla="*/ 907 w 497"/>
                <a:gd name="T27" fmla="*/ 41 h 385"/>
                <a:gd name="T28" fmla="*/ 806 w 497"/>
                <a:gd name="T29" fmla="*/ 53 h 385"/>
                <a:gd name="T30" fmla="*/ 728 w 497"/>
                <a:gd name="T31" fmla="*/ 106 h 385"/>
                <a:gd name="T32" fmla="*/ 668 w 497"/>
                <a:gd name="T33" fmla="*/ 120 h 385"/>
                <a:gd name="T34" fmla="*/ 566 w 497"/>
                <a:gd name="T35" fmla="*/ 158 h 385"/>
                <a:gd name="T36" fmla="*/ 463 w 497"/>
                <a:gd name="T37" fmla="*/ 145 h 385"/>
                <a:gd name="T38" fmla="*/ 404 w 497"/>
                <a:gd name="T39" fmla="*/ 120 h 385"/>
                <a:gd name="T40" fmla="*/ 362 w 497"/>
                <a:gd name="T41" fmla="*/ 145 h 385"/>
                <a:gd name="T42" fmla="*/ 243 w 497"/>
                <a:gd name="T43" fmla="*/ 214 h 385"/>
                <a:gd name="T44" fmla="*/ 83 w 497"/>
                <a:gd name="T45" fmla="*/ 186 h 385"/>
                <a:gd name="T46" fmla="*/ 0 w 497"/>
                <a:gd name="T47" fmla="*/ 214 h 385"/>
                <a:gd name="T48" fmla="*/ 83 w 497"/>
                <a:gd name="T49" fmla="*/ 239 h 385"/>
                <a:gd name="T50" fmla="*/ 223 w 497"/>
                <a:gd name="T51" fmla="*/ 279 h 385"/>
                <a:gd name="T52" fmla="*/ 261 w 497"/>
                <a:gd name="T53" fmla="*/ 344 h 385"/>
                <a:gd name="T54" fmla="*/ 141 w 497"/>
                <a:gd name="T55" fmla="*/ 371 h 385"/>
                <a:gd name="T56" fmla="*/ 223 w 497"/>
                <a:gd name="T57" fmla="*/ 411 h 385"/>
                <a:gd name="T58" fmla="*/ 343 w 497"/>
                <a:gd name="T59" fmla="*/ 465 h 385"/>
                <a:gd name="T60" fmla="*/ 343 w 497"/>
                <a:gd name="T61" fmla="*/ 505 h 385"/>
                <a:gd name="T62" fmla="*/ 525 w 497"/>
                <a:gd name="T63" fmla="*/ 596 h 385"/>
                <a:gd name="T64" fmla="*/ 626 w 497"/>
                <a:gd name="T65" fmla="*/ 596 h 385"/>
                <a:gd name="T66" fmla="*/ 646 w 497"/>
                <a:gd name="T67" fmla="*/ 572 h 385"/>
                <a:gd name="T68" fmla="*/ 746 w 497"/>
                <a:gd name="T69" fmla="*/ 623 h 385"/>
                <a:gd name="T70" fmla="*/ 847 w 497"/>
                <a:gd name="T71" fmla="*/ 610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36" name="Freeform 18"/>
            <p:cNvSpPr>
              <a:spLocks noChangeArrowheads="1"/>
            </p:cNvSpPr>
            <p:nvPr/>
          </p:nvSpPr>
          <p:spPr bwMode="auto">
            <a:xfrm>
              <a:off x="2652452" y="3256277"/>
              <a:ext cx="622128" cy="603813"/>
            </a:xfrm>
            <a:custGeom>
              <a:avLst/>
              <a:gdLst>
                <a:gd name="T0" fmla="*/ 122 w 369"/>
                <a:gd name="T1" fmla="*/ 540 h 353"/>
                <a:gd name="T2" fmla="*/ 83 w 369"/>
                <a:gd name="T3" fmla="*/ 445 h 353"/>
                <a:gd name="T4" fmla="*/ 141 w 369"/>
                <a:gd name="T5" fmla="*/ 324 h 353"/>
                <a:gd name="T6" fmla="*/ 20 w 369"/>
                <a:gd name="T7" fmla="*/ 271 h 353"/>
                <a:gd name="T8" fmla="*/ 41 w 369"/>
                <a:gd name="T9" fmla="*/ 231 h 353"/>
                <a:gd name="T10" fmla="*/ 122 w 369"/>
                <a:gd name="T11" fmla="*/ 231 h 353"/>
                <a:gd name="T12" fmla="*/ 261 w 369"/>
                <a:gd name="T13" fmla="*/ 202 h 353"/>
                <a:gd name="T14" fmla="*/ 422 w 369"/>
                <a:gd name="T15" fmla="*/ 189 h 353"/>
                <a:gd name="T16" fmla="*/ 343 w 369"/>
                <a:gd name="T17" fmla="*/ 135 h 353"/>
                <a:gd name="T18" fmla="*/ 362 w 369"/>
                <a:gd name="T19" fmla="*/ 67 h 353"/>
                <a:gd name="T20" fmla="*/ 463 w 369"/>
                <a:gd name="T21" fmla="*/ 67 h 353"/>
                <a:gd name="T22" fmla="*/ 525 w 369"/>
                <a:gd name="T23" fmla="*/ 81 h 353"/>
                <a:gd name="T24" fmla="*/ 585 w 369"/>
                <a:gd name="T25" fmla="*/ 67 h 353"/>
                <a:gd name="T26" fmla="*/ 626 w 369"/>
                <a:gd name="T27" fmla="*/ 0 h 353"/>
                <a:gd name="T28" fmla="*/ 728 w 369"/>
                <a:gd name="T29" fmla="*/ 27 h 353"/>
                <a:gd name="T30" fmla="*/ 806 w 369"/>
                <a:gd name="T31" fmla="*/ 122 h 353"/>
                <a:gd name="T32" fmla="*/ 868 w 369"/>
                <a:gd name="T33" fmla="*/ 149 h 353"/>
                <a:gd name="T34" fmla="*/ 907 w 369"/>
                <a:gd name="T35" fmla="*/ 109 h 353"/>
                <a:gd name="T36" fmla="*/ 907 w 369"/>
                <a:gd name="T37" fmla="*/ 163 h 353"/>
                <a:gd name="T38" fmla="*/ 907 w 369"/>
                <a:gd name="T39" fmla="*/ 215 h 353"/>
                <a:gd name="T40" fmla="*/ 847 w 369"/>
                <a:gd name="T41" fmla="*/ 285 h 353"/>
                <a:gd name="T42" fmla="*/ 928 w 369"/>
                <a:gd name="T43" fmla="*/ 311 h 353"/>
                <a:gd name="T44" fmla="*/ 907 w 369"/>
                <a:gd name="T45" fmla="*/ 351 h 353"/>
                <a:gd name="T46" fmla="*/ 928 w 369"/>
                <a:gd name="T47" fmla="*/ 393 h 353"/>
                <a:gd name="T48" fmla="*/ 868 w 369"/>
                <a:gd name="T49" fmla="*/ 432 h 353"/>
                <a:gd name="T50" fmla="*/ 868 w 369"/>
                <a:gd name="T51" fmla="*/ 472 h 353"/>
                <a:gd name="T52" fmla="*/ 786 w 369"/>
                <a:gd name="T53" fmla="*/ 486 h 353"/>
                <a:gd name="T54" fmla="*/ 685 w 369"/>
                <a:gd name="T55" fmla="*/ 525 h 353"/>
                <a:gd name="T56" fmla="*/ 585 w 369"/>
                <a:gd name="T57" fmla="*/ 513 h 353"/>
                <a:gd name="T58" fmla="*/ 525 w 369"/>
                <a:gd name="T59" fmla="*/ 486 h 353"/>
                <a:gd name="T60" fmla="*/ 485 w 369"/>
                <a:gd name="T61" fmla="*/ 513 h 353"/>
                <a:gd name="T62" fmla="*/ 362 w 369"/>
                <a:gd name="T63" fmla="*/ 594 h 353"/>
                <a:gd name="T64" fmla="*/ 202 w 369"/>
                <a:gd name="T65" fmla="*/ 554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37" name="Freeform 19"/>
            <p:cNvSpPr>
              <a:spLocks noChangeArrowheads="1"/>
            </p:cNvSpPr>
            <p:nvPr/>
          </p:nvSpPr>
          <p:spPr bwMode="auto">
            <a:xfrm>
              <a:off x="1950456" y="3214688"/>
              <a:ext cx="958414" cy="1052052"/>
            </a:xfrm>
            <a:custGeom>
              <a:avLst/>
              <a:gdLst>
                <a:gd name="T0" fmla="*/ 1325 w 569"/>
                <a:gd name="T1" fmla="*/ 745 h 617"/>
                <a:gd name="T2" fmla="*/ 1406 w 569"/>
                <a:gd name="T3" fmla="*/ 690 h 617"/>
                <a:gd name="T4" fmla="*/ 1325 w 569"/>
                <a:gd name="T5" fmla="*/ 677 h 617"/>
                <a:gd name="T6" fmla="*/ 1244 w 569"/>
                <a:gd name="T7" fmla="*/ 638 h 617"/>
                <a:gd name="T8" fmla="*/ 1166 w 569"/>
                <a:gd name="T9" fmla="*/ 599 h 617"/>
                <a:gd name="T10" fmla="*/ 1206 w 569"/>
                <a:gd name="T11" fmla="*/ 531 h 617"/>
                <a:gd name="T12" fmla="*/ 1185 w 569"/>
                <a:gd name="T13" fmla="*/ 413 h 617"/>
                <a:gd name="T14" fmla="*/ 1065 w 569"/>
                <a:gd name="T15" fmla="*/ 373 h 617"/>
                <a:gd name="T16" fmla="*/ 1043 w 569"/>
                <a:gd name="T17" fmla="*/ 293 h 617"/>
                <a:gd name="T18" fmla="*/ 1125 w 569"/>
                <a:gd name="T19" fmla="*/ 279 h 617"/>
                <a:gd name="T20" fmla="*/ 1283 w 569"/>
                <a:gd name="T21" fmla="*/ 266 h 617"/>
                <a:gd name="T22" fmla="*/ 1283 w 569"/>
                <a:gd name="T23" fmla="*/ 186 h 617"/>
                <a:gd name="T24" fmla="*/ 1166 w 569"/>
                <a:gd name="T25" fmla="*/ 186 h 617"/>
                <a:gd name="T26" fmla="*/ 1084 w 569"/>
                <a:gd name="T27" fmla="*/ 106 h 617"/>
                <a:gd name="T28" fmla="*/ 1023 w 569"/>
                <a:gd name="T29" fmla="*/ 159 h 617"/>
                <a:gd name="T30" fmla="*/ 964 w 569"/>
                <a:gd name="T31" fmla="*/ 239 h 617"/>
                <a:gd name="T32" fmla="*/ 922 w 569"/>
                <a:gd name="T33" fmla="*/ 399 h 617"/>
                <a:gd name="T34" fmla="*/ 844 w 569"/>
                <a:gd name="T35" fmla="*/ 373 h 617"/>
                <a:gd name="T36" fmla="*/ 722 w 569"/>
                <a:gd name="T37" fmla="*/ 399 h 617"/>
                <a:gd name="T38" fmla="*/ 682 w 569"/>
                <a:gd name="T39" fmla="*/ 373 h 617"/>
                <a:gd name="T40" fmla="*/ 582 w 569"/>
                <a:gd name="T41" fmla="*/ 173 h 617"/>
                <a:gd name="T42" fmla="*/ 543 w 569"/>
                <a:gd name="T43" fmla="*/ 186 h 617"/>
                <a:gd name="T44" fmla="*/ 523 w 569"/>
                <a:gd name="T45" fmla="*/ 122 h 617"/>
                <a:gd name="T46" fmla="*/ 402 w 569"/>
                <a:gd name="T47" fmla="*/ 66 h 617"/>
                <a:gd name="T48" fmla="*/ 341 w 569"/>
                <a:gd name="T49" fmla="*/ 135 h 617"/>
                <a:gd name="T50" fmla="*/ 341 w 569"/>
                <a:gd name="T51" fmla="*/ 0 h 617"/>
                <a:gd name="T52" fmla="*/ 281 w 569"/>
                <a:gd name="T53" fmla="*/ 0 h 617"/>
                <a:gd name="T54" fmla="*/ 240 w 569"/>
                <a:gd name="T55" fmla="*/ 53 h 617"/>
                <a:gd name="T56" fmla="*/ 221 w 569"/>
                <a:gd name="T57" fmla="*/ 106 h 617"/>
                <a:gd name="T58" fmla="*/ 200 w 569"/>
                <a:gd name="T59" fmla="*/ 159 h 617"/>
                <a:gd name="T60" fmla="*/ 260 w 569"/>
                <a:gd name="T61" fmla="*/ 186 h 617"/>
                <a:gd name="T62" fmla="*/ 221 w 569"/>
                <a:gd name="T63" fmla="*/ 399 h 617"/>
                <a:gd name="T64" fmla="*/ 60 w 569"/>
                <a:gd name="T65" fmla="*/ 466 h 617"/>
                <a:gd name="T66" fmla="*/ 20 w 569"/>
                <a:gd name="T67" fmla="*/ 518 h 617"/>
                <a:gd name="T68" fmla="*/ 0 w 569"/>
                <a:gd name="T69" fmla="*/ 623 h 617"/>
                <a:gd name="T70" fmla="*/ 121 w 569"/>
                <a:gd name="T71" fmla="*/ 611 h 617"/>
                <a:gd name="T72" fmla="*/ 200 w 569"/>
                <a:gd name="T73" fmla="*/ 651 h 617"/>
                <a:gd name="T74" fmla="*/ 221 w 569"/>
                <a:gd name="T75" fmla="*/ 677 h 617"/>
                <a:gd name="T76" fmla="*/ 240 w 569"/>
                <a:gd name="T77" fmla="*/ 745 h 617"/>
                <a:gd name="T78" fmla="*/ 301 w 569"/>
                <a:gd name="T79" fmla="*/ 772 h 617"/>
                <a:gd name="T80" fmla="*/ 281 w 569"/>
                <a:gd name="T81" fmla="*/ 838 h 617"/>
                <a:gd name="T82" fmla="*/ 260 w 569"/>
                <a:gd name="T83" fmla="*/ 876 h 617"/>
                <a:gd name="T84" fmla="*/ 362 w 569"/>
                <a:gd name="T85" fmla="*/ 930 h 617"/>
                <a:gd name="T86" fmla="*/ 501 w 569"/>
                <a:gd name="T87" fmla="*/ 959 h 617"/>
                <a:gd name="T88" fmla="*/ 560 w 569"/>
                <a:gd name="T89" fmla="*/ 943 h 617"/>
                <a:gd name="T90" fmla="*/ 582 w 569"/>
                <a:gd name="T91" fmla="*/ 997 h 617"/>
                <a:gd name="T92" fmla="*/ 662 w 569"/>
                <a:gd name="T93" fmla="*/ 984 h 617"/>
                <a:gd name="T94" fmla="*/ 682 w 569"/>
                <a:gd name="T95" fmla="*/ 851 h 617"/>
                <a:gd name="T96" fmla="*/ 823 w 569"/>
                <a:gd name="T97" fmla="*/ 838 h 617"/>
                <a:gd name="T98" fmla="*/ 882 w 569"/>
                <a:gd name="T99" fmla="*/ 851 h 617"/>
                <a:gd name="T100" fmla="*/ 964 w 569"/>
                <a:gd name="T101" fmla="*/ 851 h 617"/>
                <a:gd name="T102" fmla="*/ 1043 w 569"/>
                <a:gd name="T103" fmla="*/ 866 h 617"/>
                <a:gd name="T104" fmla="*/ 1106 w 569"/>
                <a:gd name="T105" fmla="*/ 838 h 617"/>
                <a:gd name="T106" fmla="*/ 1227 w 569"/>
                <a:gd name="T107" fmla="*/ 784 h 617"/>
                <a:gd name="T108" fmla="*/ 1305 w 569"/>
                <a:gd name="T109" fmla="*/ 772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solidFill>
              <a:schemeClr val="tx1">
                <a:lumMod val="50000"/>
                <a:lumOff val="50000"/>
              </a:schemeClr>
            </a:solid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38" name="Freeform 20"/>
            <p:cNvSpPr>
              <a:spLocks noChangeArrowheads="1"/>
            </p:cNvSpPr>
            <p:nvPr/>
          </p:nvSpPr>
          <p:spPr bwMode="auto">
            <a:xfrm>
              <a:off x="161137" y="1997820"/>
              <a:ext cx="2037330" cy="1340095"/>
            </a:xfrm>
            <a:custGeom>
              <a:avLst/>
              <a:gdLst>
                <a:gd name="T0" fmla="*/ 2979 w 1209"/>
                <a:gd name="T1" fmla="*/ 1217 h 785"/>
                <a:gd name="T2" fmla="*/ 2919 w 1209"/>
                <a:gd name="T3" fmla="*/ 1217 h 785"/>
                <a:gd name="T4" fmla="*/ 2919 w 1209"/>
                <a:gd name="T5" fmla="*/ 1311 h 785"/>
                <a:gd name="T6" fmla="*/ 2797 w 1209"/>
                <a:gd name="T7" fmla="*/ 1270 h 785"/>
                <a:gd name="T8" fmla="*/ 2736 w 1209"/>
                <a:gd name="T9" fmla="*/ 1257 h 785"/>
                <a:gd name="T10" fmla="*/ 2577 w 1209"/>
                <a:gd name="T11" fmla="*/ 1204 h 785"/>
                <a:gd name="T12" fmla="*/ 2618 w 1209"/>
                <a:gd name="T13" fmla="*/ 1161 h 785"/>
                <a:gd name="T14" fmla="*/ 2595 w 1209"/>
                <a:gd name="T15" fmla="*/ 1138 h 785"/>
                <a:gd name="T16" fmla="*/ 2517 w 1209"/>
                <a:gd name="T17" fmla="*/ 1110 h 785"/>
                <a:gd name="T18" fmla="*/ 2456 w 1209"/>
                <a:gd name="T19" fmla="*/ 1138 h 785"/>
                <a:gd name="T20" fmla="*/ 2334 w 1209"/>
                <a:gd name="T21" fmla="*/ 1084 h 785"/>
                <a:gd name="T22" fmla="*/ 2094 w 1209"/>
                <a:gd name="T23" fmla="*/ 1161 h 785"/>
                <a:gd name="T24" fmla="*/ 2034 w 1209"/>
                <a:gd name="T25" fmla="*/ 1204 h 785"/>
                <a:gd name="T26" fmla="*/ 1834 w 1209"/>
                <a:gd name="T27" fmla="*/ 1230 h 785"/>
                <a:gd name="T28" fmla="*/ 1650 w 1209"/>
                <a:gd name="T29" fmla="*/ 1190 h 785"/>
                <a:gd name="T30" fmla="*/ 1590 w 1209"/>
                <a:gd name="T31" fmla="*/ 1138 h 785"/>
                <a:gd name="T32" fmla="*/ 1468 w 1209"/>
                <a:gd name="T33" fmla="*/ 1177 h 785"/>
                <a:gd name="T34" fmla="*/ 1349 w 1209"/>
                <a:gd name="T35" fmla="*/ 1217 h 785"/>
                <a:gd name="T36" fmla="*/ 1147 w 1209"/>
                <a:gd name="T37" fmla="*/ 1124 h 785"/>
                <a:gd name="T38" fmla="*/ 1027 w 1209"/>
                <a:gd name="T39" fmla="*/ 1069 h 785"/>
                <a:gd name="T40" fmla="*/ 907 w 1209"/>
                <a:gd name="T41" fmla="*/ 1044 h 785"/>
                <a:gd name="T42" fmla="*/ 806 w 1209"/>
                <a:gd name="T43" fmla="*/ 990 h 785"/>
                <a:gd name="T44" fmla="*/ 684 w 1209"/>
                <a:gd name="T45" fmla="*/ 869 h 785"/>
                <a:gd name="T46" fmla="*/ 623 w 1209"/>
                <a:gd name="T47" fmla="*/ 854 h 785"/>
                <a:gd name="T48" fmla="*/ 523 w 1209"/>
                <a:gd name="T49" fmla="*/ 762 h 785"/>
                <a:gd name="T50" fmla="*/ 402 w 1209"/>
                <a:gd name="T51" fmla="*/ 643 h 785"/>
                <a:gd name="T52" fmla="*/ 301 w 1209"/>
                <a:gd name="T53" fmla="*/ 682 h 785"/>
                <a:gd name="T54" fmla="*/ 162 w 1209"/>
                <a:gd name="T55" fmla="*/ 549 h 785"/>
                <a:gd name="T56" fmla="*/ 79 w 1209"/>
                <a:gd name="T57" fmla="*/ 454 h 785"/>
                <a:gd name="T58" fmla="*/ 0 w 1209"/>
                <a:gd name="T59" fmla="*/ 429 h 785"/>
                <a:gd name="T60" fmla="*/ 41 w 1209"/>
                <a:gd name="T61" fmla="*/ 294 h 785"/>
                <a:gd name="T62" fmla="*/ 121 w 1209"/>
                <a:gd name="T63" fmla="*/ 321 h 785"/>
                <a:gd name="T64" fmla="*/ 200 w 1209"/>
                <a:gd name="T65" fmla="*/ 307 h 785"/>
                <a:gd name="T66" fmla="*/ 200 w 1209"/>
                <a:gd name="T67" fmla="*/ 214 h 785"/>
                <a:gd name="T68" fmla="*/ 141 w 1209"/>
                <a:gd name="T69" fmla="*/ 160 h 785"/>
                <a:gd name="T70" fmla="*/ 200 w 1209"/>
                <a:gd name="T71" fmla="*/ 80 h 785"/>
                <a:gd name="T72" fmla="*/ 384 w 1209"/>
                <a:gd name="T73" fmla="*/ 66 h 785"/>
                <a:gd name="T74" fmla="*/ 523 w 1209"/>
                <a:gd name="T75" fmla="*/ 13 h 785"/>
                <a:gd name="T76" fmla="*/ 723 w 1209"/>
                <a:gd name="T77" fmla="*/ 27 h 785"/>
                <a:gd name="T78" fmla="*/ 866 w 1209"/>
                <a:gd name="T79" fmla="*/ 93 h 785"/>
                <a:gd name="T80" fmla="*/ 1087 w 1209"/>
                <a:gd name="T81" fmla="*/ 93 h 785"/>
                <a:gd name="T82" fmla="*/ 1329 w 1209"/>
                <a:gd name="T83" fmla="*/ 66 h 785"/>
                <a:gd name="T84" fmla="*/ 1672 w 1209"/>
                <a:gd name="T85" fmla="*/ 93 h 785"/>
                <a:gd name="T86" fmla="*/ 1791 w 1209"/>
                <a:gd name="T87" fmla="*/ 122 h 785"/>
                <a:gd name="T88" fmla="*/ 1771 w 1209"/>
                <a:gd name="T89" fmla="*/ 160 h 785"/>
                <a:gd name="T90" fmla="*/ 1834 w 1209"/>
                <a:gd name="T91" fmla="*/ 227 h 785"/>
                <a:gd name="T92" fmla="*/ 1791 w 1209"/>
                <a:gd name="T93" fmla="*/ 307 h 785"/>
                <a:gd name="T94" fmla="*/ 1751 w 1209"/>
                <a:gd name="T95" fmla="*/ 416 h 785"/>
                <a:gd name="T96" fmla="*/ 1851 w 1209"/>
                <a:gd name="T97" fmla="*/ 535 h 785"/>
                <a:gd name="T98" fmla="*/ 2094 w 1209"/>
                <a:gd name="T99" fmla="*/ 615 h 785"/>
                <a:gd name="T100" fmla="*/ 2355 w 1209"/>
                <a:gd name="T101" fmla="*/ 695 h 785"/>
                <a:gd name="T102" fmla="*/ 2497 w 1209"/>
                <a:gd name="T103" fmla="*/ 708 h 785"/>
                <a:gd name="T104" fmla="*/ 2535 w 1209"/>
                <a:gd name="T105" fmla="*/ 804 h 785"/>
                <a:gd name="T106" fmla="*/ 2618 w 1209"/>
                <a:gd name="T107" fmla="*/ 830 h 785"/>
                <a:gd name="T108" fmla="*/ 2655 w 1209"/>
                <a:gd name="T109" fmla="*/ 790 h 785"/>
                <a:gd name="T110" fmla="*/ 2718 w 1209"/>
                <a:gd name="T111" fmla="*/ 804 h 785"/>
                <a:gd name="T112" fmla="*/ 2756 w 1209"/>
                <a:gd name="T113" fmla="*/ 776 h 785"/>
                <a:gd name="T114" fmla="*/ 2857 w 1209"/>
                <a:gd name="T115" fmla="*/ 737 h 785"/>
                <a:gd name="T116" fmla="*/ 2960 w 1209"/>
                <a:gd name="T117" fmla="*/ 762 h 785"/>
                <a:gd name="T118" fmla="*/ 3039 w 1209"/>
                <a:gd name="T119" fmla="*/ 895 h 785"/>
                <a:gd name="T120" fmla="*/ 3039 w 1209"/>
                <a:gd name="T121" fmla="*/ 963 h 785"/>
                <a:gd name="T122" fmla="*/ 3019 w 1209"/>
                <a:gd name="T123" fmla="*/ 1190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39" name="Freeform 21"/>
            <p:cNvSpPr>
              <a:spLocks noChangeArrowheads="1"/>
            </p:cNvSpPr>
            <p:nvPr/>
          </p:nvSpPr>
          <p:spPr bwMode="auto">
            <a:xfrm>
              <a:off x="2075162" y="2546180"/>
              <a:ext cx="1279286" cy="1079778"/>
            </a:xfrm>
            <a:custGeom>
              <a:avLst/>
              <a:gdLst>
                <a:gd name="T0" fmla="*/ 1730 w 761"/>
                <a:gd name="T1" fmla="*/ 812 h 633"/>
                <a:gd name="T2" fmla="*/ 1670 w 761"/>
                <a:gd name="T3" fmla="*/ 838 h 633"/>
                <a:gd name="T4" fmla="*/ 1630 w 761"/>
                <a:gd name="T5" fmla="*/ 812 h 633"/>
                <a:gd name="T6" fmla="*/ 1512 w 761"/>
                <a:gd name="T7" fmla="*/ 719 h 633"/>
                <a:gd name="T8" fmla="*/ 1453 w 761"/>
                <a:gd name="T9" fmla="*/ 707 h 633"/>
                <a:gd name="T10" fmla="*/ 1371 w 761"/>
                <a:gd name="T11" fmla="*/ 732 h 633"/>
                <a:gd name="T12" fmla="*/ 1332 w 761"/>
                <a:gd name="T13" fmla="*/ 786 h 633"/>
                <a:gd name="T14" fmla="*/ 1273 w 761"/>
                <a:gd name="T15" fmla="*/ 773 h 633"/>
                <a:gd name="T16" fmla="*/ 1173 w 761"/>
                <a:gd name="T17" fmla="*/ 786 h 633"/>
                <a:gd name="T18" fmla="*/ 1254 w 761"/>
                <a:gd name="T19" fmla="*/ 825 h 633"/>
                <a:gd name="T20" fmla="*/ 1133 w 761"/>
                <a:gd name="T21" fmla="*/ 880 h 633"/>
                <a:gd name="T22" fmla="*/ 1035 w 761"/>
                <a:gd name="T23" fmla="*/ 867 h 633"/>
                <a:gd name="T24" fmla="*/ 974 w 761"/>
                <a:gd name="T25" fmla="*/ 759 h 633"/>
                <a:gd name="T26" fmla="*/ 894 w 761"/>
                <a:gd name="T27" fmla="*/ 812 h 633"/>
                <a:gd name="T28" fmla="*/ 834 w 761"/>
                <a:gd name="T29" fmla="*/ 838 h 633"/>
                <a:gd name="T30" fmla="*/ 735 w 761"/>
                <a:gd name="T31" fmla="*/ 894 h 633"/>
                <a:gd name="T32" fmla="*/ 675 w 761"/>
                <a:gd name="T33" fmla="*/ 1052 h 633"/>
                <a:gd name="T34" fmla="*/ 619 w 761"/>
                <a:gd name="T35" fmla="*/ 1052 h 633"/>
                <a:gd name="T36" fmla="*/ 537 w 761"/>
                <a:gd name="T37" fmla="*/ 1039 h 633"/>
                <a:gd name="T38" fmla="*/ 498 w 761"/>
                <a:gd name="T39" fmla="*/ 960 h 633"/>
                <a:gd name="T40" fmla="*/ 360 w 761"/>
                <a:gd name="T41" fmla="*/ 825 h 633"/>
                <a:gd name="T42" fmla="*/ 319 w 761"/>
                <a:gd name="T43" fmla="*/ 800 h 633"/>
                <a:gd name="T44" fmla="*/ 259 w 761"/>
                <a:gd name="T45" fmla="*/ 707 h 633"/>
                <a:gd name="T46" fmla="*/ 199 w 761"/>
                <a:gd name="T47" fmla="*/ 773 h 633"/>
                <a:gd name="T48" fmla="*/ 179 w 761"/>
                <a:gd name="T49" fmla="*/ 414 h 633"/>
                <a:gd name="T50" fmla="*/ 179 w 761"/>
                <a:gd name="T51" fmla="*/ 359 h 633"/>
                <a:gd name="T52" fmla="*/ 101 w 761"/>
                <a:gd name="T53" fmla="*/ 227 h 633"/>
                <a:gd name="T54" fmla="*/ 0 w 761"/>
                <a:gd name="T55" fmla="*/ 173 h 633"/>
                <a:gd name="T56" fmla="*/ 20 w 761"/>
                <a:gd name="T57" fmla="*/ 106 h 633"/>
                <a:gd name="T58" fmla="*/ 41 w 761"/>
                <a:gd name="T59" fmla="*/ 53 h 633"/>
                <a:gd name="T60" fmla="*/ 79 w 761"/>
                <a:gd name="T61" fmla="*/ 0 h 633"/>
                <a:gd name="T62" fmla="*/ 158 w 761"/>
                <a:gd name="T63" fmla="*/ 27 h 633"/>
                <a:gd name="T64" fmla="*/ 218 w 761"/>
                <a:gd name="T65" fmla="*/ 135 h 633"/>
                <a:gd name="T66" fmla="*/ 319 w 761"/>
                <a:gd name="T67" fmla="*/ 200 h 633"/>
                <a:gd name="T68" fmla="*/ 377 w 761"/>
                <a:gd name="T69" fmla="*/ 173 h 633"/>
                <a:gd name="T70" fmla="*/ 438 w 761"/>
                <a:gd name="T71" fmla="*/ 214 h 633"/>
                <a:gd name="T72" fmla="*/ 558 w 761"/>
                <a:gd name="T73" fmla="*/ 159 h 633"/>
                <a:gd name="T74" fmla="*/ 716 w 761"/>
                <a:gd name="T75" fmla="*/ 159 h 633"/>
                <a:gd name="T76" fmla="*/ 735 w 761"/>
                <a:gd name="T77" fmla="*/ 66 h 633"/>
                <a:gd name="T78" fmla="*/ 795 w 761"/>
                <a:gd name="T79" fmla="*/ 53 h 633"/>
                <a:gd name="T80" fmla="*/ 855 w 761"/>
                <a:gd name="T81" fmla="*/ 80 h 633"/>
                <a:gd name="T82" fmla="*/ 995 w 761"/>
                <a:gd name="T83" fmla="*/ 122 h 633"/>
                <a:gd name="T84" fmla="*/ 1035 w 761"/>
                <a:gd name="T85" fmla="*/ 227 h 633"/>
                <a:gd name="T86" fmla="*/ 1173 w 761"/>
                <a:gd name="T87" fmla="*/ 266 h 633"/>
                <a:gd name="T88" fmla="*/ 1273 w 761"/>
                <a:gd name="T89" fmla="*/ 227 h 633"/>
                <a:gd name="T90" fmla="*/ 1371 w 761"/>
                <a:gd name="T91" fmla="*/ 239 h 633"/>
                <a:gd name="T92" fmla="*/ 1554 w 761"/>
                <a:gd name="T93" fmla="*/ 307 h 633"/>
                <a:gd name="T94" fmla="*/ 1752 w 761"/>
                <a:gd name="T95" fmla="*/ 374 h 633"/>
                <a:gd name="T96" fmla="*/ 1890 w 761"/>
                <a:gd name="T97" fmla="*/ 427 h 633"/>
                <a:gd name="T98" fmla="*/ 1850 w 761"/>
                <a:gd name="T99" fmla="*/ 493 h 633"/>
                <a:gd name="T100" fmla="*/ 1651 w 761"/>
                <a:gd name="T101" fmla="*/ 520 h 633"/>
                <a:gd name="T102" fmla="*/ 1609 w 761"/>
                <a:gd name="T103" fmla="*/ 559 h 633"/>
                <a:gd name="T104" fmla="*/ 1630 w 761"/>
                <a:gd name="T105" fmla="*/ 600 h 633"/>
                <a:gd name="T106" fmla="*/ 1630 w 761"/>
                <a:gd name="T107" fmla="*/ 627 h 633"/>
                <a:gd name="T108" fmla="*/ 1752 w 761"/>
                <a:gd name="T109" fmla="*/ 759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0" name="Freeform 22"/>
            <p:cNvSpPr>
              <a:spLocks noChangeArrowheads="1"/>
            </p:cNvSpPr>
            <p:nvPr/>
          </p:nvSpPr>
          <p:spPr bwMode="auto">
            <a:xfrm>
              <a:off x="1333933" y="1794495"/>
              <a:ext cx="1321322" cy="1053592"/>
            </a:xfrm>
            <a:custGeom>
              <a:avLst/>
              <a:gdLst>
                <a:gd name="T0" fmla="*/ 1679 w 785"/>
                <a:gd name="T1" fmla="*/ 898 h 617"/>
                <a:gd name="T2" fmla="*/ 1541 w 785"/>
                <a:gd name="T3" fmla="*/ 951 h 617"/>
                <a:gd name="T4" fmla="*/ 1481 w 785"/>
                <a:gd name="T5" fmla="*/ 910 h 617"/>
                <a:gd name="T6" fmla="*/ 1420 w 785"/>
                <a:gd name="T7" fmla="*/ 938 h 617"/>
                <a:gd name="T8" fmla="*/ 1320 w 785"/>
                <a:gd name="T9" fmla="*/ 870 h 617"/>
                <a:gd name="T10" fmla="*/ 1260 w 785"/>
                <a:gd name="T11" fmla="*/ 765 h 617"/>
                <a:gd name="T12" fmla="*/ 1181 w 785"/>
                <a:gd name="T13" fmla="*/ 737 h 617"/>
                <a:gd name="T14" fmla="*/ 1140 w 785"/>
                <a:gd name="T15" fmla="*/ 765 h 617"/>
                <a:gd name="T16" fmla="*/ 1160 w 785"/>
                <a:gd name="T17" fmla="*/ 804 h 617"/>
                <a:gd name="T18" fmla="*/ 1102 w 785"/>
                <a:gd name="T19" fmla="*/ 898 h 617"/>
                <a:gd name="T20" fmla="*/ 1140 w 785"/>
                <a:gd name="T21" fmla="*/ 925 h 617"/>
                <a:gd name="T22" fmla="*/ 1060 w 785"/>
                <a:gd name="T23" fmla="*/ 977 h 617"/>
                <a:gd name="T24" fmla="*/ 1002 w 785"/>
                <a:gd name="T25" fmla="*/ 1004 h 617"/>
                <a:gd name="T26" fmla="*/ 941 w 785"/>
                <a:gd name="T27" fmla="*/ 991 h 617"/>
                <a:gd name="T28" fmla="*/ 920 w 785"/>
                <a:gd name="T29" fmla="*/ 1018 h 617"/>
                <a:gd name="T30" fmla="*/ 841 w 785"/>
                <a:gd name="T31" fmla="*/ 1004 h 617"/>
                <a:gd name="T32" fmla="*/ 800 w 785"/>
                <a:gd name="T33" fmla="*/ 951 h 617"/>
                <a:gd name="T34" fmla="*/ 580 w 785"/>
                <a:gd name="T35" fmla="*/ 898 h 617"/>
                <a:gd name="T36" fmla="*/ 339 w 785"/>
                <a:gd name="T37" fmla="*/ 830 h 617"/>
                <a:gd name="T38" fmla="*/ 101 w 785"/>
                <a:gd name="T39" fmla="*/ 737 h 617"/>
                <a:gd name="T40" fmla="*/ 0 w 785"/>
                <a:gd name="T41" fmla="*/ 615 h 617"/>
                <a:gd name="T42" fmla="*/ 41 w 785"/>
                <a:gd name="T43" fmla="*/ 510 h 617"/>
                <a:gd name="T44" fmla="*/ 79 w 785"/>
                <a:gd name="T45" fmla="*/ 416 h 617"/>
                <a:gd name="T46" fmla="*/ 20 w 785"/>
                <a:gd name="T47" fmla="*/ 361 h 617"/>
                <a:gd name="T48" fmla="*/ 121 w 785"/>
                <a:gd name="T49" fmla="*/ 349 h 617"/>
                <a:gd name="T50" fmla="*/ 259 w 785"/>
                <a:gd name="T51" fmla="*/ 375 h 617"/>
                <a:gd name="T52" fmla="*/ 239 w 785"/>
                <a:gd name="T53" fmla="*/ 308 h 617"/>
                <a:gd name="T54" fmla="*/ 321 w 785"/>
                <a:gd name="T55" fmla="*/ 227 h 617"/>
                <a:gd name="T56" fmla="*/ 221 w 785"/>
                <a:gd name="T57" fmla="*/ 122 h 617"/>
                <a:gd name="T58" fmla="*/ 381 w 785"/>
                <a:gd name="T59" fmla="*/ 27 h 617"/>
                <a:gd name="T60" fmla="*/ 722 w 785"/>
                <a:gd name="T61" fmla="*/ 0 h 617"/>
                <a:gd name="T62" fmla="*/ 961 w 785"/>
                <a:gd name="T63" fmla="*/ 67 h 617"/>
                <a:gd name="T64" fmla="*/ 1140 w 785"/>
                <a:gd name="T65" fmla="*/ 173 h 617"/>
                <a:gd name="T66" fmla="*/ 1181 w 785"/>
                <a:gd name="T67" fmla="*/ 80 h 617"/>
                <a:gd name="T68" fmla="*/ 1320 w 785"/>
                <a:gd name="T69" fmla="*/ 122 h 617"/>
                <a:gd name="T70" fmla="*/ 1481 w 785"/>
                <a:gd name="T71" fmla="*/ 161 h 617"/>
                <a:gd name="T72" fmla="*/ 1642 w 785"/>
                <a:gd name="T73" fmla="*/ 201 h 617"/>
                <a:gd name="T74" fmla="*/ 1822 w 785"/>
                <a:gd name="T75" fmla="*/ 294 h 617"/>
                <a:gd name="T76" fmla="*/ 1922 w 785"/>
                <a:gd name="T77" fmla="*/ 388 h 617"/>
                <a:gd name="T78" fmla="*/ 1963 w 785"/>
                <a:gd name="T79" fmla="*/ 562 h 617"/>
                <a:gd name="T80" fmla="*/ 1880 w 785"/>
                <a:gd name="T81" fmla="*/ 602 h 617"/>
                <a:gd name="T82" fmla="*/ 1780 w 785"/>
                <a:gd name="T83" fmla="*/ 682 h 617"/>
                <a:gd name="T84" fmla="*/ 1842 w 785"/>
                <a:gd name="T85" fmla="*/ 724 h 617"/>
                <a:gd name="T86" fmla="*/ 1761 w 785"/>
                <a:gd name="T87" fmla="*/ 765 h 617"/>
                <a:gd name="T88" fmla="*/ 1642 w 785"/>
                <a:gd name="T89" fmla="*/ 751 h 617"/>
                <a:gd name="T90" fmla="*/ 1663 w 785"/>
                <a:gd name="T91" fmla="*/ 817 h 617"/>
                <a:gd name="T92" fmla="*/ 1780 w 785"/>
                <a:gd name="T93" fmla="*/ 845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1" name="Freeform 23"/>
            <p:cNvSpPr>
              <a:spLocks noChangeArrowheads="1"/>
            </p:cNvSpPr>
            <p:nvPr/>
          </p:nvSpPr>
          <p:spPr bwMode="auto">
            <a:xfrm>
              <a:off x="3729967" y="3131509"/>
              <a:ext cx="514237" cy="728580"/>
            </a:xfrm>
            <a:custGeom>
              <a:avLst/>
              <a:gdLst>
                <a:gd name="T0" fmla="*/ 685 w 305"/>
                <a:gd name="T1" fmla="*/ 69 h 425"/>
                <a:gd name="T2" fmla="*/ 708 w 305"/>
                <a:gd name="T3" fmla="*/ 122 h 425"/>
                <a:gd name="T4" fmla="*/ 766 w 305"/>
                <a:gd name="T5" fmla="*/ 150 h 425"/>
                <a:gd name="T6" fmla="*/ 766 w 305"/>
                <a:gd name="T7" fmla="*/ 231 h 425"/>
                <a:gd name="T8" fmla="*/ 685 w 305"/>
                <a:gd name="T9" fmla="*/ 259 h 425"/>
                <a:gd name="T10" fmla="*/ 685 w 305"/>
                <a:gd name="T11" fmla="*/ 273 h 425"/>
                <a:gd name="T12" fmla="*/ 606 w 305"/>
                <a:gd name="T13" fmla="*/ 273 h 425"/>
                <a:gd name="T14" fmla="*/ 566 w 305"/>
                <a:gd name="T15" fmla="*/ 300 h 425"/>
                <a:gd name="T16" fmla="*/ 566 w 305"/>
                <a:gd name="T17" fmla="*/ 342 h 425"/>
                <a:gd name="T18" fmla="*/ 585 w 305"/>
                <a:gd name="T19" fmla="*/ 354 h 425"/>
                <a:gd name="T20" fmla="*/ 525 w 305"/>
                <a:gd name="T21" fmla="*/ 410 h 425"/>
                <a:gd name="T22" fmla="*/ 485 w 305"/>
                <a:gd name="T23" fmla="*/ 410 h 425"/>
                <a:gd name="T24" fmla="*/ 485 w 305"/>
                <a:gd name="T25" fmla="*/ 464 h 425"/>
                <a:gd name="T26" fmla="*/ 485 w 305"/>
                <a:gd name="T27" fmla="*/ 479 h 425"/>
                <a:gd name="T28" fmla="*/ 485 w 305"/>
                <a:gd name="T29" fmla="*/ 518 h 425"/>
                <a:gd name="T30" fmla="*/ 444 w 305"/>
                <a:gd name="T31" fmla="*/ 546 h 425"/>
                <a:gd name="T32" fmla="*/ 422 w 305"/>
                <a:gd name="T33" fmla="*/ 614 h 425"/>
                <a:gd name="T34" fmla="*/ 404 w 305"/>
                <a:gd name="T35" fmla="*/ 656 h 425"/>
                <a:gd name="T36" fmla="*/ 404 w 305"/>
                <a:gd name="T37" fmla="*/ 669 h 425"/>
                <a:gd name="T38" fmla="*/ 384 w 305"/>
                <a:gd name="T39" fmla="*/ 710 h 425"/>
                <a:gd name="T40" fmla="*/ 343 w 305"/>
                <a:gd name="T41" fmla="*/ 710 h 425"/>
                <a:gd name="T42" fmla="*/ 322 w 305"/>
                <a:gd name="T43" fmla="*/ 696 h 425"/>
                <a:gd name="T44" fmla="*/ 162 w 305"/>
                <a:gd name="T45" fmla="*/ 723 h 425"/>
                <a:gd name="T46" fmla="*/ 141 w 305"/>
                <a:gd name="T47" fmla="*/ 710 h 425"/>
                <a:gd name="T48" fmla="*/ 202 w 305"/>
                <a:gd name="T49" fmla="*/ 629 h 425"/>
                <a:gd name="T50" fmla="*/ 141 w 305"/>
                <a:gd name="T51" fmla="*/ 614 h 425"/>
                <a:gd name="T52" fmla="*/ 101 w 305"/>
                <a:gd name="T53" fmla="*/ 629 h 425"/>
                <a:gd name="T54" fmla="*/ 61 w 305"/>
                <a:gd name="T55" fmla="*/ 614 h 425"/>
                <a:gd name="T56" fmla="*/ 61 w 305"/>
                <a:gd name="T57" fmla="*/ 546 h 425"/>
                <a:gd name="T58" fmla="*/ 101 w 305"/>
                <a:gd name="T59" fmla="*/ 533 h 425"/>
                <a:gd name="T60" fmla="*/ 122 w 305"/>
                <a:gd name="T61" fmla="*/ 533 h 425"/>
                <a:gd name="T62" fmla="*/ 122 w 305"/>
                <a:gd name="T63" fmla="*/ 492 h 425"/>
                <a:gd name="T64" fmla="*/ 83 w 305"/>
                <a:gd name="T65" fmla="*/ 492 h 425"/>
                <a:gd name="T66" fmla="*/ 83 w 305"/>
                <a:gd name="T67" fmla="*/ 464 h 425"/>
                <a:gd name="T68" fmla="*/ 41 w 305"/>
                <a:gd name="T69" fmla="*/ 451 h 425"/>
                <a:gd name="T70" fmla="*/ 41 w 305"/>
                <a:gd name="T71" fmla="*/ 368 h 425"/>
                <a:gd name="T72" fmla="*/ 0 w 305"/>
                <a:gd name="T73" fmla="*/ 342 h 425"/>
                <a:gd name="T74" fmla="*/ 20 w 305"/>
                <a:gd name="T75" fmla="*/ 300 h 425"/>
                <a:gd name="T76" fmla="*/ 83 w 305"/>
                <a:gd name="T77" fmla="*/ 259 h 425"/>
                <a:gd name="T78" fmla="*/ 83 w 305"/>
                <a:gd name="T79" fmla="*/ 218 h 425"/>
                <a:gd name="T80" fmla="*/ 61 w 305"/>
                <a:gd name="T81" fmla="*/ 206 h 425"/>
                <a:gd name="T82" fmla="*/ 83 w 305"/>
                <a:gd name="T83" fmla="*/ 178 h 425"/>
                <a:gd name="T84" fmla="*/ 41 w 305"/>
                <a:gd name="T85" fmla="*/ 136 h 425"/>
                <a:gd name="T86" fmla="*/ 83 w 305"/>
                <a:gd name="T87" fmla="*/ 109 h 425"/>
                <a:gd name="T88" fmla="*/ 141 w 305"/>
                <a:gd name="T89" fmla="*/ 96 h 425"/>
                <a:gd name="T90" fmla="*/ 283 w 305"/>
                <a:gd name="T91" fmla="*/ 41 h 425"/>
                <a:gd name="T92" fmla="*/ 362 w 305"/>
                <a:gd name="T93" fmla="*/ 13 h 425"/>
                <a:gd name="T94" fmla="*/ 422 w 305"/>
                <a:gd name="T95" fmla="*/ 13 h 425"/>
                <a:gd name="T96" fmla="*/ 463 w 305"/>
                <a:gd name="T97" fmla="*/ 0 h 425"/>
                <a:gd name="T98" fmla="*/ 485 w 305"/>
                <a:gd name="T99" fmla="*/ 13 h 425"/>
                <a:gd name="T100" fmla="*/ 463 w 305"/>
                <a:gd name="T101" fmla="*/ 27 h 425"/>
                <a:gd name="T102" fmla="*/ 463 w 305"/>
                <a:gd name="T103" fmla="*/ 56 h 425"/>
                <a:gd name="T104" fmla="*/ 525 w 305"/>
                <a:gd name="T105" fmla="*/ 56 h 425"/>
                <a:gd name="T106" fmla="*/ 525 w 305"/>
                <a:gd name="T107" fmla="*/ 27 h 425"/>
                <a:gd name="T108" fmla="*/ 546 w 305"/>
                <a:gd name="T109" fmla="*/ 0 h 425"/>
                <a:gd name="T110" fmla="*/ 585 w 305"/>
                <a:gd name="T111" fmla="*/ 27 h 425"/>
                <a:gd name="T112" fmla="*/ 606 w 305"/>
                <a:gd name="T113" fmla="*/ 56 h 425"/>
                <a:gd name="T114" fmla="*/ 685 w 305"/>
                <a:gd name="T115" fmla="*/ 56 h 425"/>
                <a:gd name="T116" fmla="*/ 685 w 305"/>
                <a:gd name="T117" fmla="*/ 69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2" name="Freeform 24"/>
            <p:cNvSpPr>
              <a:spLocks noChangeArrowheads="1"/>
            </p:cNvSpPr>
            <p:nvPr/>
          </p:nvSpPr>
          <p:spPr bwMode="auto">
            <a:xfrm>
              <a:off x="3217132" y="3131509"/>
              <a:ext cx="594104" cy="714717"/>
            </a:xfrm>
            <a:custGeom>
              <a:avLst/>
              <a:gdLst>
                <a:gd name="T0" fmla="*/ 841 w 353"/>
                <a:gd name="T1" fmla="*/ 178 h 417"/>
                <a:gd name="T2" fmla="*/ 860 w 353"/>
                <a:gd name="T3" fmla="*/ 218 h 417"/>
                <a:gd name="T4" fmla="*/ 781 w 353"/>
                <a:gd name="T5" fmla="*/ 300 h 417"/>
                <a:gd name="T6" fmla="*/ 799 w 353"/>
                <a:gd name="T7" fmla="*/ 367 h 417"/>
                <a:gd name="T8" fmla="*/ 799 w 353"/>
                <a:gd name="T9" fmla="*/ 451 h 417"/>
                <a:gd name="T10" fmla="*/ 819 w 353"/>
                <a:gd name="T11" fmla="*/ 491 h 417"/>
                <a:gd name="T12" fmla="*/ 880 w 353"/>
                <a:gd name="T13" fmla="*/ 532 h 417"/>
                <a:gd name="T14" fmla="*/ 819 w 353"/>
                <a:gd name="T15" fmla="*/ 546 h 417"/>
                <a:gd name="T16" fmla="*/ 799 w 353"/>
                <a:gd name="T17" fmla="*/ 626 h 417"/>
                <a:gd name="T18" fmla="*/ 681 w 353"/>
                <a:gd name="T19" fmla="*/ 682 h 417"/>
                <a:gd name="T20" fmla="*/ 560 w 353"/>
                <a:gd name="T21" fmla="*/ 640 h 417"/>
                <a:gd name="T22" fmla="*/ 539 w 353"/>
                <a:gd name="T23" fmla="*/ 695 h 417"/>
                <a:gd name="T24" fmla="*/ 480 w 353"/>
                <a:gd name="T25" fmla="*/ 710 h 417"/>
                <a:gd name="T26" fmla="*/ 422 w 353"/>
                <a:gd name="T27" fmla="*/ 655 h 417"/>
                <a:gd name="T28" fmla="*/ 381 w 353"/>
                <a:gd name="T29" fmla="*/ 682 h 417"/>
                <a:gd name="T30" fmla="*/ 360 w 353"/>
                <a:gd name="T31" fmla="*/ 601 h 417"/>
                <a:gd name="T32" fmla="*/ 381 w 353"/>
                <a:gd name="T33" fmla="*/ 532 h 417"/>
                <a:gd name="T34" fmla="*/ 360 w 353"/>
                <a:gd name="T35" fmla="*/ 491 h 417"/>
                <a:gd name="T36" fmla="*/ 239 w 353"/>
                <a:gd name="T37" fmla="*/ 532 h 417"/>
                <a:gd name="T38" fmla="*/ 160 w 353"/>
                <a:gd name="T39" fmla="*/ 517 h 417"/>
                <a:gd name="T40" fmla="*/ 79 w 353"/>
                <a:gd name="T41" fmla="*/ 532 h 417"/>
                <a:gd name="T42" fmla="*/ 60 w 353"/>
                <a:gd name="T43" fmla="*/ 517 h 417"/>
                <a:gd name="T44" fmla="*/ 41 w 353"/>
                <a:gd name="T45" fmla="*/ 451 h 417"/>
                <a:gd name="T46" fmla="*/ 60 w 353"/>
                <a:gd name="T47" fmla="*/ 408 h 417"/>
                <a:gd name="T48" fmla="*/ 0 w 353"/>
                <a:gd name="T49" fmla="*/ 382 h 417"/>
                <a:gd name="T50" fmla="*/ 60 w 353"/>
                <a:gd name="T51" fmla="*/ 286 h 417"/>
                <a:gd name="T52" fmla="*/ 60 w 353"/>
                <a:gd name="T53" fmla="*/ 231 h 417"/>
                <a:gd name="T54" fmla="*/ 60 w 353"/>
                <a:gd name="T55" fmla="*/ 206 h 417"/>
                <a:gd name="T56" fmla="*/ 121 w 353"/>
                <a:gd name="T57" fmla="*/ 56 h 417"/>
                <a:gd name="T58" fmla="*/ 259 w 353"/>
                <a:gd name="T59" fmla="*/ 69 h 417"/>
                <a:gd name="T60" fmla="*/ 281 w 353"/>
                <a:gd name="T61" fmla="*/ 0 h 417"/>
                <a:gd name="T62" fmla="*/ 459 w 353"/>
                <a:gd name="T63" fmla="*/ 27 h 417"/>
                <a:gd name="T64" fmla="*/ 620 w 353"/>
                <a:gd name="T65" fmla="*/ 69 h 417"/>
                <a:gd name="T66" fmla="*/ 722 w 353"/>
                <a:gd name="T67" fmla="*/ 56 h 417"/>
                <a:gd name="T68" fmla="*/ 759 w 353"/>
                <a:gd name="T69" fmla="*/ 13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3" name="Freeform 25"/>
            <p:cNvSpPr>
              <a:spLocks noChangeArrowheads="1"/>
            </p:cNvSpPr>
            <p:nvPr/>
          </p:nvSpPr>
          <p:spPr bwMode="auto">
            <a:xfrm>
              <a:off x="3165288" y="2724860"/>
              <a:ext cx="822498" cy="545280"/>
            </a:xfrm>
            <a:custGeom>
              <a:avLst/>
              <a:gdLst>
                <a:gd name="T0" fmla="*/ 1216 w 489"/>
                <a:gd name="T1" fmla="*/ 404 h 321"/>
                <a:gd name="T2" fmla="*/ 1116 w 489"/>
                <a:gd name="T3" fmla="*/ 430 h 321"/>
                <a:gd name="T4" fmla="*/ 977 w 489"/>
                <a:gd name="T5" fmla="*/ 483 h 321"/>
                <a:gd name="T6" fmla="*/ 918 w 489"/>
                <a:gd name="T7" fmla="*/ 495 h 321"/>
                <a:gd name="T8" fmla="*/ 879 w 489"/>
                <a:gd name="T9" fmla="*/ 522 h 321"/>
                <a:gd name="T10" fmla="*/ 819 w 489"/>
                <a:gd name="T11" fmla="*/ 522 h 321"/>
                <a:gd name="T12" fmla="*/ 837 w 489"/>
                <a:gd name="T13" fmla="*/ 444 h 321"/>
                <a:gd name="T14" fmla="*/ 797 w 489"/>
                <a:gd name="T15" fmla="*/ 444 h 321"/>
                <a:gd name="T16" fmla="*/ 718 w 489"/>
                <a:gd name="T17" fmla="*/ 471 h 321"/>
                <a:gd name="T18" fmla="*/ 697 w 489"/>
                <a:gd name="T19" fmla="*/ 458 h 321"/>
                <a:gd name="T20" fmla="*/ 598 w 489"/>
                <a:gd name="T21" fmla="*/ 458 h 321"/>
                <a:gd name="T22" fmla="*/ 559 w 489"/>
                <a:gd name="T23" fmla="*/ 417 h 321"/>
                <a:gd name="T24" fmla="*/ 459 w 489"/>
                <a:gd name="T25" fmla="*/ 417 h 321"/>
                <a:gd name="T26" fmla="*/ 360 w 489"/>
                <a:gd name="T27" fmla="*/ 391 h 321"/>
                <a:gd name="T28" fmla="*/ 319 w 489"/>
                <a:gd name="T29" fmla="*/ 404 h 321"/>
                <a:gd name="T30" fmla="*/ 339 w 489"/>
                <a:gd name="T31" fmla="*/ 458 h 321"/>
                <a:gd name="T32" fmla="*/ 278 w 489"/>
                <a:gd name="T33" fmla="*/ 444 h 321"/>
                <a:gd name="T34" fmla="*/ 199 w 489"/>
                <a:gd name="T35" fmla="*/ 444 h 321"/>
                <a:gd name="T36" fmla="*/ 121 w 489"/>
                <a:gd name="T37" fmla="*/ 522 h 321"/>
                <a:gd name="T38" fmla="*/ 20 w 489"/>
                <a:gd name="T39" fmla="*/ 444 h 321"/>
                <a:gd name="T40" fmla="*/ 0 w 489"/>
                <a:gd name="T41" fmla="*/ 444 h 321"/>
                <a:gd name="T42" fmla="*/ 20 w 489"/>
                <a:gd name="T43" fmla="*/ 417 h 321"/>
                <a:gd name="T44" fmla="*/ 41 w 489"/>
                <a:gd name="T45" fmla="*/ 404 h 321"/>
                <a:gd name="T46" fmla="*/ 0 w 489"/>
                <a:gd name="T47" fmla="*/ 378 h 321"/>
                <a:gd name="T48" fmla="*/ 0 w 489"/>
                <a:gd name="T49" fmla="*/ 365 h 321"/>
                <a:gd name="T50" fmla="*/ 41 w 489"/>
                <a:gd name="T51" fmla="*/ 340 h 321"/>
                <a:gd name="T52" fmla="*/ 179 w 489"/>
                <a:gd name="T53" fmla="*/ 340 h 321"/>
                <a:gd name="T54" fmla="*/ 239 w 489"/>
                <a:gd name="T55" fmla="*/ 314 h 321"/>
                <a:gd name="T56" fmla="*/ 278 w 489"/>
                <a:gd name="T57" fmla="*/ 300 h 321"/>
                <a:gd name="T58" fmla="*/ 278 w 489"/>
                <a:gd name="T59" fmla="*/ 260 h 321"/>
                <a:gd name="T60" fmla="*/ 199 w 489"/>
                <a:gd name="T61" fmla="*/ 196 h 321"/>
                <a:gd name="T62" fmla="*/ 179 w 489"/>
                <a:gd name="T63" fmla="*/ 130 h 321"/>
                <a:gd name="T64" fmla="*/ 218 w 489"/>
                <a:gd name="T65" fmla="*/ 92 h 321"/>
                <a:gd name="T66" fmla="*/ 218 w 489"/>
                <a:gd name="T67" fmla="*/ 66 h 321"/>
                <a:gd name="T68" fmla="*/ 179 w 489"/>
                <a:gd name="T69" fmla="*/ 13 h 321"/>
                <a:gd name="T70" fmla="*/ 319 w 489"/>
                <a:gd name="T71" fmla="*/ 13 h 321"/>
                <a:gd name="T72" fmla="*/ 360 w 489"/>
                <a:gd name="T73" fmla="*/ 26 h 321"/>
                <a:gd name="T74" fmla="*/ 418 w 489"/>
                <a:gd name="T75" fmla="*/ 0 h 321"/>
                <a:gd name="T76" fmla="*/ 519 w 489"/>
                <a:gd name="T77" fmla="*/ 117 h 321"/>
                <a:gd name="T78" fmla="*/ 697 w 489"/>
                <a:gd name="T79" fmla="*/ 117 h 321"/>
                <a:gd name="T80" fmla="*/ 736 w 489"/>
                <a:gd name="T81" fmla="*/ 130 h 321"/>
                <a:gd name="T82" fmla="*/ 778 w 489"/>
                <a:gd name="T83" fmla="*/ 117 h 321"/>
                <a:gd name="T84" fmla="*/ 837 w 489"/>
                <a:gd name="T85" fmla="*/ 143 h 321"/>
                <a:gd name="T86" fmla="*/ 837 w 489"/>
                <a:gd name="T87" fmla="*/ 184 h 321"/>
                <a:gd name="T88" fmla="*/ 879 w 489"/>
                <a:gd name="T89" fmla="*/ 208 h 321"/>
                <a:gd name="T90" fmla="*/ 898 w 489"/>
                <a:gd name="T91" fmla="*/ 184 h 321"/>
                <a:gd name="T92" fmla="*/ 935 w 489"/>
                <a:gd name="T93" fmla="*/ 208 h 321"/>
                <a:gd name="T94" fmla="*/ 1017 w 489"/>
                <a:gd name="T95" fmla="*/ 208 h 321"/>
                <a:gd name="T96" fmla="*/ 1036 w 489"/>
                <a:gd name="T97" fmla="*/ 196 h 321"/>
                <a:gd name="T98" fmla="*/ 1157 w 489"/>
                <a:gd name="T99" fmla="*/ 248 h 321"/>
                <a:gd name="T100" fmla="*/ 1178 w 489"/>
                <a:gd name="T101" fmla="*/ 314 h 321"/>
                <a:gd name="T102" fmla="*/ 1178 w 489"/>
                <a:gd name="T103" fmla="*/ 352 h 321"/>
                <a:gd name="T104" fmla="*/ 1216 w 489"/>
                <a:gd name="T105" fmla="*/ 404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4" name="Freeform 26"/>
            <p:cNvSpPr>
              <a:spLocks noChangeArrowheads="1"/>
            </p:cNvSpPr>
            <p:nvPr/>
          </p:nvSpPr>
          <p:spPr bwMode="auto">
            <a:xfrm>
              <a:off x="3823847" y="2532317"/>
              <a:ext cx="512835" cy="657725"/>
            </a:xfrm>
            <a:custGeom>
              <a:avLst/>
              <a:gdLst>
                <a:gd name="T0" fmla="*/ 218 w 305"/>
                <a:gd name="T1" fmla="*/ 0 h 385"/>
                <a:gd name="T2" fmla="*/ 319 w 305"/>
                <a:gd name="T3" fmla="*/ 53 h 385"/>
                <a:gd name="T4" fmla="*/ 438 w 305"/>
                <a:gd name="T5" fmla="*/ 109 h 385"/>
                <a:gd name="T6" fmla="*/ 498 w 305"/>
                <a:gd name="T7" fmla="*/ 161 h 385"/>
                <a:gd name="T8" fmla="*/ 598 w 305"/>
                <a:gd name="T9" fmla="*/ 227 h 385"/>
                <a:gd name="T10" fmla="*/ 676 w 305"/>
                <a:gd name="T11" fmla="*/ 241 h 385"/>
                <a:gd name="T12" fmla="*/ 619 w 305"/>
                <a:gd name="T13" fmla="*/ 241 h 385"/>
                <a:gd name="T14" fmla="*/ 577 w 305"/>
                <a:gd name="T15" fmla="*/ 295 h 385"/>
                <a:gd name="T16" fmla="*/ 619 w 305"/>
                <a:gd name="T17" fmla="*/ 375 h 385"/>
                <a:gd name="T18" fmla="*/ 718 w 305"/>
                <a:gd name="T19" fmla="*/ 416 h 385"/>
                <a:gd name="T20" fmla="*/ 718 w 305"/>
                <a:gd name="T21" fmla="*/ 497 h 385"/>
                <a:gd name="T22" fmla="*/ 697 w 305"/>
                <a:gd name="T23" fmla="*/ 538 h 385"/>
                <a:gd name="T24" fmla="*/ 656 w 305"/>
                <a:gd name="T25" fmla="*/ 523 h 385"/>
                <a:gd name="T26" fmla="*/ 676 w 305"/>
                <a:gd name="T27" fmla="*/ 578 h 385"/>
                <a:gd name="T28" fmla="*/ 656 w 305"/>
                <a:gd name="T29" fmla="*/ 604 h 385"/>
                <a:gd name="T30" fmla="*/ 559 w 305"/>
                <a:gd name="T31" fmla="*/ 643 h 385"/>
                <a:gd name="T32" fmla="*/ 458 w 305"/>
                <a:gd name="T33" fmla="*/ 643 h 385"/>
                <a:gd name="T34" fmla="*/ 377 w 305"/>
                <a:gd name="T35" fmla="*/ 618 h 385"/>
                <a:gd name="T36" fmla="*/ 319 w 305"/>
                <a:gd name="T37" fmla="*/ 643 h 385"/>
                <a:gd name="T38" fmla="*/ 338 w 305"/>
                <a:gd name="T39" fmla="*/ 604 h 385"/>
                <a:gd name="T40" fmla="*/ 300 w 305"/>
                <a:gd name="T41" fmla="*/ 618 h 385"/>
                <a:gd name="T42" fmla="*/ 199 w 305"/>
                <a:gd name="T43" fmla="*/ 523 h 385"/>
                <a:gd name="T44" fmla="*/ 179 w 305"/>
                <a:gd name="T45" fmla="*/ 443 h 385"/>
                <a:gd name="T46" fmla="*/ 179 w 305"/>
                <a:gd name="T47" fmla="*/ 363 h 385"/>
                <a:gd name="T48" fmla="*/ 179 w 305"/>
                <a:gd name="T49" fmla="*/ 267 h 385"/>
                <a:gd name="T50" fmla="*/ 60 w 305"/>
                <a:gd name="T51" fmla="*/ 255 h 385"/>
                <a:gd name="T52" fmla="*/ 0 w 305"/>
                <a:gd name="T53" fmla="*/ 227 h 385"/>
                <a:gd name="T54" fmla="*/ 79 w 305"/>
                <a:gd name="T55" fmla="*/ 202 h 385"/>
                <a:gd name="T56" fmla="*/ 101 w 305"/>
                <a:gd name="T57" fmla="*/ 67 h 385"/>
                <a:gd name="T58" fmla="*/ 179 w 305"/>
                <a:gd name="T59" fmla="*/ 94 h 385"/>
                <a:gd name="T60" fmla="*/ 259 w 305"/>
                <a:gd name="T61" fmla="*/ 80 h 385"/>
                <a:gd name="T62" fmla="*/ 199 w 305"/>
                <a:gd name="T63" fmla="*/ 27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5" name="Freeform 27"/>
            <p:cNvSpPr>
              <a:spLocks noChangeArrowheads="1"/>
            </p:cNvSpPr>
            <p:nvPr/>
          </p:nvSpPr>
          <p:spPr bwMode="auto">
            <a:xfrm>
              <a:off x="3367059" y="2327452"/>
              <a:ext cx="634739" cy="614595"/>
            </a:xfrm>
            <a:custGeom>
              <a:avLst/>
              <a:gdLst>
                <a:gd name="T0" fmla="*/ 500 w 377"/>
                <a:gd name="T1" fmla="*/ 13 h 361"/>
                <a:gd name="T2" fmla="*/ 621 w 377"/>
                <a:gd name="T3" fmla="*/ 0 h 361"/>
                <a:gd name="T4" fmla="*/ 661 w 377"/>
                <a:gd name="T5" fmla="*/ 27 h 361"/>
                <a:gd name="T6" fmla="*/ 761 w 377"/>
                <a:gd name="T7" fmla="*/ 40 h 361"/>
                <a:gd name="T8" fmla="*/ 803 w 377"/>
                <a:gd name="T9" fmla="*/ 27 h 361"/>
                <a:gd name="T10" fmla="*/ 842 w 377"/>
                <a:gd name="T11" fmla="*/ 27 h 361"/>
                <a:gd name="T12" fmla="*/ 701 w 377"/>
                <a:gd name="T13" fmla="*/ 105 h 361"/>
                <a:gd name="T14" fmla="*/ 681 w 377"/>
                <a:gd name="T15" fmla="*/ 144 h 361"/>
                <a:gd name="T16" fmla="*/ 701 w 377"/>
                <a:gd name="T17" fmla="*/ 158 h 361"/>
                <a:gd name="T18" fmla="*/ 722 w 377"/>
                <a:gd name="T19" fmla="*/ 158 h 361"/>
                <a:gd name="T20" fmla="*/ 803 w 377"/>
                <a:gd name="T21" fmla="*/ 210 h 361"/>
                <a:gd name="T22" fmla="*/ 881 w 377"/>
                <a:gd name="T23" fmla="*/ 210 h 361"/>
                <a:gd name="T24" fmla="*/ 881 w 377"/>
                <a:gd name="T25" fmla="*/ 239 h 361"/>
                <a:gd name="T26" fmla="*/ 941 w 377"/>
                <a:gd name="T27" fmla="*/ 252 h 361"/>
                <a:gd name="T28" fmla="*/ 941 w 377"/>
                <a:gd name="T29" fmla="*/ 279 h 361"/>
                <a:gd name="T30" fmla="*/ 881 w 377"/>
                <a:gd name="T31" fmla="*/ 316 h 361"/>
                <a:gd name="T32" fmla="*/ 881 w 377"/>
                <a:gd name="T33" fmla="*/ 292 h 361"/>
                <a:gd name="T34" fmla="*/ 821 w 377"/>
                <a:gd name="T35" fmla="*/ 265 h 361"/>
                <a:gd name="T36" fmla="*/ 782 w 377"/>
                <a:gd name="T37" fmla="*/ 265 h 361"/>
                <a:gd name="T38" fmla="*/ 782 w 377"/>
                <a:gd name="T39" fmla="*/ 344 h 361"/>
                <a:gd name="T40" fmla="*/ 761 w 377"/>
                <a:gd name="T41" fmla="*/ 396 h 361"/>
                <a:gd name="T42" fmla="*/ 701 w 377"/>
                <a:gd name="T43" fmla="*/ 396 h 361"/>
                <a:gd name="T44" fmla="*/ 681 w 377"/>
                <a:gd name="T45" fmla="*/ 409 h 361"/>
                <a:gd name="T46" fmla="*/ 722 w 377"/>
                <a:gd name="T47" fmla="*/ 422 h 361"/>
                <a:gd name="T48" fmla="*/ 743 w 377"/>
                <a:gd name="T49" fmla="*/ 450 h 361"/>
                <a:gd name="T50" fmla="*/ 803 w 377"/>
                <a:gd name="T51" fmla="*/ 474 h 361"/>
                <a:gd name="T52" fmla="*/ 860 w 377"/>
                <a:gd name="T53" fmla="*/ 462 h 361"/>
                <a:gd name="T54" fmla="*/ 881 w 377"/>
                <a:gd name="T55" fmla="*/ 554 h 361"/>
                <a:gd name="T56" fmla="*/ 761 w 377"/>
                <a:gd name="T57" fmla="*/ 594 h 361"/>
                <a:gd name="T58" fmla="*/ 743 w 377"/>
                <a:gd name="T59" fmla="*/ 580 h 361"/>
                <a:gd name="T60" fmla="*/ 722 w 377"/>
                <a:gd name="T61" fmla="*/ 594 h 361"/>
                <a:gd name="T62" fmla="*/ 643 w 377"/>
                <a:gd name="T63" fmla="*/ 594 h 361"/>
                <a:gd name="T64" fmla="*/ 601 w 377"/>
                <a:gd name="T65" fmla="*/ 567 h 361"/>
                <a:gd name="T66" fmla="*/ 582 w 377"/>
                <a:gd name="T67" fmla="*/ 594 h 361"/>
                <a:gd name="T68" fmla="*/ 542 w 377"/>
                <a:gd name="T69" fmla="*/ 567 h 361"/>
                <a:gd name="T70" fmla="*/ 542 w 377"/>
                <a:gd name="T71" fmla="*/ 527 h 361"/>
                <a:gd name="T72" fmla="*/ 482 w 377"/>
                <a:gd name="T73" fmla="*/ 501 h 361"/>
                <a:gd name="T74" fmla="*/ 440 w 377"/>
                <a:gd name="T75" fmla="*/ 514 h 361"/>
                <a:gd name="T76" fmla="*/ 401 w 377"/>
                <a:gd name="T77" fmla="*/ 501 h 361"/>
                <a:gd name="T78" fmla="*/ 221 w 377"/>
                <a:gd name="T79" fmla="*/ 487 h 361"/>
                <a:gd name="T80" fmla="*/ 121 w 377"/>
                <a:gd name="T81" fmla="*/ 382 h 361"/>
                <a:gd name="T82" fmla="*/ 41 w 377"/>
                <a:gd name="T83" fmla="*/ 303 h 361"/>
                <a:gd name="T84" fmla="*/ 0 w 377"/>
                <a:gd name="T85" fmla="*/ 210 h 361"/>
                <a:gd name="T86" fmla="*/ 79 w 377"/>
                <a:gd name="T87" fmla="*/ 210 h 361"/>
                <a:gd name="T88" fmla="*/ 281 w 377"/>
                <a:gd name="T89" fmla="*/ 130 h 361"/>
                <a:gd name="T90" fmla="*/ 341 w 377"/>
                <a:gd name="T91" fmla="*/ 130 h 361"/>
                <a:gd name="T92" fmla="*/ 422 w 377"/>
                <a:gd name="T93" fmla="*/ 130 h 361"/>
                <a:gd name="T94" fmla="*/ 482 w 377"/>
                <a:gd name="T95" fmla="*/ 80 h 361"/>
                <a:gd name="T96" fmla="*/ 500 w 377"/>
                <a:gd name="T97" fmla="*/ 13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6" name="Freeform 28"/>
            <p:cNvSpPr>
              <a:spLocks noChangeArrowheads="1"/>
            </p:cNvSpPr>
            <p:nvPr/>
          </p:nvSpPr>
          <p:spPr bwMode="auto">
            <a:xfrm>
              <a:off x="3354448" y="1768309"/>
              <a:ext cx="418956" cy="780952"/>
            </a:xfrm>
            <a:custGeom>
              <a:avLst/>
              <a:gdLst>
                <a:gd name="T0" fmla="*/ 519 w 249"/>
                <a:gd name="T1" fmla="*/ 565 h 457"/>
                <a:gd name="T2" fmla="*/ 498 w 249"/>
                <a:gd name="T3" fmla="*/ 632 h 457"/>
                <a:gd name="T4" fmla="*/ 438 w 249"/>
                <a:gd name="T5" fmla="*/ 687 h 457"/>
                <a:gd name="T6" fmla="*/ 339 w 249"/>
                <a:gd name="T7" fmla="*/ 673 h 457"/>
                <a:gd name="T8" fmla="*/ 199 w 249"/>
                <a:gd name="T9" fmla="*/ 724 h 457"/>
                <a:gd name="T10" fmla="*/ 101 w 249"/>
                <a:gd name="T11" fmla="*/ 765 h 457"/>
                <a:gd name="T12" fmla="*/ 20 w 249"/>
                <a:gd name="T13" fmla="*/ 765 h 457"/>
                <a:gd name="T14" fmla="*/ 0 w 249"/>
                <a:gd name="T15" fmla="*/ 752 h 457"/>
                <a:gd name="T16" fmla="*/ 41 w 249"/>
                <a:gd name="T17" fmla="*/ 646 h 457"/>
                <a:gd name="T18" fmla="*/ 60 w 249"/>
                <a:gd name="T19" fmla="*/ 619 h 457"/>
                <a:gd name="T20" fmla="*/ 20 w 249"/>
                <a:gd name="T21" fmla="*/ 551 h 457"/>
                <a:gd name="T22" fmla="*/ 41 w 249"/>
                <a:gd name="T23" fmla="*/ 444 h 457"/>
                <a:gd name="T24" fmla="*/ 60 w 249"/>
                <a:gd name="T25" fmla="*/ 376 h 457"/>
                <a:gd name="T26" fmla="*/ 79 w 249"/>
                <a:gd name="T27" fmla="*/ 349 h 457"/>
                <a:gd name="T28" fmla="*/ 41 w 249"/>
                <a:gd name="T29" fmla="*/ 323 h 457"/>
                <a:gd name="T30" fmla="*/ 79 w 249"/>
                <a:gd name="T31" fmla="*/ 270 h 457"/>
                <a:gd name="T32" fmla="*/ 138 w 249"/>
                <a:gd name="T33" fmla="*/ 189 h 457"/>
                <a:gd name="T34" fmla="*/ 138 w 249"/>
                <a:gd name="T35" fmla="*/ 135 h 457"/>
                <a:gd name="T36" fmla="*/ 179 w 249"/>
                <a:gd name="T37" fmla="*/ 135 h 457"/>
                <a:gd name="T38" fmla="*/ 300 w 249"/>
                <a:gd name="T39" fmla="*/ 41 h 457"/>
                <a:gd name="T40" fmla="*/ 360 w 249"/>
                <a:gd name="T41" fmla="*/ 27 h 457"/>
                <a:gd name="T42" fmla="*/ 421 w 249"/>
                <a:gd name="T43" fmla="*/ 0 h 457"/>
                <a:gd name="T44" fmla="*/ 438 w 249"/>
                <a:gd name="T45" fmla="*/ 13 h 457"/>
                <a:gd name="T46" fmla="*/ 538 w 249"/>
                <a:gd name="T47" fmla="*/ 0 h 457"/>
                <a:gd name="T48" fmla="*/ 598 w 249"/>
                <a:gd name="T49" fmla="*/ 41 h 457"/>
                <a:gd name="T50" fmla="*/ 538 w 249"/>
                <a:gd name="T51" fmla="*/ 54 h 457"/>
                <a:gd name="T52" fmla="*/ 519 w 249"/>
                <a:gd name="T53" fmla="*/ 80 h 457"/>
                <a:gd name="T54" fmla="*/ 598 w 249"/>
                <a:gd name="T55" fmla="*/ 80 h 457"/>
                <a:gd name="T56" fmla="*/ 620 w 249"/>
                <a:gd name="T57" fmla="*/ 149 h 457"/>
                <a:gd name="T58" fmla="*/ 580 w 249"/>
                <a:gd name="T59" fmla="*/ 202 h 457"/>
                <a:gd name="T60" fmla="*/ 538 w 249"/>
                <a:gd name="T61" fmla="*/ 175 h 457"/>
                <a:gd name="T62" fmla="*/ 480 w 249"/>
                <a:gd name="T63" fmla="*/ 202 h 457"/>
                <a:gd name="T64" fmla="*/ 498 w 249"/>
                <a:gd name="T65" fmla="*/ 229 h 457"/>
                <a:gd name="T66" fmla="*/ 459 w 249"/>
                <a:gd name="T67" fmla="*/ 270 h 457"/>
                <a:gd name="T68" fmla="*/ 560 w 249"/>
                <a:gd name="T69" fmla="*/ 363 h 457"/>
                <a:gd name="T70" fmla="*/ 480 w 249"/>
                <a:gd name="T71" fmla="*/ 510 h 457"/>
                <a:gd name="T72" fmla="*/ 519 w 249"/>
                <a:gd name="T73" fmla="*/ 565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7" name="Freeform 29"/>
            <p:cNvSpPr>
              <a:spLocks noChangeArrowheads="1"/>
            </p:cNvSpPr>
            <p:nvPr/>
          </p:nvSpPr>
          <p:spPr bwMode="auto">
            <a:xfrm>
              <a:off x="2908870" y="1903859"/>
              <a:ext cx="540859" cy="1038189"/>
            </a:xfrm>
            <a:custGeom>
              <a:avLst/>
              <a:gdLst>
                <a:gd name="T0" fmla="*/ 806 w 321"/>
                <a:gd name="T1" fmla="*/ 797 h 609"/>
                <a:gd name="T2" fmla="*/ 744 w 321"/>
                <a:gd name="T3" fmla="*/ 825 h 609"/>
                <a:gd name="T4" fmla="*/ 705 w 321"/>
                <a:gd name="T5" fmla="*/ 811 h 609"/>
                <a:gd name="T6" fmla="*/ 562 w 321"/>
                <a:gd name="T7" fmla="*/ 811 h 609"/>
                <a:gd name="T8" fmla="*/ 605 w 321"/>
                <a:gd name="T9" fmla="*/ 863 h 609"/>
                <a:gd name="T10" fmla="*/ 562 w 321"/>
                <a:gd name="T11" fmla="*/ 930 h 609"/>
                <a:gd name="T12" fmla="*/ 583 w 321"/>
                <a:gd name="T13" fmla="*/ 1010 h 609"/>
                <a:gd name="T14" fmla="*/ 503 w 321"/>
                <a:gd name="T15" fmla="*/ 996 h 609"/>
                <a:gd name="T16" fmla="*/ 384 w 321"/>
                <a:gd name="T17" fmla="*/ 943 h 609"/>
                <a:gd name="T18" fmla="*/ 240 w 321"/>
                <a:gd name="T19" fmla="*/ 916 h 609"/>
                <a:gd name="T20" fmla="*/ 141 w 321"/>
                <a:gd name="T21" fmla="*/ 863 h 609"/>
                <a:gd name="T22" fmla="*/ 41 w 321"/>
                <a:gd name="T23" fmla="*/ 863 h 609"/>
                <a:gd name="T24" fmla="*/ 41 w 321"/>
                <a:gd name="T25" fmla="*/ 851 h 609"/>
                <a:gd name="T26" fmla="*/ 0 w 321"/>
                <a:gd name="T27" fmla="*/ 838 h 609"/>
                <a:gd name="T28" fmla="*/ 20 w 321"/>
                <a:gd name="T29" fmla="*/ 825 h 609"/>
                <a:gd name="T30" fmla="*/ 20 w 321"/>
                <a:gd name="T31" fmla="*/ 784 h 609"/>
                <a:gd name="T32" fmla="*/ 0 w 321"/>
                <a:gd name="T33" fmla="*/ 771 h 609"/>
                <a:gd name="T34" fmla="*/ 41 w 321"/>
                <a:gd name="T35" fmla="*/ 758 h 609"/>
                <a:gd name="T36" fmla="*/ 121 w 321"/>
                <a:gd name="T37" fmla="*/ 758 h 609"/>
                <a:gd name="T38" fmla="*/ 121 w 321"/>
                <a:gd name="T39" fmla="*/ 572 h 609"/>
                <a:gd name="T40" fmla="*/ 221 w 321"/>
                <a:gd name="T41" fmla="*/ 572 h 609"/>
                <a:gd name="T42" fmla="*/ 221 w 321"/>
                <a:gd name="T43" fmla="*/ 597 h 609"/>
                <a:gd name="T44" fmla="*/ 281 w 321"/>
                <a:gd name="T45" fmla="*/ 597 h 609"/>
                <a:gd name="T46" fmla="*/ 281 w 321"/>
                <a:gd name="T47" fmla="*/ 545 h 609"/>
                <a:gd name="T48" fmla="*/ 402 w 321"/>
                <a:gd name="T49" fmla="*/ 545 h 609"/>
                <a:gd name="T50" fmla="*/ 422 w 321"/>
                <a:gd name="T51" fmla="*/ 466 h 609"/>
                <a:gd name="T52" fmla="*/ 422 w 321"/>
                <a:gd name="T53" fmla="*/ 411 h 609"/>
                <a:gd name="T54" fmla="*/ 362 w 321"/>
                <a:gd name="T55" fmla="*/ 385 h 609"/>
                <a:gd name="T56" fmla="*/ 281 w 321"/>
                <a:gd name="T57" fmla="*/ 345 h 609"/>
                <a:gd name="T58" fmla="*/ 240 w 321"/>
                <a:gd name="T59" fmla="*/ 307 h 609"/>
                <a:gd name="T60" fmla="*/ 260 w 321"/>
                <a:gd name="T61" fmla="*/ 239 h 609"/>
                <a:gd name="T62" fmla="*/ 301 w 321"/>
                <a:gd name="T63" fmla="*/ 214 h 609"/>
                <a:gd name="T64" fmla="*/ 362 w 321"/>
                <a:gd name="T65" fmla="*/ 239 h 609"/>
                <a:gd name="T66" fmla="*/ 444 w 321"/>
                <a:gd name="T67" fmla="*/ 239 h 609"/>
                <a:gd name="T68" fmla="*/ 463 w 321"/>
                <a:gd name="T69" fmla="*/ 199 h 609"/>
                <a:gd name="T70" fmla="*/ 503 w 321"/>
                <a:gd name="T71" fmla="*/ 199 h 609"/>
                <a:gd name="T72" fmla="*/ 483 w 321"/>
                <a:gd name="T73" fmla="*/ 145 h 609"/>
                <a:gd name="T74" fmla="*/ 622 w 321"/>
                <a:gd name="T75" fmla="*/ 53 h 609"/>
                <a:gd name="T76" fmla="*/ 622 w 321"/>
                <a:gd name="T77" fmla="*/ 27 h 609"/>
                <a:gd name="T78" fmla="*/ 705 w 321"/>
                <a:gd name="T79" fmla="*/ 27 h 609"/>
                <a:gd name="T80" fmla="*/ 723 w 321"/>
                <a:gd name="T81" fmla="*/ 41 h 609"/>
                <a:gd name="T82" fmla="*/ 744 w 321"/>
                <a:gd name="T83" fmla="*/ 13 h 609"/>
                <a:gd name="T84" fmla="*/ 765 w 321"/>
                <a:gd name="T85" fmla="*/ 0 h 609"/>
                <a:gd name="T86" fmla="*/ 806 w 321"/>
                <a:gd name="T87" fmla="*/ 41 h 609"/>
                <a:gd name="T88" fmla="*/ 806 w 321"/>
                <a:gd name="T89" fmla="*/ 53 h 609"/>
                <a:gd name="T90" fmla="*/ 705 w 321"/>
                <a:gd name="T91" fmla="*/ 186 h 609"/>
                <a:gd name="T92" fmla="*/ 744 w 321"/>
                <a:gd name="T93" fmla="*/ 214 h 609"/>
                <a:gd name="T94" fmla="*/ 705 w 321"/>
                <a:gd name="T95" fmla="*/ 307 h 609"/>
                <a:gd name="T96" fmla="*/ 684 w 321"/>
                <a:gd name="T97" fmla="*/ 411 h 609"/>
                <a:gd name="T98" fmla="*/ 723 w 321"/>
                <a:gd name="T99" fmla="*/ 479 h 609"/>
                <a:gd name="T100" fmla="*/ 663 w 321"/>
                <a:gd name="T101" fmla="*/ 597 h 609"/>
                <a:gd name="T102" fmla="*/ 684 w 321"/>
                <a:gd name="T103" fmla="*/ 623 h 609"/>
                <a:gd name="T104" fmla="*/ 723 w 321"/>
                <a:gd name="T105" fmla="*/ 716 h 609"/>
                <a:gd name="T106" fmla="*/ 806 w 321"/>
                <a:gd name="T107" fmla="*/ 797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solidFill>
              <a:schemeClr val="tx1">
                <a:lumMod val="50000"/>
                <a:lumOff val="50000"/>
              </a:schemeClr>
            </a:solid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8" name="Freeform 30"/>
            <p:cNvSpPr>
              <a:spLocks noChangeArrowheads="1"/>
            </p:cNvSpPr>
            <p:nvPr/>
          </p:nvSpPr>
          <p:spPr bwMode="auto">
            <a:xfrm>
              <a:off x="2807984" y="1917722"/>
              <a:ext cx="295651" cy="534498"/>
            </a:xfrm>
            <a:custGeom>
              <a:avLst/>
              <a:gdLst>
                <a:gd name="T0" fmla="*/ 423 w 177"/>
                <a:gd name="T1" fmla="*/ 201 h 313"/>
                <a:gd name="T2" fmla="*/ 386 w 177"/>
                <a:gd name="T3" fmla="*/ 173 h 313"/>
                <a:gd name="T4" fmla="*/ 288 w 177"/>
                <a:gd name="T5" fmla="*/ 149 h 313"/>
                <a:gd name="T6" fmla="*/ 327 w 177"/>
                <a:gd name="T7" fmla="*/ 53 h 313"/>
                <a:gd name="T8" fmla="*/ 309 w 177"/>
                <a:gd name="T9" fmla="*/ 0 h 313"/>
                <a:gd name="T10" fmla="*/ 175 w 177"/>
                <a:gd name="T11" fmla="*/ 93 h 313"/>
                <a:gd name="T12" fmla="*/ 154 w 177"/>
                <a:gd name="T13" fmla="*/ 187 h 313"/>
                <a:gd name="T14" fmla="*/ 97 w 177"/>
                <a:gd name="T15" fmla="*/ 201 h 313"/>
                <a:gd name="T16" fmla="*/ 20 w 177"/>
                <a:gd name="T17" fmla="*/ 241 h 313"/>
                <a:gd name="T18" fmla="*/ 0 w 177"/>
                <a:gd name="T19" fmla="*/ 280 h 313"/>
                <a:gd name="T20" fmla="*/ 97 w 177"/>
                <a:gd name="T21" fmla="*/ 322 h 313"/>
                <a:gd name="T22" fmla="*/ 97 w 177"/>
                <a:gd name="T23" fmla="*/ 375 h 313"/>
                <a:gd name="T24" fmla="*/ 116 w 177"/>
                <a:gd name="T25" fmla="*/ 402 h 313"/>
                <a:gd name="T26" fmla="*/ 97 w 177"/>
                <a:gd name="T27" fmla="*/ 442 h 313"/>
                <a:gd name="T28" fmla="*/ 116 w 177"/>
                <a:gd name="T29" fmla="*/ 468 h 313"/>
                <a:gd name="T30" fmla="*/ 230 w 177"/>
                <a:gd name="T31" fmla="*/ 523 h 313"/>
                <a:gd name="T32" fmla="*/ 272 w 177"/>
                <a:gd name="T33" fmla="*/ 523 h 313"/>
                <a:gd name="T34" fmla="*/ 272 w 177"/>
                <a:gd name="T35" fmla="*/ 497 h 313"/>
                <a:gd name="T36" fmla="*/ 309 w 177"/>
                <a:gd name="T37" fmla="*/ 456 h 313"/>
                <a:gd name="T38" fmla="*/ 288 w 177"/>
                <a:gd name="T39" fmla="*/ 402 h 313"/>
                <a:gd name="T40" fmla="*/ 272 w 177"/>
                <a:gd name="T41" fmla="*/ 402 h 313"/>
                <a:gd name="T42" fmla="*/ 250 w 177"/>
                <a:gd name="T43" fmla="*/ 349 h 313"/>
                <a:gd name="T44" fmla="*/ 288 w 177"/>
                <a:gd name="T45" fmla="*/ 349 h 313"/>
                <a:gd name="T46" fmla="*/ 288 w 177"/>
                <a:gd name="T47" fmla="*/ 294 h 313"/>
                <a:gd name="T48" fmla="*/ 327 w 177"/>
                <a:gd name="T49" fmla="*/ 294 h 313"/>
                <a:gd name="T50" fmla="*/ 365 w 177"/>
                <a:gd name="T51" fmla="*/ 308 h 313"/>
                <a:gd name="T52" fmla="*/ 386 w 177"/>
                <a:gd name="T53" fmla="*/ 227 h 313"/>
                <a:gd name="T54" fmla="*/ 423 w 177"/>
                <a:gd name="T55" fmla="*/ 201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9" name="Freeform 31"/>
            <p:cNvSpPr>
              <a:spLocks noChangeArrowheads="1"/>
            </p:cNvSpPr>
            <p:nvPr/>
          </p:nvSpPr>
          <p:spPr bwMode="auto">
            <a:xfrm>
              <a:off x="1750086" y="1386305"/>
              <a:ext cx="1443225" cy="1434056"/>
            </a:xfrm>
            <a:custGeom>
              <a:avLst/>
              <a:gdLst>
                <a:gd name="T0" fmla="*/ 1584 w 857"/>
                <a:gd name="T1" fmla="*/ 798 h 841"/>
                <a:gd name="T2" fmla="*/ 1686 w 857"/>
                <a:gd name="T3" fmla="*/ 890 h 841"/>
                <a:gd name="T4" fmla="*/ 1686 w 857"/>
                <a:gd name="T5" fmla="*/ 943 h 841"/>
                <a:gd name="T6" fmla="*/ 1847 w 857"/>
                <a:gd name="T7" fmla="*/ 1038 h 841"/>
                <a:gd name="T8" fmla="*/ 1865 w 857"/>
                <a:gd name="T9" fmla="*/ 997 h 841"/>
                <a:gd name="T10" fmla="*/ 1885 w 857"/>
                <a:gd name="T11" fmla="*/ 917 h 841"/>
                <a:gd name="T12" fmla="*/ 1847 w 857"/>
                <a:gd name="T13" fmla="*/ 866 h 841"/>
                <a:gd name="T14" fmla="*/ 1885 w 857"/>
                <a:gd name="T15" fmla="*/ 811 h 841"/>
                <a:gd name="T16" fmla="*/ 2005 w 857"/>
                <a:gd name="T17" fmla="*/ 851 h 841"/>
                <a:gd name="T18" fmla="*/ 2148 w 857"/>
                <a:gd name="T19" fmla="*/ 917 h 841"/>
                <a:gd name="T20" fmla="*/ 2005 w 857"/>
                <a:gd name="T21" fmla="*/ 1052 h 841"/>
                <a:gd name="T22" fmla="*/ 1946 w 857"/>
                <a:gd name="T23" fmla="*/ 1104 h 841"/>
                <a:gd name="T24" fmla="*/ 1847 w 857"/>
                <a:gd name="T25" fmla="*/ 1077 h 841"/>
                <a:gd name="T26" fmla="*/ 1766 w 857"/>
                <a:gd name="T27" fmla="*/ 1250 h 841"/>
                <a:gd name="T28" fmla="*/ 1745 w 857"/>
                <a:gd name="T29" fmla="*/ 1291 h 841"/>
                <a:gd name="T30" fmla="*/ 1726 w 857"/>
                <a:gd name="T31" fmla="*/ 1343 h 841"/>
                <a:gd name="T32" fmla="*/ 1584 w 857"/>
                <a:gd name="T33" fmla="*/ 1397 h 841"/>
                <a:gd name="T34" fmla="*/ 1487 w 857"/>
                <a:gd name="T35" fmla="*/ 1263 h 841"/>
                <a:gd name="T36" fmla="*/ 1445 w 857"/>
                <a:gd name="T37" fmla="*/ 1250 h 841"/>
                <a:gd name="T38" fmla="*/ 1324 w 857"/>
                <a:gd name="T39" fmla="*/ 1156 h 841"/>
                <a:gd name="T40" fmla="*/ 1244 w 857"/>
                <a:gd name="T41" fmla="*/ 1182 h 841"/>
                <a:gd name="T42" fmla="*/ 1224 w 857"/>
                <a:gd name="T43" fmla="*/ 1210 h 841"/>
                <a:gd name="T44" fmla="*/ 1203 w 857"/>
                <a:gd name="T45" fmla="*/ 1291 h 841"/>
                <a:gd name="T46" fmla="*/ 1165 w 857"/>
                <a:gd name="T47" fmla="*/ 1238 h 841"/>
                <a:gd name="T48" fmla="*/ 1043 w 857"/>
                <a:gd name="T49" fmla="*/ 1210 h 841"/>
                <a:gd name="T50" fmla="*/ 1023 w 857"/>
                <a:gd name="T51" fmla="*/ 1145 h 841"/>
                <a:gd name="T52" fmla="*/ 1144 w 857"/>
                <a:gd name="T53" fmla="*/ 1156 h 841"/>
                <a:gd name="T54" fmla="*/ 1224 w 857"/>
                <a:gd name="T55" fmla="*/ 1118 h 841"/>
                <a:gd name="T56" fmla="*/ 1165 w 857"/>
                <a:gd name="T57" fmla="*/ 1064 h 841"/>
                <a:gd name="T58" fmla="*/ 1264 w 857"/>
                <a:gd name="T59" fmla="*/ 997 h 841"/>
                <a:gd name="T60" fmla="*/ 1344 w 857"/>
                <a:gd name="T61" fmla="*/ 943 h 841"/>
                <a:gd name="T62" fmla="*/ 1203 w 857"/>
                <a:gd name="T63" fmla="*/ 679 h 841"/>
                <a:gd name="T64" fmla="*/ 1023 w 857"/>
                <a:gd name="T65" fmla="*/ 599 h 841"/>
                <a:gd name="T66" fmla="*/ 861 w 857"/>
                <a:gd name="T67" fmla="*/ 559 h 841"/>
                <a:gd name="T68" fmla="*/ 703 w 857"/>
                <a:gd name="T69" fmla="*/ 518 h 841"/>
                <a:gd name="T70" fmla="*/ 522 w 857"/>
                <a:gd name="T71" fmla="*/ 559 h 841"/>
                <a:gd name="T72" fmla="*/ 121 w 857"/>
                <a:gd name="T73" fmla="*/ 399 h 841"/>
                <a:gd name="T74" fmla="*/ 20 w 857"/>
                <a:gd name="T75" fmla="*/ 266 h 841"/>
                <a:gd name="T76" fmla="*/ 121 w 857"/>
                <a:gd name="T77" fmla="*/ 252 h 841"/>
                <a:gd name="T78" fmla="*/ 281 w 857"/>
                <a:gd name="T79" fmla="*/ 159 h 841"/>
                <a:gd name="T80" fmla="*/ 341 w 857"/>
                <a:gd name="T81" fmla="*/ 106 h 841"/>
                <a:gd name="T82" fmla="*/ 542 w 857"/>
                <a:gd name="T83" fmla="*/ 53 h 841"/>
                <a:gd name="T84" fmla="*/ 582 w 857"/>
                <a:gd name="T85" fmla="*/ 0 h 841"/>
                <a:gd name="T86" fmla="*/ 722 w 857"/>
                <a:gd name="T87" fmla="*/ 122 h 841"/>
                <a:gd name="T88" fmla="*/ 743 w 857"/>
                <a:gd name="T89" fmla="*/ 214 h 841"/>
                <a:gd name="T90" fmla="*/ 782 w 857"/>
                <a:gd name="T91" fmla="*/ 293 h 841"/>
                <a:gd name="T92" fmla="*/ 844 w 857"/>
                <a:gd name="T93" fmla="*/ 320 h 841"/>
                <a:gd name="T94" fmla="*/ 1023 w 857"/>
                <a:gd name="T95" fmla="*/ 293 h 841"/>
                <a:gd name="T96" fmla="*/ 1023 w 857"/>
                <a:gd name="T97" fmla="*/ 359 h 841"/>
                <a:gd name="T98" fmla="*/ 964 w 857"/>
                <a:gd name="T99" fmla="*/ 424 h 841"/>
                <a:gd name="T100" fmla="*/ 1083 w 857"/>
                <a:gd name="T101" fmla="*/ 546 h 841"/>
                <a:gd name="T102" fmla="*/ 1244 w 857"/>
                <a:gd name="T103" fmla="*/ 572 h 841"/>
                <a:gd name="T104" fmla="*/ 1324 w 857"/>
                <a:gd name="T105" fmla="*/ 531 h 841"/>
                <a:gd name="T106" fmla="*/ 1465 w 857"/>
                <a:gd name="T107" fmla="*/ 531 h 841"/>
                <a:gd name="T108" fmla="*/ 1565 w 857"/>
                <a:gd name="T109" fmla="*/ 559 h 841"/>
                <a:gd name="T110" fmla="*/ 1445 w 857"/>
                <a:gd name="T111" fmla="*/ 651 h 841"/>
                <a:gd name="T112" fmla="*/ 1505 w 857"/>
                <a:gd name="T113" fmla="*/ 758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50" name="Freeform 32"/>
            <p:cNvSpPr>
              <a:spLocks noChangeArrowheads="1"/>
            </p:cNvSpPr>
            <p:nvPr/>
          </p:nvSpPr>
          <p:spPr bwMode="auto">
            <a:xfrm>
              <a:off x="2208275" y="61614"/>
              <a:ext cx="2397436" cy="2117966"/>
            </a:xfrm>
            <a:custGeom>
              <a:avLst/>
              <a:gdLst>
                <a:gd name="T0" fmla="*/ 41 w 1425"/>
                <a:gd name="T1" fmla="*/ 1497 h 1241"/>
                <a:gd name="T2" fmla="*/ 158 w 1425"/>
                <a:gd name="T3" fmla="*/ 1617 h 1241"/>
                <a:gd name="T4" fmla="*/ 339 w 1425"/>
                <a:gd name="T5" fmla="*/ 1629 h 1241"/>
                <a:gd name="T6" fmla="*/ 279 w 1425"/>
                <a:gd name="T7" fmla="*/ 1722 h 1241"/>
                <a:gd name="T8" fmla="*/ 538 w 1425"/>
                <a:gd name="T9" fmla="*/ 1885 h 1241"/>
                <a:gd name="T10" fmla="*/ 639 w 1425"/>
                <a:gd name="T11" fmla="*/ 1829 h 1241"/>
                <a:gd name="T12" fmla="*/ 879 w 1425"/>
                <a:gd name="T13" fmla="*/ 1843 h 1241"/>
                <a:gd name="T14" fmla="*/ 819 w 1425"/>
                <a:gd name="T15" fmla="*/ 2070 h 1241"/>
                <a:gd name="T16" fmla="*/ 1058 w 1425"/>
                <a:gd name="T17" fmla="*/ 2004 h 1241"/>
                <a:gd name="T18" fmla="*/ 1240 w 1425"/>
                <a:gd name="T19" fmla="*/ 1856 h 1241"/>
                <a:gd name="T20" fmla="*/ 1396 w 1425"/>
                <a:gd name="T21" fmla="*/ 2043 h 1241"/>
                <a:gd name="T22" fmla="*/ 1498 w 1425"/>
                <a:gd name="T23" fmla="*/ 2004 h 1241"/>
                <a:gd name="T24" fmla="*/ 1657 w 1425"/>
                <a:gd name="T25" fmla="*/ 1856 h 1241"/>
                <a:gd name="T26" fmla="*/ 1758 w 1425"/>
                <a:gd name="T27" fmla="*/ 1829 h 1241"/>
                <a:gd name="T28" fmla="*/ 1837 w 1425"/>
                <a:gd name="T29" fmla="*/ 1829 h 1241"/>
                <a:gd name="T30" fmla="*/ 1998 w 1425"/>
                <a:gd name="T31" fmla="*/ 1712 h 1241"/>
                <a:gd name="T32" fmla="*/ 2155 w 1425"/>
                <a:gd name="T33" fmla="*/ 1684 h 1241"/>
                <a:gd name="T34" fmla="*/ 2236 w 1425"/>
                <a:gd name="T35" fmla="*/ 1536 h 1241"/>
                <a:gd name="T36" fmla="*/ 2355 w 1425"/>
                <a:gd name="T37" fmla="*/ 1522 h 1241"/>
                <a:gd name="T38" fmla="*/ 2515 w 1425"/>
                <a:gd name="T39" fmla="*/ 1456 h 1241"/>
                <a:gd name="T40" fmla="*/ 2715 w 1425"/>
                <a:gd name="T41" fmla="*/ 1376 h 1241"/>
                <a:gd name="T42" fmla="*/ 2814 w 1425"/>
                <a:gd name="T43" fmla="*/ 1536 h 1241"/>
                <a:gd name="T44" fmla="*/ 2933 w 1425"/>
                <a:gd name="T45" fmla="*/ 1482 h 1241"/>
                <a:gd name="T46" fmla="*/ 2933 w 1425"/>
                <a:gd name="T47" fmla="*/ 1403 h 1241"/>
                <a:gd name="T48" fmla="*/ 3374 w 1425"/>
                <a:gd name="T49" fmla="*/ 1310 h 1241"/>
                <a:gd name="T50" fmla="*/ 3434 w 1425"/>
                <a:gd name="T51" fmla="*/ 1217 h 1241"/>
                <a:gd name="T52" fmla="*/ 3274 w 1425"/>
                <a:gd name="T53" fmla="*/ 1122 h 1241"/>
                <a:gd name="T54" fmla="*/ 3155 w 1425"/>
                <a:gd name="T55" fmla="*/ 934 h 1241"/>
                <a:gd name="T56" fmla="*/ 3334 w 1425"/>
                <a:gd name="T57" fmla="*/ 934 h 1241"/>
                <a:gd name="T58" fmla="*/ 3374 w 1425"/>
                <a:gd name="T59" fmla="*/ 788 h 1241"/>
                <a:gd name="T60" fmla="*/ 3233 w 1425"/>
                <a:gd name="T61" fmla="*/ 721 h 1241"/>
                <a:gd name="T62" fmla="*/ 3472 w 1425"/>
                <a:gd name="T63" fmla="*/ 493 h 1241"/>
                <a:gd name="T64" fmla="*/ 3554 w 1425"/>
                <a:gd name="T65" fmla="*/ 214 h 1241"/>
                <a:gd name="T66" fmla="*/ 3355 w 1425"/>
                <a:gd name="T67" fmla="*/ 214 h 1241"/>
                <a:gd name="T68" fmla="*/ 3155 w 1425"/>
                <a:gd name="T69" fmla="*/ 122 h 1241"/>
                <a:gd name="T70" fmla="*/ 2974 w 1425"/>
                <a:gd name="T71" fmla="*/ 109 h 1241"/>
                <a:gd name="T72" fmla="*/ 2914 w 1425"/>
                <a:gd name="T73" fmla="*/ 0 h 1241"/>
                <a:gd name="T74" fmla="*/ 2896 w 1425"/>
                <a:gd name="T75" fmla="*/ 109 h 1241"/>
                <a:gd name="T76" fmla="*/ 2814 w 1425"/>
                <a:gd name="T77" fmla="*/ 280 h 1241"/>
                <a:gd name="T78" fmla="*/ 2795 w 1425"/>
                <a:gd name="T79" fmla="*/ 401 h 1241"/>
                <a:gd name="T80" fmla="*/ 2476 w 1425"/>
                <a:gd name="T81" fmla="*/ 466 h 1241"/>
                <a:gd name="T82" fmla="*/ 2476 w 1425"/>
                <a:gd name="T83" fmla="*/ 721 h 1241"/>
                <a:gd name="T84" fmla="*/ 2634 w 1425"/>
                <a:gd name="T85" fmla="*/ 695 h 1241"/>
                <a:gd name="T86" fmla="*/ 2836 w 1425"/>
                <a:gd name="T87" fmla="*/ 748 h 1241"/>
                <a:gd name="T88" fmla="*/ 2836 w 1425"/>
                <a:gd name="T89" fmla="*/ 841 h 1241"/>
                <a:gd name="T90" fmla="*/ 2596 w 1425"/>
                <a:gd name="T91" fmla="*/ 895 h 1241"/>
                <a:gd name="T92" fmla="*/ 2476 w 1425"/>
                <a:gd name="T93" fmla="*/ 988 h 1241"/>
                <a:gd name="T94" fmla="*/ 2155 w 1425"/>
                <a:gd name="T95" fmla="*/ 1109 h 1241"/>
                <a:gd name="T96" fmla="*/ 1897 w 1425"/>
                <a:gd name="T97" fmla="*/ 1082 h 1241"/>
                <a:gd name="T98" fmla="*/ 1916 w 1425"/>
                <a:gd name="T99" fmla="*/ 1255 h 1241"/>
                <a:gd name="T100" fmla="*/ 1596 w 1425"/>
                <a:gd name="T101" fmla="*/ 1415 h 1241"/>
                <a:gd name="T102" fmla="*/ 1139 w 1425"/>
                <a:gd name="T103" fmla="*/ 1469 h 1241"/>
                <a:gd name="T104" fmla="*/ 879 w 1425"/>
                <a:gd name="T105" fmla="*/ 1482 h 1241"/>
                <a:gd name="T106" fmla="*/ 620 w 1425"/>
                <a:gd name="T107" fmla="*/ 1441 h 1241"/>
                <a:gd name="T108" fmla="*/ 239 w 1425"/>
                <a:gd name="T109" fmla="*/ 1363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51" name="Freeform 33"/>
            <p:cNvSpPr>
              <a:spLocks noChangeArrowheads="1"/>
            </p:cNvSpPr>
            <p:nvPr/>
          </p:nvSpPr>
          <p:spPr bwMode="auto">
            <a:xfrm>
              <a:off x="0" y="417432"/>
              <a:ext cx="2142419" cy="1762148"/>
            </a:xfrm>
            <a:custGeom>
              <a:avLst/>
              <a:gdLst>
                <a:gd name="T0" fmla="*/ 3140 w 1273"/>
                <a:gd name="T1" fmla="*/ 960 h 1033"/>
                <a:gd name="T2" fmla="*/ 3099 w 1273"/>
                <a:gd name="T3" fmla="*/ 1052 h 1033"/>
                <a:gd name="T4" fmla="*/ 2939 w 1273"/>
                <a:gd name="T5" fmla="*/ 1052 h 1033"/>
                <a:gd name="T6" fmla="*/ 2879 w 1273"/>
                <a:gd name="T7" fmla="*/ 1105 h 1033"/>
                <a:gd name="T8" fmla="*/ 2699 w 1273"/>
                <a:gd name="T9" fmla="*/ 1199 h 1033"/>
                <a:gd name="T10" fmla="*/ 2620 w 1273"/>
                <a:gd name="T11" fmla="*/ 1213 h 1033"/>
                <a:gd name="T12" fmla="*/ 2339 w 1273"/>
                <a:gd name="T13" fmla="*/ 1373 h 1033"/>
                <a:gd name="T14" fmla="*/ 2200 w 1273"/>
                <a:gd name="T15" fmla="*/ 1467 h 1033"/>
                <a:gd name="T16" fmla="*/ 2300 w 1273"/>
                <a:gd name="T17" fmla="*/ 1571 h 1033"/>
                <a:gd name="T18" fmla="*/ 2222 w 1273"/>
                <a:gd name="T19" fmla="*/ 1653 h 1033"/>
                <a:gd name="T20" fmla="*/ 2239 w 1273"/>
                <a:gd name="T21" fmla="*/ 1720 h 1033"/>
                <a:gd name="T22" fmla="*/ 2101 w 1273"/>
                <a:gd name="T23" fmla="*/ 1692 h 1033"/>
                <a:gd name="T24" fmla="*/ 2018 w 1273"/>
                <a:gd name="T25" fmla="*/ 1666 h 1033"/>
                <a:gd name="T26" fmla="*/ 1841 w 1273"/>
                <a:gd name="T27" fmla="*/ 1598 h 1033"/>
                <a:gd name="T28" fmla="*/ 1500 w 1273"/>
                <a:gd name="T29" fmla="*/ 1640 h 1033"/>
                <a:gd name="T30" fmla="*/ 1282 w 1273"/>
                <a:gd name="T31" fmla="*/ 1653 h 1033"/>
                <a:gd name="T32" fmla="*/ 1079 w 1273"/>
                <a:gd name="T33" fmla="*/ 1585 h 1033"/>
                <a:gd name="T34" fmla="*/ 920 w 1273"/>
                <a:gd name="T35" fmla="*/ 1598 h 1033"/>
                <a:gd name="T36" fmla="*/ 681 w 1273"/>
                <a:gd name="T37" fmla="*/ 1545 h 1033"/>
                <a:gd name="T38" fmla="*/ 539 w 1273"/>
                <a:gd name="T39" fmla="*/ 1640 h 1033"/>
                <a:gd name="T40" fmla="*/ 381 w 1273"/>
                <a:gd name="T41" fmla="*/ 1571 h 1033"/>
                <a:gd name="T42" fmla="*/ 259 w 1273"/>
                <a:gd name="T43" fmla="*/ 1440 h 1033"/>
                <a:gd name="T44" fmla="*/ 138 w 1273"/>
                <a:gd name="T45" fmla="*/ 1332 h 1033"/>
                <a:gd name="T46" fmla="*/ 160 w 1273"/>
                <a:gd name="T47" fmla="*/ 1291 h 1033"/>
                <a:gd name="T48" fmla="*/ 101 w 1273"/>
                <a:gd name="T49" fmla="*/ 1187 h 1033"/>
                <a:gd name="T50" fmla="*/ 0 w 1273"/>
                <a:gd name="T51" fmla="*/ 1146 h 1033"/>
                <a:gd name="T52" fmla="*/ 79 w 1273"/>
                <a:gd name="T53" fmla="*/ 1146 h 1033"/>
                <a:gd name="T54" fmla="*/ 79 w 1273"/>
                <a:gd name="T55" fmla="*/ 1026 h 1033"/>
                <a:gd name="T56" fmla="*/ 60 w 1273"/>
                <a:gd name="T57" fmla="*/ 947 h 1033"/>
                <a:gd name="T58" fmla="*/ 0 w 1273"/>
                <a:gd name="T59" fmla="*/ 867 h 1033"/>
                <a:gd name="T60" fmla="*/ 221 w 1273"/>
                <a:gd name="T61" fmla="*/ 773 h 1033"/>
                <a:gd name="T62" fmla="*/ 339 w 1273"/>
                <a:gd name="T63" fmla="*/ 760 h 1033"/>
                <a:gd name="T64" fmla="*/ 381 w 1273"/>
                <a:gd name="T65" fmla="*/ 800 h 1033"/>
                <a:gd name="T66" fmla="*/ 500 w 1273"/>
                <a:gd name="T67" fmla="*/ 800 h 1033"/>
                <a:gd name="T68" fmla="*/ 759 w 1273"/>
                <a:gd name="T69" fmla="*/ 760 h 1033"/>
                <a:gd name="T70" fmla="*/ 1041 w 1273"/>
                <a:gd name="T71" fmla="*/ 708 h 1033"/>
                <a:gd name="T72" fmla="*/ 1059 w 1273"/>
                <a:gd name="T73" fmla="*/ 627 h 1033"/>
                <a:gd name="T74" fmla="*/ 1179 w 1273"/>
                <a:gd name="T75" fmla="*/ 388 h 1033"/>
                <a:gd name="T76" fmla="*/ 1140 w 1273"/>
                <a:gd name="T77" fmla="*/ 332 h 1033"/>
                <a:gd name="T78" fmla="*/ 1480 w 1273"/>
                <a:gd name="T79" fmla="*/ 374 h 1033"/>
                <a:gd name="T80" fmla="*/ 1660 w 1273"/>
                <a:gd name="T81" fmla="*/ 159 h 1033"/>
                <a:gd name="T82" fmla="*/ 1959 w 1273"/>
                <a:gd name="T83" fmla="*/ 214 h 1033"/>
                <a:gd name="T84" fmla="*/ 1959 w 1273"/>
                <a:gd name="T85" fmla="*/ 135 h 1033"/>
                <a:gd name="T86" fmla="*/ 2101 w 1273"/>
                <a:gd name="T87" fmla="*/ 66 h 1033"/>
                <a:gd name="T88" fmla="*/ 2200 w 1273"/>
                <a:gd name="T89" fmla="*/ 0 h 1033"/>
                <a:gd name="T90" fmla="*/ 2319 w 1273"/>
                <a:gd name="T91" fmla="*/ 27 h 1033"/>
                <a:gd name="T92" fmla="*/ 2319 w 1273"/>
                <a:gd name="T93" fmla="*/ 80 h 1033"/>
                <a:gd name="T94" fmla="*/ 2401 w 1273"/>
                <a:gd name="T95" fmla="*/ 186 h 1033"/>
                <a:gd name="T96" fmla="*/ 2560 w 1273"/>
                <a:gd name="T97" fmla="*/ 239 h 1033"/>
                <a:gd name="T98" fmla="*/ 2599 w 1273"/>
                <a:gd name="T99" fmla="*/ 414 h 1033"/>
                <a:gd name="T100" fmla="*/ 2539 w 1273"/>
                <a:gd name="T101" fmla="*/ 559 h 1033"/>
                <a:gd name="T102" fmla="*/ 2782 w 1273"/>
                <a:gd name="T103" fmla="*/ 615 h 1033"/>
                <a:gd name="T104" fmla="*/ 3021 w 1273"/>
                <a:gd name="T105" fmla="*/ 732 h 1033"/>
                <a:gd name="T106" fmla="*/ 3082 w 1273"/>
                <a:gd name="T107" fmla="*/ 800 h 1033"/>
                <a:gd name="T108" fmla="*/ 3179 w 1273"/>
                <a:gd name="T109" fmla="*/ 947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52" name="Freeform 34"/>
            <p:cNvSpPr>
              <a:spLocks noChangeArrowheads="1"/>
            </p:cNvSpPr>
            <p:nvPr/>
          </p:nvSpPr>
          <p:spPr bwMode="auto">
            <a:xfrm>
              <a:off x="4458586" y="3652144"/>
              <a:ext cx="214382" cy="440537"/>
            </a:xfrm>
            <a:custGeom>
              <a:avLst/>
              <a:gdLst>
                <a:gd name="T0" fmla="*/ 55 w 129"/>
                <a:gd name="T1" fmla="*/ 395 h 257"/>
                <a:gd name="T2" fmla="*/ 75 w 129"/>
                <a:gd name="T3" fmla="*/ 424 h 257"/>
                <a:gd name="T4" fmla="*/ 130 w 129"/>
                <a:gd name="T5" fmla="*/ 437 h 257"/>
                <a:gd name="T6" fmla="*/ 151 w 129"/>
                <a:gd name="T7" fmla="*/ 382 h 257"/>
                <a:gd name="T8" fmla="*/ 243 w 129"/>
                <a:gd name="T9" fmla="*/ 315 h 257"/>
                <a:gd name="T10" fmla="*/ 243 w 129"/>
                <a:gd name="T11" fmla="*/ 218 h 257"/>
                <a:gd name="T12" fmla="*/ 280 w 129"/>
                <a:gd name="T13" fmla="*/ 164 h 257"/>
                <a:gd name="T14" fmla="*/ 300 w 129"/>
                <a:gd name="T15" fmla="*/ 122 h 257"/>
                <a:gd name="T16" fmla="*/ 263 w 129"/>
                <a:gd name="T17" fmla="*/ 96 h 257"/>
                <a:gd name="T18" fmla="*/ 243 w 129"/>
                <a:gd name="T19" fmla="*/ 0 h 257"/>
                <a:gd name="T20" fmla="*/ 151 w 129"/>
                <a:gd name="T21" fmla="*/ 41 h 257"/>
                <a:gd name="T22" fmla="*/ 114 w 129"/>
                <a:gd name="T23" fmla="*/ 41 h 257"/>
                <a:gd name="T24" fmla="*/ 130 w 129"/>
                <a:gd name="T25" fmla="*/ 69 h 257"/>
                <a:gd name="T26" fmla="*/ 55 w 129"/>
                <a:gd name="T27" fmla="*/ 122 h 257"/>
                <a:gd name="T28" fmla="*/ 55 w 129"/>
                <a:gd name="T29" fmla="*/ 191 h 257"/>
                <a:gd name="T30" fmla="*/ 0 w 129"/>
                <a:gd name="T31" fmla="*/ 231 h 257"/>
                <a:gd name="T32" fmla="*/ 18 w 129"/>
                <a:gd name="T33" fmla="*/ 286 h 257"/>
                <a:gd name="T34" fmla="*/ 38 w 129"/>
                <a:gd name="T35" fmla="*/ 382 h 257"/>
                <a:gd name="T36" fmla="*/ 55 w 129"/>
                <a:gd name="T37" fmla="*/ 395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grpSp>
      <p:sp>
        <p:nvSpPr>
          <p:cNvPr id="53" name="Freeform 78"/>
          <p:cNvSpPr>
            <a:spLocks noEditPoints="1"/>
          </p:cNvSpPr>
          <p:nvPr/>
        </p:nvSpPr>
        <p:spPr bwMode="auto">
          <a:xfrm>
            <a:off x="5065359" y="2298657"/>
            <a:ext cx="562639" cy="719375"/>
          </a:xfrm>
          <a:custGeom>
            <a:avLst/>
            <a:gdLst>
              <a:gd name="T0" fmla="*/ 153 w 154"/>
              <a:gd name="T1" fmla="*/ 85 h 197"/>
              <a:gd name="T2" fmla="*/ 78 w 154"/>
              <a:gd name="T3" fmla="*/ 197 h 197"/>
              <a:gd name="T4" fmla="*/ 4 w 154"/>
              <a:gd name="T5" fmla="*/ 101 h 197"/>
              <a:gd name="T6" fmla="*/ 0 w 154"/>
              <a:gd name="T7" fmla="*/ 77 h 197"/>
              <a:gd name="T8" fmla="*/ 77 w 154"/>
              <a:gd name="T9" fmla="*/ 0 h 197"/>
              <a:gd name="T10" fmla="*/ 154 w 154"/>
              <a:gd name="T11" fmla="*/ 77 h 197"/>
              <a:gd name="T12" fmla="*/ 153 w 154"/>
              <a:gd name="T13" fmla="*/ 85 h 197"/>
              <a:gd name="T14" fmla="*/ 77 w 154"/>
              <a:gd name="T15" fmla="*/ 28 h 197"/>
              <a:gd name="T16" fmla="*/ 34 w 154"/>
              <a:gd name="T17" fmla="*/ 71 h 197"/>
              <a:gd name="T18" fmla="*/ 77 w 154"/>
              <a:gd name="T19" fmla="*/ 114 h 197"/>
              <a:gd name="T20" fmla="*/ 120 w 154"/>
              <a:gd name="T21" fmla="*/ 71 h 197"/>
              <a:gd name="T22" fmla="*/ 77 w 154"/>
              <a:gd name="T23" fmla="*/ 28 h 197"/>
              <a:gd name="T24" fmla="*/ 97 w 154"/>
              <a:gd name="T25" fmla="*/ 99 h 197"/>
              <a:gd name="T26" fmla="*/ 77 w 154"/>
              <a:gd name="T27" fmla="*/ 89 h 197"/>
              <a:gd name="T28" fmla="*/ 58 w 154"/>
              <a:gd name="T29" fmla="*/ 99 h 197"/>
              <a:gd name="T30" fmla="*/ 60 w 154"/>
              <a:gd name="T31" fmla="*/ 77 h 197"/>
              <a:gd name="T32" fmla="*/ 46 w 154"/>
              <a:gd name="T33" fmla="*/ 61 h 197"/>
              <a:gd name="T34" fmla="*/ 67 w 154"/>
              <a:gd name="T35" fmla="*/ 57 h 197"/>
              <a:gd name="T36" fmla="*/ 77 w 154"/>
              <a:gd name="T37" fmla="*/ 38 h 197"/>
              <a:gd name="T38" fmla="*/ 88 w 154"/>
              <a:gd name="T39" fmla="*/ 57 h 197"/>
              <a:gd name="T40" fmla="*/ 109 w 154"/>
              <a:gd name="T41" fmla="*/ 61 h 197"/>
              <a:gd name="T42" fmla="*/ 94 w 154"/>
              <a:gd name="T43" fmla="*/ 77 h 197"/>
              <a:gd name="T44" fmla="*/ 97 w 154"/>
              <a:gd name="T45" fmla="*/ 9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4" h="197">
                <a:moveTo>
                  <a:pt x="153" y="85"/>
                </a:moveTo>
                <a:cubicBezTo>
                  <a:pt x="151" y="153"/>
                  <a:pt x="78" y="197"/>
                  <a:pt x="78" y="197"/>
                </a:cubicBezTo>
                <a:cubicBezTo>
                  <a:pt x="78" y="197"/>
                  <a:pt x="16" y="159"/>
                  <a:pt x="4" y="101"/>
                </a:cubicBezTo>
                <a:cubicBezTo>
                  <a:pt x="1" y="93"/>
                  <a:pt x="0" y="85"/>
                  <a:pt x="0" y="77"/>
                </a:cubicBezTo>
                <a:cubicBezTo>
                  <a:pt x="0" y="34"/>
                  <a:pt x="34" y="0"/>
                  <a:pt x="77" y="0"/>
                </a:cubicBezTo>
                <a:cubicBezTo>
                  <a:pt x="119" y="0"/>
                  <a:pt x="154" y="34"/>
                  <a:pt x="154" y="77"/>
                </a:cubicBezTo>
                <a:cubicBezTo>
                  <a:pt x="154" y="79"/>
                  <a:pt x="154" y="82"/>
                  <a:pt x="153" y="85"/>
                </a:cubicBezTo>
                <a:close/>
                <a:moveTo>
                  <a:pt x="77" y="28"/>
                </a:moveTo>
                <a:cubicBezTo>
                  <a:pt x="53" y="28"/>
                  <a:pt x="34" y="47"/>
                  <a:pt x="34" y="71"/>
                </a:cubicBezTo>
                <a:cubicBezTo>
                  <a:pt x="34" y="94"/>
                  <a:pt x="53" y="114"/>
                  <a:pt x="77" y="114"/>
                </a:cubicBezTo>
                <a:cubicBezTo>
                  <a:pt x="101" y="114"/>
                  <a:pt x="120" y="94"/>
                  <a:pt x="120" y="71"/>
                </a:cubicBezTo>
                <a:cubicBezTo>
                  <a:pt x="120" y="47"/>
                  <a:pt x="101" y="28"/>
                  <a:pt x="77" y="28"/>
                </a:cubicBezTo>
                <a:close/>
                <a:moveTo>
                  <a:pt x="97" y="99"/>
                </a:moveTo>
                <a:cubicBezTo>
                  <a:pt x="77" y="89"/>
                  <a:pt x="77" y="89"/>
                  <a:pt x="77" y="89"/>
                </a:cubicBezTo>
                <a:cubicBezTo>
                  <a:pt x="58" y="99"/>
                  <a:pt x="58" y="99"/>
                  <a:pt x="58" y="99"/>
                </a:cubicBezTo>
                <a:cubicBezTo>
                  <a:pt x="60" y="77"/>
                  <a:pt x="60" y="77"/>
                  <a:pt x="60" y="77"/>
                </a:cubicBezTo>
                <a:cubicBezTo>
                  <a:pt x="46" y="61"/>
                  <a:pt x="46" y="61"/>
                  <a:pt x="46" y="61"/>
                </a:cubicBezTo>
                <a:cubicBezTo>
                  <a:pt x="67" y="57"/>
                  <a:pt x="67" y="57"/>
                  <a:pt x="67" y="57"/>
                </a:cubicBezTo>
                <a:cubicBezTo>
                  <a:pt x="77" y="38"/>
                  <a:pt x="77" y="38"/>
                  <a:pt x="77" y="38"/>
                </a:cubicBezTo>
                <a:cubicBezTo>
                  <a:pt x="88" y="57"/>
                  <a:pt x="88" y="57"/>
                  <a:pt x="88" y="57"/>
                </a:cubicBezTo>
                <a:cubicBezTo>
                  <a:pt x="109" y="61"/>
                  <a:pt x="109" y="61"/>
                  <a:pt x="109" y="61"/>
                </a:cubicBezTo>
                <a:cubicBezTo>
                  <a:pt x="94" y="77"/>
                  <a:pt x="94" y="77"/>
                  <a:pt x="94" y="77"/>
                </a:cubicBezTo>
                <a:lnTo>
                  <a:pt x="97" y="99"/>
                </a:lnTo>
                <a:close/>
              </a:path>
            </a:pathLst>
          </a:cu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78"/>
          <p:cNvSpPr>
            <a:spLocks noEditPoints="1"/>
          </p:cNvSpPr>
          <p:nvPr/>
        </p:nvSpPr>
        <p:spPr bwMode="auto">
          <a:xfrm>
            <a:off x="3985869" y="3127874"/>
            <a:ext cx="562639" cy="719375"/>
          </a:xfrm>
          <a:custGeom>
            <a:avLst/>
            <a:gdLst>
              <a:gd name="T0" fmla="*/ 153 w 154"/>
              <a:gd name="T1" fmla="*/ 85 h 197"/>
              <a:gd name="T2" fmla="*/ 78 w 154"/>
              <a:gd name="T3" fmla="*/ 197 h 197"/>
              <a:gd name="T4" fmla="*/ 4 w 154"/>
              <a:gd name="T5" fmla="*/ 101 h 197"/>
              <a:gd name="T6" fmla="*/ 0 w 154"/>
              <a:gd name="T7" fmla="*/ 77 h 197"/>
              <a:gd name="T8" fmla="*/ 77 w 154"/>
              <a:gd name="T9" fmla="*/ 0 h 197"/>
              <a:gd name="T10" fmla="*/ 154 w 154"/>
              <a:gd name="T11" fmla="*/ 77 h 197"/>
              <a:gd name="T12" fmla="*/ 153 w 154"/>
              <a:gd name="T13" fmla="*/ 85 h 197"/>
              <a:gd name="T14" fmla="*/ 77 w 154"/>
              <a:gd name="T15" fmla="*/ 28 h 197"/>
              <a:gd name="T16" fmla="*/ 34 w 154"/>
              <a:gd name="T17" fmla="*/ 71 h 197"/>
              <a:gd name="T18" fmla="*/ 77 w 154"/>
              <a:gd name="T19" fmla="*/ 114 h 197"/>
              <a:gd name="T20" fmla="*/ 120 w 154"/>
              <a:gd name="T21" fmla="*/ 71 h 197"/>
              <a:gd name="T22" fmla="*/ 77 w 154"/>
              <a:gd name="T23" fmla="*/ 28 h 197"/>
              <a:gd name="T24" fmla="*/ 97 w 154"/>
              <a:gd name="T25" fmla="*/ 99 h 197"/>
              <a:gd name="T26" fmla="*/ 77 w 154"/>
              <a:gd name="T27" fmla="*/ 89 h 197"/>
              <a:gd name="T28" fmla="*/ 58 w 154"/>
              <a:gd name="T29" fmla="*/ 99 h 197"/>
              <a:gd name="T30" fmla="*/ 60 w 154"/>
              <a:gd name="T31" fmla="*/ 77 h 197"/>
              <a:gd name="T32" fmla="*/ 46 w 154"/>
              <a:gd name="T33" fmla="*/ 61 h 197"/>
              <a:gd name="T34" fmla="*/ 67 w 154"/>
              <a:gd name="T35" fmla="*/ 57 h 197"/>
              <a:gd name="T36" fmla="*/ 77 w 154"/>
              <a:gd name="T37" fmla="*/ 38 h 197"/>
              <a:gd name="T38" fmla="*/ 88 w 154"/>
              <a:gd name="T39" fmla="*/ 57 h 197"/>
              <a:gd name="T40" fmla="*/ 109 w 154"/>
              <a:gd name="T41" fmla="*/ 61 h 197"/>
              <a:gd name="T42" fmla="*/ 94 w 154"/>
              <a:gd name="T43" fmla="*/ 77 h 197"/>
              <a:gd name="T44" fmla="*/ 97 w 154"/>
              <a:gd name="T45" fmla="*/ 9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4" h="197">
                <a:moveTo>
                  <a:pt x="153" y="85"/>
                </a:moveTo>
                <a:cubicBezTo>
                  <a:pt x="151" y="153"/>
                  <a:pt x="78" y="197"/>
                  <a:pt x="78" y="197"/>
                </a:cubicBezTo>
                <a:cubicBezTo>
                  <a:pt x="78" y="197"/>
                  <a:pt x="16" y="159"/>
                  <a:pt x="4" y="101"/>
                </a:cubicBezTo>
                <a:cubicBezTo>
                  <a:pt x="1" y="93"/>
                  <a:pt x="0" y="85"/>
                  <a:pt x="0" y="77"/>
                </a:cubicBezTo>
                <a:cubicBezTo>
                  <a:pt x="0" y="34"/>
                  <a:pt x="34" y="0"/>
                  <a:pt x="77" y="0"/>
                </a:cubicBezTo>
                <a:cubicBezTo>
                  <a:pt x="119" y="0"/>
                  <a:pt x="154" y="34"/>
                  <a:pt x="154" y="77"/>
                </a:cubicBezTo>
                <a:cubicBezTo>
                  <a:pt x="154" y="79"/>
                  <a:pt x="154" y="82"/>
                  <a:pt x="153" y="85"/>
                </a:cubicBezTo>
                <a:close/>
                <a:moveTo>
                  <a:pt x="77" y="28"/>
                </a:moveTo>
                <a:cubicBezTo>
                  <a:pt x="53" y="28"/>
                  <a:pt x="34" y="47"/>
                  <a:pt x="34" y="71"/>
                </a:cubicBezTo>
                <a:cubicBezTo>
                  <a:pt x="34" y="94"/>
                  <a:pt x="53" y="114"/>
                  <a:pt x="77" y="114"/>
                </a:cubicBezTo>
                <a:cubicBezTo>
                  <a:pt x="101" y="114"/>
                  <a:pt x="120" y="94"/>
                  <a:pt x="120" y="71"/>
                </a:cubicBezTo>
                <a:cubicBezTo>
                  <a:pt x="120" y="47"/>
                  <a:pt x="101" y="28"/>
                  <a:pt x="77" y="28"/>
                </a:cubicBezTo>
                <a:close/>
                <a:moveTo>
                  <a:pt x="97" y="99"/>
                </a:moveTo>
                <a:cubicBezTo>
                  <a:pt x="77" y="89"/>
                  <a:pt x="77" y="89"/>
                  <a:pt x="77" y="89"/>
                </a:cubicBezTo>
                <a:cubicBezTo>
                  <a:pt x="58" y="99"/>
                  <a:pt x="58" y="99"/>
                  <a:pt x="58" y="99"/>
                </a:cubicBezTo>
                <a:cubicBezTo>
                  <a:pt x="60" y="77"/>
                  <a:pt x="60" y="77"/>
                  <a:pt x="60" y="77"/>
                </a:cubicBezTo>
                <a:cubicBezTo>
                  <a:pt x="46" y="61"/>
                  <a:pt x="46" y="61"/>
                  <a:pt x="46" y="61"/>
                </a:cubicBezTo>
                <a:cubicBezTo>
                  <a:pt x="67" y="57"/>
                  <a:pt x="67" y="57"/>
                  <a:pt x="67" y="57"/>
                </a:cubicBezTo>
                <a:cubicBezTo>
                  <a:pt x="77" y="38"/>
                  <a:pt x="77" y="38"/>
                  <a:pt x="77" y="38"/>
                </a:cubicBezTo>
                <a:cubicBezTo>
                  <a:pt x="88" y="57"/>
                  <a:pt x="88" y="57"/>
                  <a:pt x="88" y="57"/>
                </a:cubicBezTo>
                <a:cubicBezTo>
                  <a:pt x="109" y="61"/>
                  <a:pt x="109" y="61"/>
                  <a:pt x="109" y="61"/>
                </a:cubicBezTo>
                <a:cubicBezTo>
                  <a:pt x="94" y="77"/>
                  <a:pt x="94" y="77"/>
                  <a:pt x="94" y="77"/>
                </a:cubicBezTo>
                <a:lnTo>
                  <a:pt x="97" y="99"/>
                </a:lnTo>
                <a:close/>
              </a:path>
            </a:pathLst>
          </a:cu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8"/>
          <p:cNvSpPr>
            <a:spLocks noEditPoints="1"/>
          </p:cNvSpPr>
          <p:nvPr/>
        </p:nvSpPr>
        <p:spPr bwMode="auto">
          <a:xfrm>
            <a:off x="3245292" y="4057457"/>
            <a:ext cx="562639" cy="719375"/>
          </a:xfrm>
          <a:custGeom>
            <a:avLst/>
            <a:gdLst>
              <a:gd name="T0" fmla="*/ 153 w 154"/>
              <a:gd name="T1" fmla="*/ 85 h 197"/>
              <a:gd name="T2" fmla="*/ 78 w 154"/>
              <a:gd name="T3" fmla="*/ 197 h 197"/>
              <a:gd name="T4" fmla="*/ 4 w 154"/>
              <a:gd name="T5" fmla="*/ 101 h 197"/>
              <a:gd name="T6" fmla="*/ 0 w 154"/>
              <a:gd name="T7" fmla="*/ 77 h 197"/>
              <a:gd name="T8" fmla="*/ 77 w 154"/>
              <a:gd name="T9" fmla="*/ 0 h 197"/>
              <a:gd name="T10" fmla="*/ 154 w 154"/>
              <a:gd name="T11" fmla="*/ 77 h 197"/>
              <a:gd name="T12" fmla="*/ 153 w 154"/>
              <a:gd name="T13" fmla="*/ 85 h 197"/>
              <a:gd name="T14" fmla="*/ 77 w 154"/>
              <a:gd name="T15" fmla="*/ 28 h 197"/>
              <a:gd name="T16" fmla="*/ 34 w 154"/>
              <a:gd name="T17" fmla="*/ 71 h 197"/>
              <a:gd name="T18" fmla="*/ 77 w 154"/>
              <a:gd name="T19" fmla="*/ 114 h 197"/>
              <a:gd name="T20" fmla="*/ 120 w 154"/>
              <a:gd name="T21" fmla="*/ 71 h 197"/>
              <a:gd name="T22" fmla="*/ 77 w 154"/>
              <a:gd name="T23" fmla="*/ 28 h 197"/>
              <a:gd name="T24" fmla="*/ 97 w 154"/>
              <a:gd name="T25" fmla="*/ 99 h 197"/>
              <a:gd name="T26" fmla="*/ 77 w 154"/>
              <a:gd name="T27" fmla="*/ 89 h 197"/>
              <a:gd name="T28" fmla="*/ 58 w 154"/>
              <a:gd name="T29" fmla="*/ 99 h 197"/>
              <a:gd name="T30" fmla="*/ 60 w 154"/>
              <a:gd name="T31" fmla="*/ 77 h 197"/>
              <a:gd name="T32" fmla="*/ 46 w 154"/>
              <a:gd name="T33" fmla="*/ 61 h 197"/>
              <a:gd name="T34" fmla="*/ 67 w 154"/>
              <a:gd name="T35" fmla="*/ 57 h 197"/>
              <a:gd name="T36" fmla="*/ 77 w 154"/>
              <a:gd name="T37" fmla="*/ 38 h 197"/>
              <a:gd name="T38" fmla="*/ 88 w 154"/>
              <a:gd name="T39" fmla="*/ 57 h 197"/>
              <a:gd name="T40" fmla="*/ 109 w 154"/>
              <a:gd name="T41" fmla="*/ 61 h 197"/>
              <a:gd name="T42" fmla="*/ 94 w 154"/>
              <a:gd name="T43" fmla="*/ 77 h 197"/>
              <a:gd name="T44" fmla="*/ 97 w 154"/>
              <a:gd name="T45" fmla="*/ 9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4" h="197">
                <a:moveTo>
                  <a:pt x="153" y="85"/>
                </a:moveTo>
                <a:cubicBezTo>
                  <a:pt x="151" y="153"/>
                  <a:pt x="78" y="197"/>
                  <a:pt x="78" y="197"/>
                </a:cubicBezTo>
                <a:cubicBezTo>
                  <a:pt x="78" y="197"/>
                  <a:pt x="16" y="159"/>
                  <a:pt x="4" y="101"/>
                </a:cubicBezTo>
                <a:cubicBezTo>
                  <a:pt x="1" y="93"/>
                  <a:pt x="0" y="85"/>
                  <a:pt x="0" y="77"/>
                </a:cubicBezTo>
                <a:cubicBezTo>
                  <a:pt x="0" y="34"/>
                  <a:pt x="34" y="0"/>
                  <a:pt x="77" y="0"/>
                </a:cubicBezTo>
                <a:cubicBezTo>
                  <a:pt x="119" y="0"/>
                  <a:pt x="154" y="34"/>
                  <a:pt x="154" y="77"/>
                </a:cubicBezTo>
                <a:cubicBezTo>
                  <a:pt x="154" y="79"/>
                  <a:pt x="154" y="82"/>
                  <a:pt x="153" y="85"/>
                </a:cubicBezTo>
                <a:close/>
                <a:moveTo>
                  <a:pt x="77" y="28"/>
                </a:moveTo>
                <a:cubicBezTo>
                  <a:pt x="53" y="28"/>
                  <a:pt x="34" y="47"/>
                  <a:pt x="34" y="71"/>
                </a:cubicBezTo>
                <a:cubicBezTo>
                  <a:pt x="34" y="94"/>
                  <a:pt x="53" y="114"/>
                  <a:pt x="77" y="114"/>
                </a:cubicBezTo>
                <a:cubicBezTo>
                  <a:pt x="101" y="114"/>
                  <a:pt x="120" y="94"/>
                  <a:pt x="120" y="71"/>
                </a:cubicBezTo>
                <a:cubicBezTo>
                  <a:pt x="120" y="47"/>
                  <a:pt x="101" y="28"/>
                  <a:pt x="77" y="28"/>
                </a:cubicBezTo>
                <a:close/>
                <a:moveTo>
                  <a:pt x="97" y="99"/>
                </a:moveTo>
                <a:cubicBezTo>
                  <a:pt x="77" y="89"/>
                  <a:pt x="77" y="89"/>
                  <a:pt x="77" y="89"/>
                </a:cubicBezTo>
                <a:cubicBezTo>
                  <a:pt x="58" y="99"/>
                  <a:pt x="58" y="99"/>
                  <a:pt x="58" y="99"/>
                </a:cubicBezTo>
                <a:cubicBezTo>
                  <a:pt x="60" y="77"/>
                  <a:pt x="60" y="77"/>
                  <a:pt x="60" y="77"/>
                </a:cubicBezTo>
                <a:cubicBezTo>
                  <a:pt x="46" y="61"/>
                  <a:pt x="46" y="61"/>
                  <a:pt x="46" y="61"/>
                </a:cubicBezTo>
                <a:cubicBezTo>
                  <a:pt x="67" y="57"/>
                  <a:pt x="67" y="57"/>
                  <a:pt x="67" y="57"/>
                </a:cubicBezTo>
                <a:cubicBezTo>
                  <a:pt x="77" y="38"/>
                  <a:pt x="77" y="38"/>
                  <a:pt x="77" y="38"/>
                </a:cubicBezTo>
                <a:cubicBezTo>
                  <a:pt x="88" y="57"/>
                  <a:pt x="88" y="57"/>
                  <a:pt x="88" y="57"/>
                </a:cubicBezTo>
                <a:cubicBezTo>
                  <a:pt x="109" y="61"/>
                  <a:pt x="109" y="61"/>
                  <a:pt x="109" y="61"/>
                </a:cubicBezTo>
                <a:cubicBezTo>
                  <a:pt x="94" y="77"/>
                  <a:pt x="94" y="77"/>
                  <a:pt x="94" y="77"/>
                </a:cubicBezTo>
                <a:lnTo>
                  <a:pt x="97" y="99"/>
                </a:lnTo>
                <a:close/>
              </a:path>
            </a:pathLst>
          </a:cu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6" name="椭圆 55"/>
          <p:cNvSpPr/>
          <p:nvPr/>
        </p:nvSpPr>
        <p:spPr>
          <a:xfrm>
            <a:off x="6601643" y="2206661"/>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57" name="标题 4"/>
          <p:cNvSpPr txBox="1">
            <a:spLocks/>
          </p:cNvSpPr>
          <p:nvPr/>
        </p:nvSpPr>
        <p:spPr>
          <a:xfrm>
            <a:off x="6630772" y="2301234"/>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方正兰亭黑简体" panose="02000000000000000000" pitchFamily="2" charset="-122"/>
                <a:ea typeface="方正兰亭黑简体" panose="02000000000000000000" pitchFamily="2" charset="-122"/>
              </a:rPr>
              <a:t>01</a:t>
            </a:r>
          </a:p>
        </p:txBody>
      </p:sp>
      <p:sp>
        <p:nvSpPr>
          <p:cNvPr id="58" name="矩形 57"/>
          <p:cNvSpPr/>
          <p:nvPr/>
        </p:nvSpPr>
        <p:spPr>
          <a:xfrm>
            <a:off x="7365290" y="1988840"/>
            <a:ext cx="2758205" cy="369324"/>
          </a:xfrm>
          <a:prstGeom prst="rect">
            <a:avLst/>
          </a:prstGeom>
        </p:spPr>
        <p:txBody>
          <a:bodyPr wrap="square" lIns="91431" tIns="45716" rIns="91431" bIns="45716">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59" name="矩形 47"/>
          <p:cNvSpPr>
            <a:spLocks noChangeArrowheads="1"/>
          </p:cNvSpPr>
          <p:nvPr/>
        </p:nvSpPr>
        <p:spPr bwMode="auto">
          <a:xfrm>
            <a:off x="7364603" y="2362089"/>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在此录入上述图表的综合说明，在此录入上述图表的综合描述说明。</a:t>
            </a:r>
          </a:p>
        </p:txBody>
      </p:sp>
      <p:sp>
        <p:nvSpPr>
          <p:cNvPr id="60" name="椭圆 59"/>
          <p:cNvSpPr/>
          <p:nvPr/>
        </p:nvSpPr>
        <p:spPr>
          <a:xfrm>
            <a:off x="6918803" y="3384262"/>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61" name="标题 4"/>
          <p:cNvSpPr txBox="1">
            <a:spLocks/>
          </p:cNvSpPr>
          <p:nvPr/>
        </p:nvSpPr>
        <p:spPr>
          <a:xfrm>
            <a:off x="6947932" y="3478835"/>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方正兰亭黑简体" panose="02000000000000000000" pitchFamily="2" charset="-122"/>
                <a:ea typeface="方正兰亭黑简体" panose="02000000000000000000" pitchFamily="2" charset="-122"/>
              </a:rPr>
              <a:t>0</a:t>
            </a:r>
            <a:r>
              <a:rPr lang="zh-CN" altLang="en-US" sz="1600" b="1" dirty="0">
                <a:solidFill>
                  <a:schemeClr val="bg1"/>
                </a:solidFill>
                <a:latin typeface="方正兰亭黑简体" panose="02000000000000000000" pitchFamily="2" charset="-122"/>
                <a:ea typeface="方正兰亭黑简体" panose="02000000000000000000" pitchFamily="2" charset="-122"/>
              </a:rPr>
              <a:t>２</a:t>
            </a:r>
            <a:endParaRPr lang="en-US" altLang="zh-CN" sz="1600" b="1" dirty="0">
              <a:solidFill>
                <a:schemeClr val="bg1"/>
              </a:solidFill>
              <a:latin typeface="方正兰亭黑简体" panose="02000000000000000000" pitchFamily="2" charset="-122"/>
              <a:ea typeface="方正兰亭黑简体" panose="02000000000000000000" pitchFamily="2" charset="-122"/>
            </a:endParaRPr>
          </a:p>
        </p:txBody>
      </p:sp>
      <p:sp>
        <p:nvSpPr>
          <p:cNvPr id="62" name="矩形 61"/>
          <p:cNvSpPr/>
          <p:nvPr/>
        </p:nvSpPr>
        <p:spPr>
          <a:xfrm>
            <a:off x="7682450" y="3166441"/>
            <a:ext cx="2758205" cy="369324"/>
          </a:xfrm>
          <a:prstGeom prst="rect">
            <a:avLst/>
          </a:prstGeom>
        </p:spPr>
        <p:txBody>
          <a:bodyPr wrap="square" lIns="91431" tIns="45716" rIns="91431" bIns="45716">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63" name="矩形 47"/>
          <p:cNvSpPr>
            <a:spLocks noChangeArrowheads="1"/>
          </p:cNvSpPr>
          <p:nvPr/>
        </p:nvSpPr>
        <p:spPr bwMode="auto">
          <a:xfrm>
            <a:off x="7681763" y="3539690"/>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在此录入上述图表的综合说明，在此录入上述图表的综合描述说明。</a:t>
            </a:r>
          </a:p>
        </p:txBody>
      </p:sp>
      <p:sp>
        <p:nvSpPr>
          <p:cNvPr id="64" name="椭圆 63"/>
          <p:cNvSpPr/>
          <p:nvPr/>
        </p:nvSpPr>
        <p:spPr>
          <a:xfrm>
            <a:off x="6558763" y="4608398"/>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65" name="标题 4"/>
          <p:cNvSpPr txBox="1">
            <a:spLocks/>
          </p:cNvSpPr>
          <p:nvPr/>
        </p:nvSpPr>
        <p:spPr>
          <a:xfrm>
            <a:off x="6587892" y="4702971"/>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方正兰亭黑简体" panose="02000000000000000000" pitchFamily="2" charset="-122"/>
                <a:ea typeface="方正兰亭黑简体" panose="02000000000000000000" pitchFamily="2" charset="-122"/>
              </a:rPr>
              <a:t>0</a:t>
            </a:r>
            <a:r>
              <a:rPr lang="zh-CN" altLang="en-US" sz="1600" b="1" dirty="0">
                <a:solidFill>
                  <a:schemeClr val="bg1"/>
                </a:solidFill>
                <a:latin typeface="方正兰亭黑简体" panose="02000000000000000000" pitchFamily="2" charset="-122"/>
                <a:ea typeface="方正兰亭黑简体" panose="02000000000000000000" pitchFamily="2" charset="-122"/>
              </a:rPr>
              <a:t>３</a:t>
            </a:r>
            <a:endParaRPr lang="en-US" altLang="zh-CN" sz="1600" b="1" dirty="0">
              <a:solidFill>
                <a:schemeClr val="bg1"/>
              </a:solidFill>
              <a:latin typeface="方正兰亭黑简体" panose="02000000000000000000" pitchFamily="2" charset="-122"/>
              <a:ea typeface="方正兰亭黑简体" panose="02000000000000000000" pitchFamily="2" charset="-122"/>
            </a:endParaRPr>
          </a:p>
        </p:txBody>
      </p:sp>
      <p:sp>
        <p:nvSpPr>
          <p:cNvPr id="66" name="矩形 65"/>
          <p:cNvSpPr/>
          <p:nvPr/>
        </p:nvSpPr>
        <p:spPr>
          <a:xfrm>
            <a:off x="7322410" y="4390577"/>
            <a:ext cx="2758205" cy="369324"/>
          </a:xfrm>
          <a:prstGeom prst="rect">
            <a:avLst/>
          </a:prstGeom>
        </p:spPr>
        <p:txBody>
          <a:bodyPr wrap="square" lIns="91431" tIns="45716" rIns="91431" bIns="45716">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67" name="矩形 47"/>
          <p:cNvSpPr>
            <a:spLocks noChangeArrowheads="1"/>
          </p:cNvSpPr>
          <p:nvPr/>
        </p:nvSpPr>
        <p:spPr bwMode="auto">
          <a:xfrm>
            <a:off x="7321723" y="4763826"/>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在此录入上述图表的综合说明，在此录入上述图表的综合描述说明。</a:t>
            </a:r>
          </a:p>
        </p:txBody>
      </p:sp>
      <p:sp>
        <p:nvSpPr>
          <p:cNvPr id="68" name="TextBox 67"/>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29478986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1000"/>
                                        <p:tgtEl>
                                          <p:spTgt spid="53"/>
                                        </p:tgtEl>
                                      </p:cBhvr>
                                    </p:animEffect>
                                    <p:anim calcmode="lin" valueType="num">
                                      <p:cBhvr>
                                        <p:cTn id="14" dur="1000" fill="hold"/>
                                        <p:tgtEl>
                                          <p:spTgt spid="53"/>
                                        </p:tgtEl>
                                        <p:attrNameLst>
                                          <p:attrName>ppt_x</p:attrName>
                                        </p:attrNameLst>
                                      </p:cBhvr>
                                      <p:tavLst>
                                        <p:tav tm="0">
                                          <p:val>
                                            <p:strVal val="#ppt_x"/>
                                          </p:val>
                                        </p:tav>
                                        <p:tav tm="100000">
                                          <p:val>
                                            <p:strVal val="#ppt_x"/>
                                          </p:val>
                                        </p:tav>
                                      </p:tavLst>
                                    </p:anim>
                                    <p:anim calcmode="lin" valueType="num">
                                      <p:cBhvr>
                                        <p:cTn id="15" dur="1000" fill="hold"/>
                                        <p:tgtEl>
                                          <p:spTgt spid="5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1000"/>
                                        <p:tgtEl>
                                          <p:spTgt spid="54"/>
                                        </p:tgtEl>
                                      </p:cBhvr>
                                    </p:animEffect>
                                    <p:anim calcmode="lin" valueType="num">
                                      <p:cBhvr>
                                        <p:cTn id="20" dur="1000" fill="hold"/>
                                        <p:tgtEl>
                                          <p:spTgt spid="54"/>
                                        </p:tgtEl>
                                        <p:attrNameLst>
                                          <p:attrName>ppt_x</p:attrName>
                                        </p:attrNameLst>
                                      </p:cBhvr>
                                      <p:tavLst>
                                        <p:tav tm="0">
                                          <p:val>
                                            <p:strVal val="#ppt_x"/>
                                          </p:val>
                                        </p:tav>
                                        <p:tav tm="100000">
                                          <p:val>
                                            <p:strVal val="#ppt_x"/>
                                          </p:val>
                                        </p:tav>
                                      </p:tavLst>
                                    </p:anim>
                                    <p:anim calcmode="lin" valueType="num">
                                      <p:cBhvr>
                                        <p:cTn id="21" dur="1000" fill="hold"/>
                                        <p:tgtEl>
                                          <p:spTgt spid="5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1000"/>
                                        <p:tgtEl>
                                          <p:spTgt spid="55"/>
                                        </p:tgtEl>
                                      </p:cBhvr>
                                    </p:animEffect>
                                    <p:anim calcmode="lin" valueType="num">
                                      <p:cBhvr>
                                        <p:cTn id="26" dur="1000" fill="hold"/>
                                        <p:tgtEl>
                                          <p:spTgt spid="55"/>
                                        </p:tgtEl>
                                        <p:attrNameLst>
                                          <p:attrName>ppt_x</p:attrName>
                                        </p:attrNameLst>
                                      </p:cBhvr>
                                      <p:tavLst>
                                        <p:tav tm="0">
                                          <p:val>
                                            <p:strVal val="#ppt_x"/>
                                          </p:val>
                                        </p:tav>
                                        <p:tav tm="100000">
                                          <p:val>
                                            <p:strVal val="#ppt_x"/>
                                          </p:val>
                                        </p:tav>
                                      </p:tavLst>
                                    </p:anim>
                                    <p:anim calcmode="lin" valueType="num">
                                      <p:cBhvr>
                                        <p:cTn id="27" dur="1000" fill="hold"/>
                                        <p:tgtEl>
                                          <p:spTgt spid="55"/>
                                        </p:tgtEl>
                                        <p:attrNameLst>
                                          <p:attrName>ppt_y</p:attrName>
                                        </p:attrNameLst>
                                      </p:cBhvr>
                                      <p:tavLst>
                                        <p:tav tm="0">
                                          <p:val>
                                            <p:strVal val="#ppt_y+.1"/>
                                          </p:val>
                                        </p:tav>
                                        <p:tav tm="100000">
                                          <p:val>
                                            <p:strVal val="#ppt_y"/>
                                          </p:val>
                                        </p:tav>
                                      </p:tavLst>
                                    </p:anim>
                                  </p:childTnLst>
                                </p:cTn>
                              </p:par>
                              <p:par>
                                <p:cTn id="28" presetID="2" presetClass="entr" presetSubtype="2" fill="hold" grpId="0" nodeType="withEffect">
                                  <p:stCondLst>
                                    <p:cond delay="500"/>
                                  </p:stCondLst>
                                  <p:childTnLst>
                                    <p:set>
                                      <p:cBhvr>
                                        <p:cTn id="29" dur="1" fill="hold">
                                          <p:stCondLst>
                                            <p:cond delay="0"/>
                                          </p:stCondLst>
                                        </p:cTn>
                                        <p:tgtEl>
                                          <p:spTgt spid="56"/>
                                        </p:tgtEl>
                                        <p:attrNameLst>
                                          <p:attrName>style.visibility</p:attrName>
                                        </p:attrNameLst>
                                      </p:cBhvr>
                                      <p:to>
                                        <p:strVal val="visible"/>
                                      </p:to>
                                    </p:set>
                                    <p:anim calcmode="lin" valueType="num">
                                      <p:cBhvr additive="base">
                                        <p:cTn id="30" dur="500" fill="hold"/>
                                        <p:tgtEl>
                                          <p:spTgt spid="56"/>
                                        </p:tgtEl>
                                        <p:attrNameLst>
                                          <p:attrName>ppt_x</p:attrName>
                                        </p:attrNameLst>
                                      </p:cBhvr>
                                      <p:tavLst>
                                        <p:tav tm="0">
                                          <p:val>
                                            <p:strVal val="1+#ppt_w/2"/>
                                          </p:val>
                                        </p:tav>
                                        <p:tav tm="100000">
                                          <p:val>
                                            <p:strVal val="#ppt_x"/>
                                          </p:val>
                                        </p:tav>
                                      </p:tavLst>
                                    </p:anim>
                                    <p:anim calcmode="lin" valueType="num">
                                      <p:cBhvr additive="base">
                                        <p:cTn id="31" dur="500" fill="hold"/>
                                        <p:tgtEl>
                                          <p:spTgt spid="56"/>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500"/>
                                  </p:stCondLst>
                                  <p:childTnLst>
                                    <p:set>
                                      <p:cBhvr>
                                        <p:cTn id="33" dur="1" fill="hold">
                                          <p:stCondLst>
                                            <p:cond delay="0"/>
                                          </p:stCondLst>
                                        </p:cTn>
                                        <p:tgtEl>
                                          <p:spTgt spid="57"/>
                                        </p:tgtEl>
                                        <p:attrNameLst>
                                          <p:attrName>style.visibility</p:attrName>
                                        </p:attrNameLst>
                                      </p:cBhvr>
                                      <p:to>
                                        <p:strVal val="visible"/>
                                      </p:to>
                                    </p:set>
                                    <p:anim calcmode="lin" valueType="num">
                                      <p:cBhvr additive="base">
                                        <p:cTn id="34" dur="500" fill="hold"/>
                                        <p:tgtEl>
                                          <p:spTgt spid="57"/>
                                        </p:tgtEl>
                                        <p:attrNameLst>
                                          <p:attrName>ppt_x</p:attrName>
                                        </p:attrNameLst>
                                      </p:cBhvr>
                                      <p:tavLst>
                                        <p:tav tm="0">
                                          <p:val>
                                            <p:strVal val="1+#ppt_w/2"/>
                                          </p:val>
                                        </p:tav>
                                        <p:tav tm="100000">
                                          <p:val>
                                            <p:strVal val="#ppt_x"/>
                                          </p:val>
                                        </p:tav>
                                      </p:tavLst>
                                    </p:anim>
                                    <p:anim calcmode="lin" valueType="num">
                                      <p:cBhvr additive="base">
                                        <p:cTn id="35" dur="500" fill="hold"/>
                                        <p:tgtEl>
                                          <p:spTgt spid="5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500"/>
                                  </p:stCondLst>
                                  <p:childTnLst>
                                    <p:set>
                                      <p:cBhvr>
                                        <p:cTn id="37" dur="1" fill="hold">
                                          <p:stCondLst>
                                            <p:cond delay="0"/>
                                          </p:stCondLst>
                                        </p:cTn>
                                        <p:tgtEl>
                                          <p:spTgt spid="58"/>
                                        </p:tgtEl>
                                        <p:attrNameLst>
                                          <p:attrName>style.visibility</p:attrName>
                                        </p:attrNameLst>
                                      </p:cBhvr>
                                      <p:to>
                                        <p:strVal val="visible"/>
                                      </p:to>
                                    </p:set>
                                    <p:anim calcmode="lin" valueType="num">
                                      <p:cBhvr additive="base">
                                        <p:cTn id="38" dur="500" fill="hold"/>
                                        <p:tgtEl>
                                          <p:spTgt spid="58"/>
                                        </p:tgtEl>
                                        <p:attrNameLst>
                                          <p:attrName>ppt_x</p:attrName>
                                        </p:attrNameLst>
                                      </p:cBhvr>
                                      <p:tavLst>
                                        <p:tav tm="0">
                                          <p:val>
                                            <p:strVal val="1+#ppt_w/2"/>
                                          </p:val>
                                        </p:tav>
                                        <p:tav tm="100000">
                                          <p:val>
                                            <p:strVal val="#ppt_x"/>
                                          </p:val>
                                        </p:tav>
                                      </p:tavLst>
                                    </p:anim>
                                    <p:anim calcmode="lin" valueType="num">
                                      <p:cBhvr additive="base">
                                        <p:cTn id="39" dur="500" fill="hold"/>
                                        <p:tgtEl>
                                          <p:spTgt spid="58"/>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500"/>
                                  </p:stCondLst>
                                  <p:childTnLst>
                                    <p:set>
                                      <p:cBhvr>
                                        <p:cTn id="41" dur="1" fill="hold">
                                          <p:stCondLst>
                                            <p:cond delay="0"/>
                                          </p:stCondLst>
                                        </p:cTn>
                                        <p:tgtEl>
                                          <p:spTgt spid="59"/>
                                        </p:tgtEl>
                                        <p:attrNameLst>
                                          <p:attrName>style.visibility</p:attrName>
                                        </p:attrNameLst>
                                      </p:cBhvr>
                                      <p:to>
                                        <p:strVal val="visible"/>
                                      </p:to>
                                    </p:set>
                                    <p:anim calcmode="lin" valueType="num">
                                      <p:cBhvr additive="base">
                                        <p:cTn id="42" dur="500" fill="hold"/>
                                        <p:tgtEl>
                                          <p:spTgt spid="59"/>
                                        </p:tgtEl>
                                        <p:attrNameLst>
                                          <p:attrName>ppt_x</p:attrName>
                                        </p:attrNameLst>
                                      </p:cBhvr>
                                      <p:tavLst>
                                        <p:tav tm="0">
                                          <p:val>
                                            <p:strVal val="1+#ppt_w/2"/>
                                          </p:val>
                                        </p:tav>
                                        <p:tav tm="100000">
                                          <p:val>
                                            <p:strVal val="#ppt_x"/>
                                          </p:val>
                                        </p:tav>
                                      </p:tavLst>
                                    </p:anim>
                                    <p:anim calcmode="lin" valueType="num">
                                      <p:cBhvr additive="base">
                                        <p:cTn id="43" dur="500" fill="hold"/>
                                        <p:tgtEl>
                                          <p:spTgt spid="59"/>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000"/>
                                  </p:stCondLst>
                                  <p:childTnLst>
                                    <p:set>
                                      <p:cBhvr>
                                        <p:cTn id="45" dur="1" fill="hold">
                                          <p:stCondLst>
                                            <p:cond delay="0"/>
                                          </p:stCondLst>
                                        </p:cTn>
                                        <p:tgtEl>
                                          <p:spTgt spid="60"/>
                                        </p:tgtEl>
                                        <p:attrNameLst>
                                          <p:attrName>style.visibility</p:attrName>
                                        </p:attrNameLst>
                                      </p:cBhvr>
                                      <p:to>
                                        <p:strVal val="visible"/>
                                      </p:to>
                                    </p:set>
                                    <p:anim calcmode="lin" valueType="num">
                                      <p:cBhvr additive="base">
                                        <p:cTn id="46" dur="500" fill="hold"/>
                                        <p:tgtEl>
                                          <p:spTgt spid="60"/>
                                        </p:tgtEl>
                                        <p:attrNameLst>
                                          <p:attrName>ppt_x</p:attrName>
                                        </p:attrNameLst>
                                      </p:cBhvr>
                                      <p:tavLst>
                                        <p:tav tm="0">
                                          <p:val>
                                            <p:strVal val="1+#ppt_w/2"/>
                                          </p:val>
                                        </p:tav>
                                        <p:tav tm="100000">
                                          <p:val>
                                            <p:strVal val="#ppt_x"/>
                                          </p:val>
                                        </p:tav>
                                      </p:tavLst>
                                    </p:anim>
                                    <p:anim calcmode="lin" valueType="num">
                                      <p:cBhvr additive="base">
                                        <p:cTn id="47" dur="500" fill="hold"/>
                                        <p:tgtEl>
                                          <p:spTgt spid="60"/>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1000"/>
                                  </p:stCondLst>
                                  <p:childTnLst>
                                    <p:set>
                                      <p:cBhvr>
                                        <p:cTn id="49" dur="1" fill="hold">
                                          <p:stCondLst>
                                            <p:cond delay="0"/>
                                          </p:stCondLst>
                                        </p:cTn>
                                        <p:tgtEl>
                                          <p:spTgt spid="61"/>
                                        </p:tgtEl>
                                        <p:attrNameLst>
                                          <p:attrName>style.visibility</p:attrName>
                                        </p:attrNameLst>
                                      </p:cBhvr>
                                      <p:to>
                                        <p:strVal val="visible"/>
                                      </p:to>
                                    </p:set>
                                    <p:anim calcmode="lin" valueType="num">
                                      <p:cBhvr additive="base">
                                        <p:cTn id="50" dur="500" fill="hold"/>
                                        <p:tgtEl>
                                          <p:spTgt spid="61"/>
                                        </p:tgtEl>
                                        <p:attrNameLst>
                                          <p:attrName>ppt_x</p:attrName>
                                        </p:attrNameLst>
                                      </p:cBhvr>
                                      <p:tavLst>
                                        <p:tav tm="0">
                                          <p:val>
                                            <p:strVal val="1+#ppt_w/2"/>
                                          </p:val>
                                        </p:tav>
                                        <p:tav tm="100000">
                                          <p:val>
                                            <p:strVal val="#ppt_x"/>
                                          </p:val>
                                        </p:tav>
                                      </p:tavLst>
                                    </p:anim>
                                    <p:anim calcmode="lin" valueType="num">
                                      <p:cBhvr additive="base">
                                        <p:cTn id="51" dur="500" fill="hold"/>
                                        <p:tgtEl>
                                          <p:spTgt spid="61"/>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1000"/>
                                  </p:stCondLst>
                                  <p:childTnLst>
                                    <p:set>
                                      <p:cBhvr>
                                        <p:cTn id="53" dur="1" fill="hold">
                                          <p:stCondLst>
                                            <p:cond delay="0"/>
                                          </p:stCondLst>
                                        </p:cTn>
                                        <p:tgtEl>
                                          <p:spTgt spid="62"/>
                                        </p:tgtEl>
                                        <p:attrNameLst>
                                          <p:attrName>style.visibility</p:attrName>
                                        </p:attrNameLst>
                                      </p:cBhvr>
                                      <p:to>
                                        <p:strVal val="visible"/>
                                      </p:to>
                                    </p:set>
                                    <p:anim calcmode="lin" valueType="num">
                                      <p:cBhvr additive="base">
                                        <p:cTn id="54" dur="500" fill="hold"/>
                                        <p:tgtEl>
                                          <p:spTgt spid="62"/>
                                        </p:tgtEl>
                                        <p:attrNameLst>
                                          <p:attrName>ppt_x</p:attrName>
                                        </p:attrNameLst>
                                      </p:cBhvr>
                                      <p:tavLst>
                                        <p:tav tm="0">
                                          <p:val>
                                            <p:strVal val="1+#ppt_w/2"/>
                                          </p:val>
                                        </p:tav>
                                        <p:tav tm="100000">
                                          <p:val>
                                            <p:strVal val="#ppt_x"/>
                                          </p:val>
                                        </p:tav>
                                      </p:tavLst>
                                    </p:anim>
                                    <p:anim calcmode="lin" valueType="num">
                                      <p:cBhvr additive="base">
                                        <p:cTn id="55" dur="500" fill="hold"/>
                                        <p:tgtEl>
                                          <p:spTgt spid="62"/>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1000"/>
                                  </p:stCondLst>
                                  <p:childTnLst>
                                    <p:set>
                                      <p:cBhvr>
                                        <p:cTn id="57" dur="1" fill="hold">
                                          <p:stCondLst>
                                            <p:cond delay="0"/>
                                          </p:stCondLst>
                                        </p:cTn>
                                        <p:tgtEl>
                                          <p:spTgt spid="63"/>
                                        </p:tgtEl>
                                        <p:attrNameLst>
                                          <p:attrName>style.visibility</p:attrName>
                                        </p:attrNameLst>
                                      </p:cBhvr>
                                      <p:to>
                                        <p:strVal val="visible"/>
                                      </p:to>
                                    </p:set>
                                    <p:anim calcmode="lin" valueType="num">
                                      <p:cBhvr additive="base">
                                        <p:cTn id="58" dur="500" fill="hold"/>
                                        <p:tgtEl>
                                          <p:spTgt spid="63"/>
                                        </p:tgtEl>
                                        <p:attrNameLst>
                                          <p:attrName>ppt_x</p:attrName>
                                        </p:attrNameLst>
                                      </p:cBhvr>
                                      <p:tavLst>
                                        <p:tav tm="0">
                                          <p:val>
                                            <p:strVal val="1+#ppt_w/2"/>
                                          </p:val>
                                        </p:tav>
                                        <p:tav tm="100000">
                                          <p:val>
                                            <p:strVal val="#ppt_x"/>
                                          </p:val>
                                        </p:tav>
                                      </p:tavLst>
                                    </p:anim>
                                    <p:anim calcmode="lin" valueType="num">
                                      <p:cBhvr additive="base">
                                        <p:cTn id="59" dur="500" fill="hold"/>
                                        <p:tgtEl>
                                          <p:spTgt spid="63"/>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1500"/>
                                  </p:stCondLst>
                                  <p:childTnLst>
                                    <p:set>
                                      <p:cBhvr>
                                        <p:cTn id="61" dur="1" fill="hold">
                                          <p:stCondLst>
                                            <p:cond delay="0"/>
                                          </p:stCondLst>
                                        </p:cTn>
                                        <p:tgtEl>
                                          <p:spTgt spid="64"/>
                                        </p:tgtEl>
                                        <p:attrNameLst>
                                          <p:attrName>style.visibility</p:attrName>
                                        </p:attrNameLst>
                                      </p:cBhvr>
                                      <p:to>
                                        <p:strVal val="visible"/>
                                      </p:to>
                                    </p:set>
                                    <p:anim calcmode="lin" valueType="num">
                                      <p:cBhvr additive="base">
                                        <p:cTn id="62" dur="500" fill="hold"/>
                                        <p:tgtEl>
                                          <p:spTgt spid="64"/>
                                        </p:tgtEl>
                                        <p:attrNameLst>
                                          <p:attrName>ppt_x</p:attrName>
                                        </p:attrNameLst>
                                      </p:cBhvr>
                                      <p:tavLst>
                                        <p:tav tm="0">
                                          <p:val>
                                            <p:strVal val="1+#ppt_w/2"/>
                                          </p:val>
                                        </p:tav>
                                        <p:tav tm="100000">
                                          <p:val>
                                            <p:strVal val="#ppt_x"/>
                                          </p:val>
                                        </p:tav>
                                      </p:tavLst>
                                    </p:anim>
                                    <p:anim calcmode="lin" valueType="num">
                                      <p:cBhvr additive="base">
                                        <p:cTn id="63" dur="500" fill="hold"/>
                                        <p:tgtEl>
                                          <p:spTgt spid="64"/>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1500"/>
                                  </p:stCondLst>
                                  <p:childTnLst>
                                    <p:set>
                                      <p:cBhvr>
                                        <p:cTn id="65" dur="1" fill="hold">
                                          <p:stCondLst>
                                            <p:cond delay="0"/>
                                          </p:stCondLst>
                                        </p:cTn>
                                        <p:tgtEl>
                                          <p:spTgt spid="65"/>
                                        </p:tgtEl>
                                        <p:attrNameLst>
                                          <p:attrName>style.visibility</p:attrName>
                                        </p:attrNameLst>
                                      </p:cBhvr>
                                      <p:to>
                                        <p:strVal val="visible"/>
                                      </p:to>
                                    </p:set>
                                    <p:anim calcmode="lin" valueType="num">
                                      <p:cBhvr additive="base">
                                        <p:cTn id="66" dur="500" fill="hold"/>
                                        <p:tgtEl>
                                          <p:spTgt spid="65"/>
                                        </p:tgtEl>
                                        <p:attrNameLst>
                                          <p:attrName>ppt_x</p:attrName>
                                        </p:attrNameLst>
                                      </p:cBhvr>
                                      <p:tavLst>
                                        <p:tav tm="0">
                                          <p:val>
                                            <p:strVal val="1+#ppt_w/2"/>
                                          </p:val>
                                        </p:tav>
                                        <p:tav tm="100000">
                                          <p:val>
                                            <p:strVal val="#ppt_x"/>
                                          </p:val>
                                        </p:tav>
                                      </p:tavLst>
                                    </p:anim>
                                    <p:anim calcmode="lin" valueType="num">
                                      <p:cBhvr additive="base">
                                        <p:cTn id="67" dur="500" fill="hold"/>
                                        <p:tgtEl>
                                          <p:spTgt spid="65"/>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1500"/>
                                  </p:stCondLst>
                                  <p:childTnLst>
                                    <p:set>
                                      <p:cBhvr>
                                        <p:cTn id="69" dur="1" fill="hold">
                                          <p:stCondLst>
                                            <p:cond delay="0"/>
                                          </p:stCondLst>
                                        </p:cTn>
                                        <p:tgtEl>
                                          <p:spTgt spid="66"/>
                                        </p:tgtEl>
                                        <p:attrNameLst>
                                          <p:attrName>style.visibility</p:attrName>
                                        </p:attrNameLst>
                                      </p:cBhvr>
                                      <p:to>
                                        <p:strVal val="visible"/>
                                      </p:to>
                                    </p:set>
                                    <p:anim calcmode="lin" valueType="num">
                                      <p:cBhvr additive="base">
                                        <p:cTn id="70" dur="500" fill="hold"/>
                                        <p:tgtEl>
                                          <p:spTgt spid="66"/>
                                        </p:tgtEl>
                                        <p:attrNameLst>
                                          <p:attrName>ppt_x</p:attrName>
                                        </p:attrNameLst>
                                      </p:cBhvr>
                                      <p:tavLst>
                                        <p:tav tm="0">
                                          <p:val>
                                            <p:strVal val="1+#ppt_w/2"/>
                                          </p:val>
                                        </p:tav>
                                        <p:tav tm="100000">
                                          <p:val>
                                            <p:strVal val="#ppt_x"/>
                                          </p:val>
                                        </p:tav>
                                      </p:tavLst>
                                    </p:anim>
                                    <p:anim calcmode="lin" valueType="num">
                                      <p:cBhvr additive="base">
                                        <p:cTn id="71" dur="500" fill="hold"/>
                                        <p:tgtEl>
                                          <p:spTgt spid="66"/>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1500"/>
                                  </p:stCondLst>
                                  <p:childTnLst>
                                    <p:set>
                                      <p:cBhvr>
                                        <p:cTn id="73" dur="1" fill="hold">
                                          <p:stCondLst>
                                            <p:cond delay="0"/>
                                          </p:stCondLst>
                                        </p:cTn>
                                        <p:tgtEl>
                                          <p:spTgt spid="67"/>
                                        </p:tgtEl>
                                        <p:attrNameLst>
                                          <p:attrName>style.visibility</p:attrName>
                                        </p:attrNameLst>
                                      </p:cBhvr>
                                      <p:to>
                                        <p:strVal val="visible"/>
                                      </p:to>
                                    </p:set>
                                    <p:anim calcmode="lin" valueType="num">
                                      <p:cBhvr additive="base">
                                        <p:cTn id="74" dur="500" fill="hold"/>
                                        <p:tgtEl>
                                          <p:spTgt spid="67"/>
                                        </p:tgtEl>
                                        <p:attrNameLst>
                                          <p:attrName>ppt_x</p:attrName>
                                        </p:attrNameLst>
                                      </p:cBhvr>
                                      <p:tavLst>
                                        <p:tav tm="0">
                                          <p:val>
                                            <p:strVal val="1+#ppt_w/2"/>
                                          </p:val>
                                        </p:tav>
                                        <p:tav tm="100000">
                                          <p:val>
                                            <p:strVal val="#ppt_x"/>
                                          </p:val>
                                        </p:tav>
                                      </p:tavLst>
                                    </p:anim>
                                    <p:anim calcmode="lin" valueType="num">
                                      <p:cBhvr additive="base">
                                        <p:cTn id="75" dur="500" fill="hold"/>
                                        <p:tgtEl>
                                          <p:spTgt spid="67"/>
                                        </p:tgtEl>
                                        <p:attrNameLst>
                                          <p:attrName>ppt_y</p:attrName>
                                        </p:attrNameLst>
                                      </p:cBhvr>
                                      <p:tavLst>
                                        <p:tav tm="0">
                                          <p:val>
                                            <p:strVal val="#ppt_y"/>
                                          </p:val>
                                        </p:tav>
                                        <p:tav tm="100000">
                                          <p:val>
                                            <p:strVal val="#ppt_y"/>
                                          </p:val>
                                        </p:tav>
                                      </p:tavLst>
                                    </p:anim>
                                  </p:childTnLst>
                                </p:cTn>
                              </p:par>
                            </p:childTnLst>
                          </p:cTn>
                        </p:par>
                        <p:par>
                          <p:cTn id="76" fill="hold">
                            <p:stCondLst>
                              <p:cond delay="5000"/>
                            </p:stCondLst>
                            <p:childTnLst>
                              <p:par>
                                <p:cTn id="77" presetID="10" presetClass="entr" presetSubtype="0" fill="hold" grpId="0" nodeType="afterEffect">
                                  <p:stCondLst>
                                    <p:cond delay="0"/>
                                  </p:stCondLst>
                                  <p:childTnLst>
                                    <p:set>
                                      <p:cBhvr>
                                        <p:cTn id="78" dur="1" fill="hold">
                                          <p:stCondLst>
                                            <p:cond delay="0"/>
                                          </p:stCondLst>
                                        </p:cTn>
                                        <p:tgtEl>
                                          <p:spTgt spid="68"/>
                                        </p:tgtEl>
                                        <p:attrNameLst>
                                          <p:attrName>style.visibility</p:attrName>
                                        </p:attrNameLst>
                                      </p:cBhvr>
                                      <p:to>
                                        <p:strVal val="visible"/>
                                      </p:to>
                                    </p:set>
                                    <p:animEffect transition="in" filter="fade">
                                      <p:cBhvr>
                                        <p:cTn id="79" dur="125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57" grpId="0"/>
      <p:bldP spid="58" grpId="0"/>
      <p:bldP spid="59" grpId="0"/>
      <p:bldP spid="60" grpId="0" animBg="1"/>
      <p:bldP spid="61" grpId="0"/>
      <p:bldP spid="62" grpId="0"/>
      <p:bldP spid="63" grpId="0"/>
      <p:bldP spid="64" grpId="0" animBg="1"/>
      <p:bldP spid="65" grpId="0"/>
      <p:bldP spid="66" grpId="0"/>
      <p:bldP spid="67" grpId="0"/>
      <p:bldP spid="6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14</a:t>
            </a:r>
            <a:endParaRPr lang="zh-CN" dirty="0">
              <a:latin typeface="方正兰亭超细黑简体" panose="02000000000000000000" pitchFamily="2" charset="-122"/>
              <a:ea typeface="方正兰亭超细黑简体" panose="02000000000000000000" pitchFamily="2" charset="-122"/>
            </a:endParaRPr>
          </a:p>
        </p:txBody>
      </p:sp>
      <p:sp>
        <p:nvSpPr>
          <p:cNvPr id="27" name="矩形 2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29" name="矩形 2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KSO_Shape"/>
          <p:cNvSpPr>
            <a:spLocks/>
          </p:cNvSpPr>
          <p:nvPr/>
        </p:nvSpPr>
        <p:spPr bwMode="auto">
          <a:xfrm>
            <a:off x="331060" y="261229"/>
            <a:ext cx="299804" cy="22865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3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重点项目</a:t>
            </a:r>
          </a:p>
        </p:txBody>
      </p:sp>
      <p:cxnSp>
        <p:nvCxnSpPr>
          <p:cNvPr id="14" name="肘形连接符 13"/>
          <p:cNvCxnSpPr/>
          <p:nvPr/>
        </p:nvCxnSpPr>
        <p:spPr>
          <a:xfrm flipV="1">
            <a:off x="3707737" y="2036927"/>
            <a:ext cx="2909448" cy="757210"/>
          </a:xfrm>
          <a:prstGeom prst="bentConnector3">
            <a:avLst>
              <a:gd name="adj1" fmla="val 62381"/>
            </a:avLst>
          </a:prstGeom>
          <a:ln w="9525" cap="rnd">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5" name="肘形连接符 14"/>
          <p:cNvCxnSpPr/>
          <p:nvPr/>
        </p:nvCxnSpPr>
        <p:spPr>
          <a:xfrm>
            <a:off x="3707737" y="3113636"/>
            <a:ext cx="3096344" cy="812358"/>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6617185" y="1702605"/>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7" name="标题 4"/>
          <p:cNvSpPr txBox="1">
            <a:spLocks/>
          </p:cNvSpPr>
          <p:nvPr/>
        </p:nvSpPr>
        <p:spPr>
          <a:xfrm>
            <a:off x="6646314" y="1797178"/>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方正兰亭黑简体" panose="02000000000000000000" pitchFamily="2" charset="-122"/>
                <a:ea typeface="方正兰亭黑简体" panose="02000000000000000000" pitchFamily="2" charset="-122"/>
              </a:rPr>
              <a:t>01</a:t>
            </a:r>
          </a:p>
        </p:txBody>
      </p:sp>
      <p:cxnSp>
        <p:nvCxnSpPr>
          <p:cNvPr id="18" name="肘形连接符 17"/>
          <p:cNvCxnSpPr/>
          <p:nvPr/>
        </p:nvCxnSpPr>
        <p:spPr>
          <a:xfrm flipV="1">
            <a:off x="4326681" y="3024726"/>
            <a:ext cx="3010585" cy="777523"/>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9" name="肘形连接符 18"/>
          <p:cNvCxnSpPr/>
          <p:nvPr/>
        </p:nvCxnSpPr>
        <p:spPr>
          <a:xfrm>
            <a:off x="4283801" y="4101478"/>
            <a:ext cx="3096344" cy="812358"/>
          </a:xfrm>
          <a:prstGeom prst="bentConnector3">
            <a:avLst>
              <a:gd name="adj1" fmla="val 55369"/>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7337266" y="2710717"/>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21" name="标题 4"/>
          <p:cNvSpPr txBox="1">
            <a:spLocks/>
          </p:cNvSpPr>
          <p:nvPr/>
        </p:nvSpPr>
        <p:spPr>
          <a:xfrm>
            <a:off x="7366395" y="2805290"/>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方正兰亭黑简体" panose="02000000000000000000" pitchFamily="2" charset="-122"/>
                <a:ea typeface="方正兰亭黑简体" panose="02000000000000000000" pitchFamily="2" charset="-122"/>
              </a:rPr>
              <a:t>02</a:t>
            </a:r>
          </a:p>
        </p:txBody>
      </p:sp>
      <p:sp>
        <p:nvSpPr>
          <p:cNvPr id="22" name="椭圆 21"/>
          <p:cNvSpPr/>
          <p:nvPr/>
        </p:nvSpPr>
        <p:spPr>
          <a:xfrm>
            <a:off x="6545178" y="3617692"/>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23" name="标题 4"/>
          <p:cNvSpPr txBox="1">
            <a:spLocks/>
          </p:cNvSpPr>
          <p:nvPr/>
        </p:nvSpPr>
        <p:spPr>
          <a:xfrm>
            <a:off x="6574307" y="3712265"/>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方正兰亭黑简体" panose="02000000000000000000" pitchFamily="2" charset="-122"/>
                <a:ea typeface="方正兰亭黑简体" panose="02000000000000000000" pitchFamily="2" charset="-122"/>
              </a:rPr>
              <a:t>03</a:t>
            </a:r>
          </a:p>
        </p:txBody>
      </p:sp>
      <p:sp>
        <p:nvSpPr>
          <p:cNvPr id="24" name="椭圆 23"/>
          <p:cNvSpPr/>
          <p:nvPr/>
        </p:nvSpPr>
        <p:spPr>
          <a:xfrm>
            <a:off x="7265258" y="4625804"/>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25" name="标题 4"/>
          <p:cNvSpPr txBox="1">
            <a:spLocks/>
          </p:cNvSpPr>
          <p:nvPr/>
        </p:nvSpPr>
        <p:spPr>
          <a:xfrm>
            <a:off x="7294387" y="4720377"/>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方正兰亭黑简体" panose="02000000000000000000" pitchFamily="2" charset="-122"/>
                <a:ea typeface="方正兰亭黑简体" panose="02000000000000000000" pitchFamily="2" charset="-122"/>
              </a:rPr>
              <a:t>04</a:t>
            </a:r>
          </a:p>
        </p:txBody>
      </p:sp>
      <p:sp>
        <p:nvSpPr>
          <p:cNvPr id="26" name="Freeform 9"/>
          <p:cNvSpPr>
            <a:spLocks/>
          </p:cNvSpPr>
          <p:nvPr/>
        </p:nvSpPr>
        <p:spPr bwMode="auto">
          <a:xfrm flipH="1">
            <a:off x="1633091" y="2321548"/>
            <a:ext cx="2952328" cy="1843589"/>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2F5EB0"/>
          </a:solidFill>
          <a:ln>
            <a:noFill/>
          </a:ln>
          <a:effectLst>
            <a:innerShdw blurRad="63500" dist="50800" dir="13500000">
              <a:prstClr val="black">
                <a:alpha val="50000"/>
              </a:prstClr>
            </a:innerShdw>
          </a:effectLst>
          <a:extLst/>
        </p:spPr>
        <p:txBody>
          <a:bodyPr vert="horz" wrap="square" lIns="75520" tIns="37760" rIns="75520" bIns="377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33" name="KSO_Shape"/>
          <p:cNvSpPr>
            <a:spLocks/>
          </p:cNvSpPr>
          <p:nvPr/>
        </p:nvSpPr>
        <p:spPr bwMode="auto">
          <a:xfrm>
            <a:off x="2669673" y="2926171"/>
            <a:ext cx="634342" cy="634342"/>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34" name="矩形 33"/>
          <p:cNvSpPr/>
          <p:nvPr/>
        </p:nvSpPr>
        <p:spPr>
          <a:xfrm>
            <a:off x="2052240" y="3707748"/>
            <a:ext cx="2087545" cy="369324"/>
          </a:xfrm>
          <a:prstGeom prst="rect">
            <a:avLst/>
          </a:prstGeom>
        </p:spPr>
        <p:txBody>
          <a:bodyPr wrap="square" lIns="91431" tIns="45716" rIns="91431" bIns="45716">
            <a:spAutoFit/>
          </a:bodyPr>
          <a:lstStyle/>
          <a:p>
            <a:pPr algn="ctr">
              <a:spcBef>
                <a:spcPct val="0"/>
              </a:spcBef>
              <a:buFont typeface="Arial" charset="0"/>
              <a:buNone/>
            </a:pP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重点项目</a:t>
            </a:r>
          </a:p>
        </p:txBody>
      </p:sp>
      <p:sp>
        <p:nvSpPr>
          <p:cNvPr id="35" name="矩形 34"/>
          <p:cNvSpPr>
            <a:spLocks noChangeArrowheads="1"/>
          </p:cNvSpPr>
          <p:nvPr/>
        </p:nvSpPr>
        <p:spPr bwMode="auto">
          <a:xfrm>
            <a:off x="1862702" y="4293096"/>
            <a:ext cx="2493107"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在此录入上述图表的描述说明，在此录入上述图表的描述说明。</a:t>
            </a:r>
          </a:p>
        </p:txBody>
      </p:sp>
      <p:sp>
        <p:nvSpPr>
          <p:cNvPr id="36" name="矩形 35"/>
          <p:cNvSpPr/>
          <p:nvPr/>
        </p:nvSpPr>
        <p:spPr>
          <a:xfrm>
            <a:off x="7380832" y="1484784"/>
            <a:ext cx="2758205" cy="369324"/>
          </a:xfrm>
          <a:prstGeom prst="rect">
            <a:avLst/>
          </a:prstGeom>
        </p:spPr>
        <p:txBody>
          <a:bodyPr wrap="square" lIns="91431" tIns="45716" rIns="91431" bIns="45716">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37" name="矩形 47"/>
          <p:cNvSpPr>
            <a:spLocks noChangeArrowheads="1"/>
          </p:cNvSpPr>
          <p:nvPr/>
        </p:nvSpPr>
        <p:spPr bwMode="auto">
          <a:xfrm>
            <a:off x="7380145" y="1772816"/>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在此录入上述图表的综合说明，在此录入上述图表的综合描述说明。</a:t>
            </a:r>
          </a:p>
        </p:txBody>
      </p:sp>
      <p:sp>
        <p:nvSpPr>
          <p:cNvPr id="38" name="矩形 47"/>
          <p:cNvSpPr>
            <a:spLocks noChangeArrowheads="1"/>
          </p:cNvSpPr>
          <p:nvPr/>
        </p:nvSpPr>
        <p:spPr bwMode="auto">
          <a:xfrm>
            <a:off x="8172233" y="2803421"/>
            <a:ext cx="295232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在此录入上述图表的综合说明，在此录入上述图表的综合描述说明。</a:t>
            </a:r>
          </a:p>
        </p:txBody>
      </p:sp>
      <p:sp>
        <p:nvSpPr>
          <p:cNvPr id="39" name="矩形 38"/>
          <p:cNvSpPr/>
          <p:nvPr/>
        </p:nvSpPr>
        <p:spPr>
          <a:xfrm>
            <a:off x="7380832" y="3491724"/>
            <a:ext cx="2123549" cy="369324"/>
          </a:xfrm>
          <a:prstGeom prst="rect">
            <a:avLst/>
          </a:prstGeom>
        </p:spPr>
        <p:txBody>
          <a:bodyPr wrap="square" lIns="91431" tIns="45716" rIns="91431" bIns="45716">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40" name="矩形 47"/>
          <p:cNvSpPr>
            <a:spLocks noChangeArrowheads="1"/>
          </p:cNvSpPr>
          <p:nvPr/>
        </p:nvSpPr>
        <p:spPr bwMode="auto">
          <a:xfrm>
            <a:off x="7380145" y="3802249"/>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在此录入上述图表的综合说明，在此录入上述图表的综合描述说明。</a:t>
            </a:r>
          </a:p>
        </p:txBody>
      </p:sp>
      <p:sp>
        <p:nvSpPr>
          <p:cNvPr id="41" name="矩形 40"/>
          <p:cNvSpPr/>
          <p:nvPr/>
        </p:nvSpPr>
        <p:spPr>
          <a:xfrm>
            <a:off x="8100912" y="4499836"/>
            <a:ext cx="2233005" cy="369324"/>
          </a:xfrm>
          <a:prstGeom prst="rect">
            <a:avLst/>
          </a:prstGeom>
        </p:spPr>
        <p:txBody>
          <a:bodyPr wrap="square" lIns="91431" tIns="45716" rIns="91431" bIns="45716">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42" name="矩形 47"/>
          <p:cNvSpPr>
            <a:spLocks noChangeArrowheads="1"/>
          </p:cNvSpPr>
          <p:nvPr/>
        </p:nvSpPr>
        <p:spPr bwMode="auto">
          <a:xfrm>
            <a:off x="8100225" y="4810361"/>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在此录入上述图表的综合说明，在此录入上述图表的综合描述说明。</a:t>
            </a:r>
          </a:p>
        </p:txBody>
      </p:sp>
      <p:sp>
        <p:nvSpPr>
          <p:cNvPr id="43" name="矩形 42"/>
          <p:cNvSpPr/>
          <p:nvPr/>
        </p:nvSpPr>
        <p:spPr>
          <a:xfrm>
            <a:off x="8172233" y="2492896"/>
            <a:ext cx="2123549" cy="369324"/>
          </a:xfrm>
          <a:prstGeom prst="rect">
            <a:avLst/>
          </a:prstGeom>
        </p:spPr>
        <p:txBody>
          <a:bodyPr wrap="square" lIns="91431" tIns="45716" rIns="91431" bIns="45716">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44" name="TextBox 43"/>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371584598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2" presetClass="emph" presetSubtype="0" fill="hold" grpId="1" nodeType="afterEffect">
                                  <p:stCondLst>
                                    <p:cond delay="0"/>
                                  </p:stCondLst>
                                  <p:childTnLst>
                                    <p:animRot by="120000">
                                      <p:cBhvr>
                                        <p:cTn id="12" dur="100" fill="hold">
                                          <p:stCondLst>
                                            <p:cond delay="0"/>
                                          </p:stCondLst>
                                        </p:cTn>
                                        <p:tgtEl>
                                          <p:spTgt spid="26"/>
                                        </p:tgtEl>
                                        <p:attrNameLst>
                                          <p:attrName>r</p:attrName>
                                        </p:attrNameLst>
                                      </p:cBhvr>
                                    </p:animRot>
                                    <p:animRot by="-240000">
                                      <p:cBhvr>
                                        <p:cTn id="13" dur="200" fill="hold">
                                          <p:stCondLst>
                                            <p:cond delay="200"/>
                                          </p:stCondLst>
                                        </p:cTn>
                                        <p:tgtEl>
                                          <p:spTgt spid="26"/>
                                        </p:tgtEl>
                                        <p:attrNameLst>
                                          <p:attrName>r</p:attrName>
                                        </p:attrNameLst>
                                      </p:cBhvr>
                                    </p:animRot>
                                    <p:animRot by="240000">
                                      <p:cBhvr>
                                        <p:cTn id="14" dur="200" fill="hold">
                                          <p:stCondLst>
                                            <p:cond delay="400"/>
                                          </p:stCondLst>
                                        </p:cTn>
                                        <p:tgtEl>
                                          <p:spTgt spid="26"/>
                                        </p:tgtEl>
                                        <p:attrNameLst>
                                          <p:attrName>r</p:attrName>
                                        </p:attrNameLst>
                                      </p:cBhvr>
                                    </p:animRot>
                                    <p:animRot by="-240000">
                                      <p:cBhvr>
                                        <p:cTn id="15" dur="200" fill="hold">
                                          <p:stCondLst>
                                            <p:cond delay="600"/>
                                          </p:stCondLst>
                                        </p:cTn>
                                        <p:tgtEl>
                                          <p:spTgt spid="26"/>
                                        </p:tgtEl>
                                        <p:attrNameLst>
                                          <p:attrName>r</p:attrName>
                                        </p:attrNameLst>
                                      </p:cBhvr>
                                    </p:animRot>
                                    <p:animRot by="120000">
                                      <p:cBhvr>
                                        <p:cTn id="16" dur="200" fill="hold">
                                          <p:stCondLst>
                                            <p:cond delay="800"/>
                                          </p:stCondLst>
                                        </p:cTn>
                                        <p:tgtEl>
                                          <p:spTgt spid="26"/>
                                        </p:tgtEl>
                                        <p:attrNameLst>
                                          <p:attrName>r</p:attrName>
                                        </p:attrNameLst>
                                      </p:cBhvr>
                                    </p:animRot>
                                  </p:childTnLst>
                                </p:cTn>
                              </p:par>
                            </p:childTnLst>
                          </p:cTn>
                        </p:par>
                        <p:par>
                          <p:cTn id="17" fill="hold">
                            <p:stCondLst>
                              <p:cond delay="2000"/>
                            </p:stCondLst>
                            <p:childTnLst>
                              <p:par>
                                <p:cTn id="18" presetID="53" presetClass="entr" presetSubtype="16" fill="hold" grpId="0" nodeType="after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fltVal val="0"/>
                                          </p:val>
                                        </p:tav>
                                        <p:tav tm="100000">
                                          <p:val>
                                            <p:strVal val="#ppt_w"/>
                                          </p:val>
                                        </p:tav>
                                      </p:tavLst>
                                    </p:anim>
                                    <p:anim calcmode="lin" valueType="num">
                                      <p:cBhvr>
                                        <p:cTn id="21" dur="500" fill="hold"/>
                                        <p:tgtEl>
                                          <p:spTgt spid="33"/>
                                        </p:tgtEl>
                                        <p:attrNameLst>
                                          <p:attrName>ppt_h</p:attrName>
                                        </p:attrNameLst>
                                      </p:cBhvr>
                                      <p:tavLst>
                                        <p:tav tm="0">
                                          <p:val>
                                            <p:fltVal val="0"/>
                                          </p:val>
                                        </p:tav>
                                        <p:tav tm="100000">
                                          <p:val>
                                            <p:strVal val="#ppt_h"/>
                                          </p:val>
                                        </p:tav>
                                      </p:tavLst>
                                    </p:anim>
                                    <p:animEffect transition="in" filter="fade">
                                      <p:cBhvr>
                                        <p:cTn id="22" dur="500"/>
                                        <p:tgtEl>
                                          <p:spTgt spid="33"/>
                                        </p:tgtEl>
                                      </p:cBhvr>
                                    </p:animEffect>
                                  </p:childTnLst>
                                </p:cTn>
                              </p:par>
                              <p:par>
                                <p:cTn id="23" presetID="2" presetClass="entr" presetSubtype="4" fill="hold" grpId="0" nodeType="withEffect">
                                  <p:stCondLst>
                                    <p:cond delay="50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500" fill="hold"/>
                                        <p:tgtEl>
                                          <p:spTgt spid="34"/>
                                        </p:tgtEl>
                                        <p:attrNameLst>
                                          <p:attrName>ppt_x</p:attrName>
                                        </p:attrNameLst>
                                      </p:cBhvr>
                                      <p:tavLst>
                                        <p:tav tm="0">
                                          <p:val>
                                            <p:strVal val="#ppt_x"/>
                                          </p:val>
                                        </p:tav>
                                        <p:tav tm="100000">
                                          <p:val>
                                            <p:strVal val="#ppt_x"/>
                                          </p:val>
                                        </p:tav>
                                      </p:tavLst>
                                    </p:anim>
                                    <p:anim calcmode="lin" valueType="num">
                                      <p:cBhvr additive="base">
                                        <p:cTn id="26" dur="500" fill="hold"/>
                                        <p:tgtEl>
                                          <p:spTgt spid="3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50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500" fill="hold"/>
                                        <p:tgtEl>
                                          <p:spTgt spid="35"/>
                                        </p:tgtEl>
                                        <p:attrNameLst>
                                          <p:attrName>ppt_x</p:attrName>
                                        </p:attrNameLst>
                                      </p:cBhvr>
                                      <p:tavLst>
                                        <p:tav tm="0">
                                          <p:val>
                                            <p:strVal val="#ppt_x"/>
                                          </p:val>
                                        </p:tav>
                                        <p:tav tm="100000">
                                          <p:val>
                                            <p:strVal val="#ppt_x"/>
                                          </p:val>
                                        </p:tav>
                                      </p:tavLst>
                                    </p:anim>
                                    <p:anim calcmode="lin" valueType="num">
                                      <p:cBhvr additive="base">
                                        <p:cTn id="30" dur="500" fill="hold"/>
                                        <p:tgtEl>
                                          <p:spTgt spid="35"/>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down)">
                                      <p:cBhvr>
                                        <p:cTn id="34" dur="500"/>
                                        <p:tgtEl>
                                          <p:spTgt spid="14"/>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fill="hold"/>
                                        <p:tgtEl>
                                          <p:spTgt spid="36"/>
                                        </p:tgtEl>
                                        <p:attrNameLst>
                                          <p:attrName>ppt_w</p:attrName>
                                        </p:attrNameLst>
                                      </p:cBhvr>
                                      <p:tavLst>
                                        <p:tav tm="0">
                                          <p:val>
                                            <p:fltVal val="0"/>
                                          </p:val>
                                        </p:tav>
                                        <p:tav tm="100000">
                                          <p:val>
                                            <p:strVal val="#ppt_w"/>
                                          </p:val>
                                        </p:tav>
                                      </p:tavLst>
                                    </p:anim>
                                    <p:anim calcmode="lin" valueType="num">
                                      <p:cBhvr>
                                        <p:cTn id="48" dur="500" fill="hold"/>
                                        <p:tgtEl>
                                          <p:spTgt spid="36"/>
                                        </p:tgtEl>
                                        <p:attrNameLst>
                                          <p:attrName>ppt_h</p:attrName>
                                        </p:attrNameLst>
                                      </p:cBhvr>
                                      <p:tavLst>
                                        <p:tav tm="0">
                                          <p:val>
                                            <p:fltVal val="0"/>
                                          </p:val>
                                        </p:tav>
                                        <p:tav tm="100000">
                                          <p:val>
                                            <p:strVal val="#ppt_h"/>
                                          </p:val>
                                        </p:tav>
                                      </p:tavLst>
                                    </p:anim>
                                    <p:animEffect transition="in" filter="fade">
                                      <p:cBhvr>
                                        <p:cTn id="49" dur="500"/>
                                        <p:tgtEl>
                                          <p:spTgt spid="36"/>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37"/>
                                        </p:tgtEl>
                                        <p:attrNameLst>
                                          <p:attrName>style.visibility</p:attrName>
                                        </p:attrNameLst>
                                      </p:cBhvr>
                                      <p:to>
                                        <p:strVal val="visible"/>
                                      </p:to>
                                    </p:set>
                                    <p:anim calcmode="lin" valueType="num">
                                      <p:cBhvr>
                                        <p:cTn id="52" dur="500" fill="hold"/>
                                        <p:tgtEl>
                                          <p:spTgt spid="37"/>
                                        </p:tgtEl>
                                        <p:attrNameLst>
                                          <p:attrName>ppt_w</p:attrName>
                                        </p:attrNameLst>
                                      </p:cBhvr>
                                      <p:tavLst>
                                        <p:tav tm="0">
                                          <p:val>
                                            <p:fltVal val="0"/>
                                          </p:val>
                                        </p:tav>
                                        <p:tav tm="100000">
                                          <p:val>
                                            <p:strVal val="#ppt_w"/>
                                          </p:val>
                                        </p:tav>
                                      </p:tavLst>
                                    </p:anim>
                                    <p:anim calcmode="lin" valueType="num">
                                      <p:cBhvr>
                                        <p:cTn id="53" dur="500" fill="hold"/>
                                        <p:tgtEl>
                                          <p:spTgt spid="37"/>
                                        </p:tgtEl>
                                        <p:attrNameLst>
                                          <p:attrName>ppt_h</p:attrName>
                                        </p:attrNameLst>
                                      </p:cBhvr>
                                      <p:tavLst>
                                        <p:tav tm="0">
                                          <p:val>
                                            <p:fltVal val="0"/>
                                          </p:val>
                                        </p:tav>
                                        <p:tav tm="100000">
                                          <p:val>
                                            <p:strVal val="#ppt_h"/>
                                          </p:val>
                                        </p:tav>
                                      </p:tavLst>
                                    </p:anim>
                                    <p:animEffect transition="in" filter="fade">
                                      <p:cBhvr>
                                        <p:cTn id="54" dur="500"/>
                                        <p:tgtEl>
                                          <p:spTgt spid="37"/>
                                        </p:tgtEl>
                                      </p:cBhvr>
                                    </p:animEffect>
                                  </p:childTnLst>
                                </p:cTn>
                              </p:par>
                            </p:childTnLst>
                          </p:cTn>
                        </p:par>
                        <p:par>
                          <p:cTn id="55" fill="hold">
                            <p:stCondLst>
                              <p:cond delay="4000"/>
                            </p:stCondLst>
                            <p:childTnLst>
                              <p:par>
                                <p:cTn id="56" presetID="22" presetClass="entr" presetSubtype="4" fill="hold" nodeType="after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wipe(down)">
                                      <p:cBhvr>
                                        <p:cTn id="58" dur="500"/>
                                        <p:tgtEl>
                                          <p:spTgt spid="18"/>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20"/>
                                        </p:tgtEl>
                                        <p:attrNameLst>
                                          <p:attrName>style.visibility</p:attrName>
                                        </p:attrNameLst>
                                      </p:cBhvr>
                                      <p:to>
                                        <p:strVal val="visible"/>
                                      </p:to>
                                    </p:set>
                                    <p:anim calcmode="lin" valueType="num">
                                      <p:cBhvr>
                                        <p:cTn id="61" dur="500" fill="hold"/>
                                        <p:tgtEl>
                                          <p:spTgt spid="20"/>
                                        </p:tgtEl>
                                        <p:attrNameLst>
                                          <p:attrName>ppt_w</p:attrName>
                                        </p:attrNameLst>
                                      </p:cBhvr>
                                      <p:tavLst>
                                        <p:tav tm="0">
                                          <p:val>
                                            <p:fltVal val="0"/>
                                          </p:val>
                                        </p:tav>
                                        <p:tav tm="100000">
                                          <p:val>
                                            <p:strVal val="#ppt_w"/>
                                          </p:val>
                                        </p:tav>
                                      </p:tavLst>
                                    </p:anim>
                                    <p:anim calcmode="lin" valueType="num">
                                      <p:cBhvr>
                                        <p:cTn id="62" dur="500" fill="hold"/>
                                        <p:tgtEl>
                                          <p:spTgt spid="20"/>
                                        </p:tgtEl>
                                        <p:attrNameLst>
                                          <p:attrName>ppt_h</p:attrName>
                                        </p:attrNameLst>
                                      </p:cBhvr>
                                      <p:tavLst>
                                        <p:tav tm="0">
                                          <p:val>
                                            <p:fltVal val="0"/>
                                          </p:val>
                                        </p:tav>
                                        <p:tav tm="100000">
                                          <p:val>
                                            <p:strVal val="#ppt_h"/>
                                          </p:val>
                                        </p:tav>
                                      </p:tavLst>
                                    </p:anim>
                                    <p:animEffect transition="in" filter="fade">
                                      <p:cBhvr>
                                        <p:cTn id="63" dur="500"/>
                                        <p:tgtEl>
                                          <p:spTgt spid="20"/>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21"/>
                                        </p:tgtEl>
                                        <p:attrNameLst>
                                          <p:attrName>style.visibility</p:attrName>
                                        </p:attrNameLst>
                                      </p:cBhvr>
                                      <p:to>
                                        <p:strVal val="visible"/>
                                      </p:to>
                                    </p:set>
                                    <p:anim calcmode="lin" valueType="num">
                                      <p:cBhvr>
                                        <p:cTn id="66" dur="500" fill="hold"/>
                                        <p:tgtEl>
                                          <p:spTgt spid="21"/>
                                        </p:tgtEl>
                                        <p:attrNameLst>
                                          <p:attrName>ppt_w</p:attrName>
                                        </p:attrNameLst>
                                      </p:cBhvr>
                                      <p:tavLst>
                                        <p:tav tm="0">
                                          <p:val>
                                            <p:fltVal val="0"/>
                                          </p:val>
                                        </p:tav>
                                        <p:tav tm="100000">
                                          <p:val>
                                            <p:strVal val="#ppt_w"/>
                                          </p:val>
                                        </p:tav>
                                      </p:tavLst>
                                    </p:anim>
                                    <p:anim calcmode="lin" valueType="num">
                                      <p:cBhvr>
                                        <p:cTn id="67" dur="500" fill="hold"/>
                                        <p:tgtEl>
                                          <p:spTgt spid="21"/>
                                        </p:tgtEl>
                                        <p:attrNameLst>
                                          <p:attrName>ppt_h</p:attrName>
                                        </p:attrNameLst>
                                      </p:cBhvr>
                                      <p:tavLst>
                                        <p:tav tm="0">
                                          <p:val>
                                            <p:fltVal val="0"/>
                                          </p:val>
                                        </p:tav>
                                        <p:tav tm="100000">
                                          <p:val>
                                            <p:strVal val="#ppt_h"/>
                                          </p:val>
                                        </p:tav>
                                      </p:tavLst>
                                    </p:anim>
                                    <p:animEffect transition="in" filter="fade">
                                      <p:cBhvr>
                                        <p:cTn id="68" dur="500"/>
                                        <p:tgtEl>
                                          <p:spTgt spid="21"/>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43"/>
                                        </p:tgtEl>
                                        <p:attrNameLst>
                                          <p:attrName>style.visibility</p:attrName>
                                        </p:attrNameLst>
                                      </p:cBhvr>
                                      <p:to>
                                        <p:strVal val="visible"/>
                                      </p:to>
                                    </p:set>
                                    <p:anim calcmode="lin" valueType="num">
                                      <p:cBhvr>
                                        <p:cTn id="71" dur="500" fill="hold"/>
                                        <p:tgtEl>
                                          <p:spTgt spid="43"/>
                                        </p:tgtEl>
                                        <p:attrNameLst>
                                          <p:attrName>ppt_w</p:attrName>
                                        </p:attrNameLst>
                                      </p:cBhvr>
                                      <p:tavLst>
                                        <p:tav tm="0">
                                          <p:val>
                                            <p:fltVal val="0"/>
                                          </p:val>
                                        </p:tav>
                                        <p:tav tm="100000">
                                          <p:val>
                                            <p:strVal val="#ppt_w"/>
                                          </p:val>
                                        </p:tav>
                                      </p:tavLst>
                                    </p:anim>
                                    <p:anim calcmode="lin" valueType="num">
                                      <p:cBhvr>
                                        <p:cTn id="72" dur="500" fill="hold"/>
                                        <p:tgtEl>
                                          <p:spTgt spid="43"/>
                                        </p:tgtEl>
                                        <p:attrNameLst>
                                          <p:attrName>ppt_h</p:attrName>
                                        </p:attrNameLst>
                                      </p:cBhvr>
                                      <p:tavLst>
                                        <p:tav tm="0">
                                          <p:val>
                                            <p:fltVal val="0"/>
                                          </p:val>
                                        </p:tav>
                                        <p:tav tm="100000">
                                          <p:val>
                                            <p:strVal val="#ppt_h"/>
                                          </p:val>
                                        </p:tav>
                                      </p:tavLst>
                                    </p:anim>
                                    <p:animEffect transition="in" filter="fade">
                                      <p:cBhvr>
                                        <p:cTn id="73" dur="500"/>
                                        <p:tgtEl>
                                          <p:spTgt spid="43"/>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38"/>
                                        </p:tgtEl>
                                        <p:attrNameLst>
                                          <p:attrName>style.visibility</p:attrName>
                                        </p:attrNameLst>
                                      </p:cBhvr>
                                      <p:to>
                                        <p:strVal val="visible"/>
                                      </p:to>
                                    </p:set>
                                    <p:anim calcmode="lin" valueType="num">
                                      <p:cBhvr>
                                        <p:cTn id="76" dur="500" fill="hold"/>
                                        <p:tgtEl>
                                          <p:spTgt spid="38"/>
                                        </p:tgtEl>
                                        <p:attrNameLst>
                                          <p:attrName>ppt_w</p:attrName>
                                        </p:attrNameLst>
                                      </p:cBhvr>
                                      <p:tavLst>
                                        <p:tav tm="0">
                                          <p:val>
                                            <p:fltVal val="0"/>
                                          </p:val>
                                        </p:tav>
                                        <p:tav tm="100000">
                                          <p:val>
                                            <p:strVal val="#ppt_w"/>
                                          </p:val>
                                        </p:tav>
                                      </p:tavLst>
                                    </p:anim>
                                    <p:anim calcmode="lin" valueType="num">
                                      <p:cBhvr>
                                        <p:cTn id="77" dur="500" fill="hold"/>
                                        <p:tgtEl>
                                          <p:spTgt spid="38"/>
                                        </p:tgtEl>
                                        <p:attrNameLst>
                                          <p:attrName>ppt_h</p:attrName>
                                        </p:attrNameLst>
                                      </p:cBhvr>
                                      <p:tavLst>
                                        <p:tav tm="0">
                                          <p:val>
                                            <p:fltVal val="0"/>
                                          </p:val>
                                        </p:tav>
                                        <p:tav tm="100000">
                                          <p:val>
                                            <p:strVal val="#ppt_h"/>
                                          </p:val>
                                        </p:tav>
                                      </p:tavLst>
                                    </p:anim>
                                    <p:animEffect transition="in" filter="fade">
                                      <p:cBhvr>
                                        <p:cTn id="78" dur="500"/>
                                        <p:tgtEl>
                                          <p:spTgt spid="38"/>
                                        </p:tgtEl>
                                      </p:cBhvr>
                                    </p:animEffect>
                                  </p:childTnLst>
                                </p:cTn>
                              </p:par>
                            </p:childTnLst>
                          </p:cTn>
                        </p:par>
                        <p:par>
                          <p:cTn id="79" fill="hold">
                            <p:stCondLst>
                              <p:cond delay="5000"/>
                            </p:stCondLst>
                            <p:childTnLst>
                              <p:par>
                                <p:cTn id="80" presetID="22" presetClass="entr" presetSubtype="8" fill="hold" nodeType="after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wipe(left)">
                                      <p:cBhvr>
                                        <p:cTn id="82" dur="500"/>
                                        <p:tgtEl>
                                          <p:spTgt spid="15"/>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22"/>
                                        </p:tgtEl>
                                        <p:attrNameLst>
                                          <p:attrName>style.visibility</p:attrName>
                                        </p:attrNameLst>
                                      </p:cBhvr>
                                      <p:to>
                                        <p:strVal val="visible"/>
                                      </p:to>
                                    </p:set>
                                    <p:anim calcmode="lin" valueType="num">
                                      <p:cBhvr>
                                        <p:cTn id="85" dur="500" fill="hold"/>
                                        <p:tgtEl>
                                          <p:spTgt spid="22"/>
                                        </p:tgtEl>
                                        <p:attrNameLst>
                                          <p:attrName>ppt_w</p:attrName>
                                        </p:attrNameLst>
                                      </p:cBhvr>
                                      <p:tavLst>
                                        <p:tav tm="0">
                                          <p:val>
                                            <p:fltVal val="0"/>
                                          </p:val>
                                        </p:tav>
                                        <p:tav tm="100000">
                                          <p:val>
                                            <p:strVal val="#ppt_w"/>
                                          </p:val>
                                        </p:tav>
                                      </p:tavLst>
                                    </p:anim>
                                    <p:anim calcmode="lin" valueType="num">
                                      <p:cBhvr>
                                        <p:cTn id="86" dur="500" fill="hold"/>
                                        <p:tgtEl>
                                          <p:spTgt spid="22"/>
                                        </p:tgtEl>
                                        <p:attrNameLst>
                                          <p:attrName>ppt_h</p:attrName>
                                        </p:attrNameLst>
                                      </p:cBhvr>
                                      <p:tavLst>
                                        <p:tav tm="0">
                                          <p:val>
                                            <p:fltVal val="0"/>
                                          </p:val>
                                        </p:tav>
                                        <p:tav tm="100000">
                                          <p:val>
                                            <p:strVal val="#ppt_h"/>
                                          </p:val>
                                        </p:tav>
                                      </p:tavLst>
                                    </p:anim>
                                    <p:animEffect transition="in" filter="fade">
                                      <p:cBhvr>
                                        <p:cTn id="87" dur="500"/>
                                        <p:tgtEl>
                                          <p:spTgt spid="22"/>
                                        </p:tgtEl>
                                      </p:cBhvr>
                                    </p:animEffect>
                                  </p:childTnLst>
                                </p:cTn>
                              </p:par>
                              <p:par>
                                <p:cTn id="88" presetID="53" presetClass="entr" presetSubtype="16" fill="hold" grpId="0" nodeType="withEffect">
                                  <p:stCondLst>
                                    <p:cond delay="500"/>
                                  </p:stCondLst>
                                  <p:childTnLst>
                                    <p:set>
                                      <p:cBhvr>
                                        <p:cTn id="89" dur="1" fill="hold">
                                          <p:stCondLst>
                                            <p:cond delay="0"/>
                                          </p:stCondLst>
                                        </p:cTn>
                                        <p:tgtEl>
                                          <p:spTgt spid="23"/>
                                        </p:tgtEl>
                                        <p:attrNameLst>
                                          <p:attrName>style.visibility</p:attrName>
                                        </p:attrNameLst>
                                      </p:cBhvr>
                                      <p:to>
                                        <p:strVal val="visible"/>
                                      </p:to>
                                    </p:set>
                                    <p:anim calcmode="lin" valueType="num">
                                      <p:cBhvr>
                                        <p:cTn id="90" dur="500" fill="hold"/>
                                        <p:tgtEl>
                                          <p:spTgt spid="23"/>
                                        </p:tgtEl>
                                        <p:attrNameLst>
                                          <p:attrName>ppt_w</p:attrName>
                                        </p:attrNameLst>
                                      </p:cBhvr>
                                      <p:tavLst>
                                        <p:tav tm="0">
                                          <p:val>
                                            <p:fltVal val="0"/>
                                          </p:val>
                                        </p:tav>
                                        <p:tav tm="100000">
                                          <p:val>
                                            <p:strVal val="#ppt_w"/>
                                          </p:val>
                                        </p:tav>
                                      </p:tavLst>
                                    </p:anim>
                                    <p:anim calcmode="lin" valueType="num">
                                      <p:cBhvr>
                                        <p:cTn id="91" dur="500" fill="hold"/>
                                        <p:tgtEl>
                                          <p:spTgt spid="23"/>
                                        </p:tgtEl>
                                        <p:attrNameLst>
                                          <p:attrName>ppt_h</p:attrName>
                                        </p:attrNameLst>
                                      </p:cBhvr>
                                      <p:tavLst>
                                        <p:tav tm="0">
                                          <p:val>
                                            <p:fltVal val="0"/>
                                          </p:val>
                                        </p:tav>
                                        <p:tav tm="100000">
                                          <p:val>
                                            <p:strVal val="#ppt_h"/>
                                          </p:val>
                                        </p:tav>
                                      </p:tavLst>
                                    </p:anim>
                                    <p:animEffect transition="in" filter="fade">
                                      <p:cBhvr>
                                        <p:cTn id="92" dur="500"/>
                                        <p:tgtEl>
                                          <p:spTgt spid="23"/>
                                        </p:tgtEl>
                                      </p:cBhvr>
                                    </p:animEffect>
                                  </p:childTnLst>
                                </p:cTn>
                              </p:par>
                              <p:par>
                                <p:cTn id="93" presetID="53" presetClass="entr" presetSubtype="16" fill="hold" grpId="0" nodeType="withEffect">
                                  <p:stCondLst>
                                    <p:cond delay="500"/>
                                  </p:stCondLst>
                                  <p:childTnLst>
                                    <p:set>
                                      <p:cBhvr>
                                        <p:cTn id="94" dur="1" fill="hold">
                                          <p:stCondLst>
                                            <p:cond delay="0"/>
                                          </p:stCondLst>
                                        </p:cTn>
                                        <p:tgtEl>
                                          <p:spTgt spid="39"/>
                                        </p:tgtEl>
                                        <p:attrNameLst>
                                          <p:attrName>style.visibility</p:attrName>
                                        </p:attrNameLst>
                                      </p:cBhvr>
                                      <p:to>
                                        <p:strVal val="visible"/>
                                      </p:to>
                                    </p:set>
                                    <p:anim calcmode="lin" valueType="num">
                                      <p:cBhvr>
                                        <p:cTn id="95" dur="500" fill="hold"/>
                                        <p:tgtEl>
                                          <p:spTgt spid="39"/>
                                        </p:tgtEl>
                                        <p:attrNameLst>
                                          <p:attrName>ppt_w</p:attrName>
                                        </p:attrNameLst>
                                      </p:cBhvr>
                                      <p:tavLst>
                                        <p:tav tm="0">
                                          <p:val>
                                            <p:fltVal val="0"/>
                                          </p:val>
                                        </p:tav>
                                        <p:tav tm="100000">
                                          <p:val>
                                            <p:strVal val="#ppt_w"/>
                                          </p:val>
                                        </p:tav>
                                      </p:tavLst>
                                    </p:anim>
                                    <p:anim calcmode="lin" valueType="num">
                                      <p:cBhvr>
                                        <p:cTn id="96" dur="500" fill="hold"/>
                                        <p:tgtEl>
                                          <p:spTgt spid="39"/>
                                        </p:tgtEl>
                                        <p:attrNameLst>
                                          <p:attrName>ppt_h</p:attrName>
                                        </p:attrNameLst>
                                      </p:cBhvr>
                                      <p:tavLst>
                                        <p:tav tm="0">
                                          <p:val>
                                            <p:fltVal val="0"/>
                                          </p:val>
                                        </p:tav>
                                        <p:tav tm="100000">
                                          <p:val>
                                            <p:strVal val="#ppt_h"/>
                                          </p:val>
                                        </p:tav>
                                      </p:tavLst>
                                    </p:anim>
                                    <p:animEffect transition="in" filter="fade">
                                      <p:cBhvr>
                                        <p:cTn id="97" dur="500"/>
                                        <p:tgtEl>
                                          <p:spTgt spid="39"/>
                                        </p:tgtEl>
                                      </p:cBhvr>
                                    </p:animEffect>
                                  </p:childTnLst>
                                </p:cTn>
                              </p:par>
                              <p:par>
                                <p:cTn id="98" presetID="53" presetClass="entr" presetSubtype="16" fill="hold" grpId="0" nodeType="withEffect">
                                  <p:stCondLst>
                                    <p:cond delay="500"/>
                                  </p:stCondLst>
                                  <p:childTnLst>
                                    <p:set>
                                      <p:cBhvr>
                                        <p:cTn id="99" dur="1" fill="hold">
                                          <p:stCondLst>
                                            <p:cond delay="0"/>
                                          </p:stCondLst>
                                        </p:cTn>
                                        <p:tgtEl>
                                          <p:spTgt spid="40"/>
                                        </p:tgtEl>
                                        <p:attrNameLst>
                                          <p:attrName>style.visibility</p:attrName>
                                        </p:attrNameLst>
                                      </p:cBhvr>
                                      <p:to>
                                        <p:strVal val="visible"/>
                                      </p:to>
                                    </p:set>
                                    <p:anim calcmode="lin" valueType="num">
                                      <p:cBhvr>
                                        <p:cTn id="100" dur="500" fill="hold"/>
                                        <p:tgtEl>
                                          <p:spTgt spid="40"/>
                                        </p:tgtEl>
                                        <p:attrNameLst>
                                          <p:attrName>ppt_w</p:attrName>
                                        </p:attrNameLst>
                                      </p:cBhvr>
                                      <p:tavLst>
                                        <p:tav tm="0">
                                          <p:val>
                                            <p:fltVal val="0"/>
                                          </p:val>
                                        </p:tav>
                                        <p:tav tm="100000">
                                          <p:val>
                                            <p:strVal val="#ppt_w"/>
                                          </p:val>
                                        </p:tav>
                                      </p:tavLst>
                                    </p:anim>
                                    <p:anim calcmode="lin" valueType="num">
                                      <p:cBhvr>
                                        <p:cTn id="101" dur="500" fill="hold"/>
                                        <p:tgtEl>
                                          <p:spTgt spid="40"/>
                                        </p:tgtEl>
                                        <p:attrNameLst>
                                          <p:attrName>ppt_h</p:attrName>
                                        </p:attrNameLst>
                                      </p:cBhvr>
                                      <p:tavLst>
                                        <p:tav tm="0">
                                          <p:val>
                                            <p:fltVal val="0"/>
                                          </p:val>
                                        </p:tav>
                                        <p:tav tm="100000">
                                          <p:val>
                                            <p:strVal val="#ppt_h"/>
                                          </p:val>
                                        </p:tav>
                                      </p:tavLst>
                                    </p:anim>
                                    <p:animEffect transition="in" filter="fade">
                                      <p:cBhvr>
                                        <p:cTn id="102" dur="500"/>
                                        <p:tgtEl>
                                          <p:spTgt spid="40"/>
                                        </p:tgtEl>
                                      </p:cBhvr>
                                    </p:animEffect>
                                  </p:childTnLst>
                                </p:cTn>
                              </p:par>
                            </p:childTnLst>
                          </p:cTn>
                        </p:par>
                        <p:par>
                          <p:cTn id="103" fill="hold">
                            <p:stCondLst>
                              <p:cond delay="6000"/>
                            </p:stCondLst>
                            <p:childTnLst>
                              <p:par>
                                <p:cTn id="104" presetID="22" presetClass="entr" presetSubtype="8" fill="hold" nodeType="afterEffect">
                                  <p:stCondLst>
                                    <p:cond delay="0"/>
                                  </p:stCondLst>
                                  <p:childTnLst>
                                    <p:set>
                                      <p:cBhvr>
                                        <p:cTn id="105" dur="1" fill="hold">
                                          <p:stCondLst>
                                            <p:cond delay="0"/>
                                          </p:stCondLst>
                                        </p:cTn>
                                        <p:tgtEl>
                                          <p:spTgt spid="19"/>
                                        </p:tgtEl>
                                        <p:attrNameLst>
                                          <p:attrName>style.visibility</p:attrName>
                                        </p:attrNameLst>
                                      </p:cBhvr>
                                      <p:to>
                                        <p:strVal val="visible"/>
                                      </p:to>
                                    </p:set>
                                    <p:animEffect transition="in" filter="wipe(left)">
                                      <p:cBhvr>
                                        <p:cTn id="106" dur="500"/>
                                        <p:tgtEl>
                                          <p:spTgt spid="19"/>
                                        </p:tgtEl>
                                      </p:cBhvr>
                                    </p:animEffect>
                                  </p:childTnLst>
                                </p:cTn>
                              </p:par>
                              <p:par>
                                <p:cTn id="107" presetID="53" presetClass="entr" presetSubtype="16" fill="hold" grpId="0" nodeType="withEffect">
                                  <p:stCondLst>
                                    <p:cond delay="500"/>
                                  </p:stCondLst>
                                  <p:childTnLst>
                                    <p:set>
                                      <p:cBhvr>
                                        <p:cTn id="108" dur="1" fill="hold">
                                          <p:stCondLst>
                                            <p:cond delay="0"/>
                                          </p:stCondLst>
                                        </p:cTn>
                                        <p:tgtEl>
                                          <p:spTgt spid="24"/>
                                        </p:tgtEl>
                                        <p:attrNameLst>
                                          <p:attrName>style.visibility</p:attrName>
                                        </p:attrNameLst>
                                      </p:cBhvr>
                                      <p:to>
                                        <p:strVal val="visible"/>
                                      </p:to>
                                    </p:set>
                                    <p:anim calcmode="lin" valueType="num">
                                      <p:cBhvr>
                                        <p:cTn id="109" dur="500" fill="hold"/>
                                        <p:tgtEl>
                                          <p:spTgt spid="24"/>
                                        </p:tgtEl>
                                        <p:attrNameLst>
                                          <p:attrName>ppt_w</p:attrName>
                                        </p:attrNameLst>
                                      </p:cBhvr>
                                      <p:tavLst>
                                        <p:tav tm="0">
                                          <p:val>
                                            <p:fltVal val="0"/>
                                          </p:val>
                                        </p:tav>
                                        <p:tav tm="100000">
                                          <p:val>
                                            <p:strVal val="#ppt_w"/>
                                          </p:val>
                                        </p:tav>
                                      </p:tavLst>
                                    </p:anim>
                                    <p:anim calcmode="lin" valueType="num">
                                      <p:cBhvr>
                                        <p:cTn id="110" dur="500" fill="hold"/>
                                        <p:tgtEl>
                                          <p:spTgt spid="24"/>
                                        </p:tgtEl>
                                        <p:attrNameLst>
                                          <p:attrName>ppt_h</p:attrName>
                                        </p:attrNameLst>
                                      </p:cBhvr>
                                      <p:tavLst>
                                        <p:tav tm="0">
                                          <p:val>
                                            <p:fltVal val="0"/>
                                          </p:val>
                                        </p:tav>
                                        <p:tav tm="100000">
                                          <p:val>
                                            <p:strVal val="#ppt_h"/>
                                          </p:val>
                                        </p:tav>
                                      </p:tavLst>
                                    </p:anim>
                                    <p:animEffect transition="in" filter="fade">
                                      <p:cBhvr>
                                        <p:cTn id="111" dur="500"/>
                                        <p:tgtEl>
                                          <p:spTgt spid="24"/>
                                        </p:tgtEl>
                                      </p:cBhvr>
                                    </p:animEffect>
                                  </p:childTnLst>
                                </p:cTn>
                              </p:par>
                              <p:par>
                                <p:cTn id="112" presetID="53" presetClass="entr" presetSubtype="16" fill="hold" grpId="0" nodeType="withEffect">
                                  <p:stCondLst>
                                    <p:cond delay="500"/>
                                  </p:stCondLst>
                                  <p:childTnLst>
                                    <p:set>
                                      <p:cBhvr>
                                        <p:cTn id="113" dur="1" fill="hold">
                                          <p:stCondLst>
                                            <p:cond delay="0"/>
                                          </p:stCondLst>
                                        </p:cTn>
                                        <p:tgtEl>
                                          <p:spTgt spid="25"/>
                                        </p:tgtEl>
                                        <p:attrNameLst>
                                          <p:attrName>style.visibility</p:attrName>
                                        </p:attrNameLst>
                                      </p:cBhvr>
                                      <p:to>
                                        <p:strVal val="visible"/>
                                      </p:to>
                                    </p:set>
                                    <p:anim calcmode="lin" valueType="num">
                                      <p:cBhvr>
                                        <p:cTn id="114" dur="500" fill="hold"/>
                                        <p:tgtEl>
                                          <p:spTgt spid="25"/>
                                        </p:tgtEl>
                                        <p:attrNameLst>
                                          <p:attrName>ppt_w</p:attrName>
                                        </p:attrNameLst>
                                      </p:cBhvr>
                                      <p:tavLst>
                                        <p:tav tm="0">
                                          <p:val>
                                            <p:fltVal val="0"/>
                                          </p:val>
                                        </p:tav>
                                        <p:tav tm="100000">
                                          <p:val>
                                            <p:strVal val="#ppt_w"/>
                                          </p:val>
                                        </p:tav>
                                      </p:tavLst>
                                    </p:anim>
                                    <p:anim calcmode="lin" valueType="num">
                                      <p:cBhvr>
                                        <p:cTn id="115" dur="500" fill="hold"/>
                                        <p:tgtEl>
                                          <p:spTgt spid="25"/>
                                        </p:tgtEl>
                                        <p:attrNameLst>
                                          <p:attrName>ppt_h</p:attrName>
                                        </p:attrNameLst>
                                      </p:cBhvr>
                                      <p:tavLst>
                                        <p:tav tm="0">
                                          <p:val>
                                            <p:fltVal val="0"/>
                                          </p:val>
                                        </p:tav>
                                        <p:tav tm="100000">
                                          <p:val>
                                            <p:strVal val="#ppt_h"/>
                                          </p:val>
                                        </p:tav>
                                      </p:tavLst>
                                    </p:anim>
                                    <p:animEffect transition="in" filter="fade">
                                      <p:cBhvr>
                                        <p:cTn id="116" dur="500"/>
                                        <p:tgtEl>
                                          <p:spTgt spid="25"/>
                                        </p:tgtEl>
                                      </p:cBhvr>
                                    </p:animEffect>
                                  </p:childTnLst>
                                </p:cTn>
                              </p:par>
                              <p:par>
                                <p:cTn id="117" presetID="53" presetClass="entr" presetSubtype="16" fill="hold" grpId="0" nodeType="withEffect">
                                  <p:stCondLst>
                                    <p:cond delay="500"/>
                                  </p:stCondLst>
                                  <p:childTnLst>
                                    <p:set>
                                      <p:cBhvr>
                                        <p:cTn id="118" dur="1" fill="hold">
                                          <p:stCondLst>
                                            <p:cond delay="0"/>
                                          </p:stCondLst>
                                        </p:cTn>
                                        <p:tgtEl>
                                          <p:spTgt spid="41"/>
                                        </p:tgtEl>
                                        <p:attrNameLst>
                                          <p:attrName>style.visibility</p:attrName>
                                        </p:attrNameLst>
                                      </p:cBhvr>
                                      <p:to>
                                        <p:strVal val="visible"/>
                                      </p:to>
                                    </p:set>
                                    <p:anim calcmode="lin" valueType="num">
                                      <p:cBhvr>
                                        <p:cTn id="119" dur="500" fill="hold"/>
                                        <p:tgtEl>
                                          <p:spTgt spid="41"/>
                                        </p:tgtEl>
                                        <p:attrNameLst>
                                          <p:attrName>ppt_w</p:attrName>
                                        </p:attrNameLst>
                                      </p:cBhvr>
                                      <p:tavLst>
                                        <p:tav tm="0">
                                          <p:val>
                                            <p:fltVal val="0"/>
                                          </p:val>
                                        </p:tav>
                                        <p:tav tm="100000">
                                          <p:val>
                                            <p:strVal val="#ppt_w"/>
                                          </p:val>
                                        </p:tav>
                                      </p:tavLst>
                                    </p:anim>
                                    <p:anim calcmode="lin" valueType="num">
                                      <p:cBhvr>
                                        <p:cTn id="120" dur="500" fill="hold"/>
                                        <p:tgtEl>
                                          <p:spTgt spid="41"/>
                                        </p:tgtEl>
                                        <p:attrNameLst>
                                          <p:attrName>ppt_h</p:attrName>
                                        </p:attrNameLst>
                                      </p:cBhvr>
                                      <p:tavLst>
                                        <p:tav tm="0">
                                          <p:val>
                                            <p:fltVal val="0"/>
                                          </p:val>
                                        </p:tav>
                                        <p:tav tm="100000">
                                          <p:val>
                                            <p:strVal val="#ppt_h"/>
                                          </p:val>
                                        </p:tav>
                                      </p:tavLst>
                                    </p:anim>
                                    <p:animEffect transition="in" filter="fade">
                                      <p:cBhvr>
                                        <p:cTn id="121" dur="500"/>
                                        <p:tgtEl>
                                          <p:spTgt spid="41"/>
                                        </p:tgtEl>
                                      </p:cBhvr>
                                    </p:animEffect>
                                  </p:childTnLst>
                                </p:cTn>
                              </p:par>
                              <p:par>
                                <p:cTn id="122" presetID="53" presetClass="entr" presetSubtype="16" fill="hold" grpId="0" nodeType="withEffect">
                                  <p:stCondLst>
                                    <p:cond delay="500"/>
                                  </p:stCondLst>
                                  <p:childTnLst>
                                    <p:set>
                                      <p:cBhvr>
                                        <p:cTn id="123" dur="1" fill="hold">
                                          <p:stCondLst>
                                            <p:cond delay="0"/>
                                          </p:stCondLst>
                                        </p:cTn>
                                        <p:tgtEl>
                                          <p:spTgt spid="42"/>
                                        </p:tgtEl>
                                        <p:attrNameLst>
                                          <p:attrName>style.visibility</p:attrName>
                                        </p:attrNameLst>
                                      </p:cBhvr>
                                      <p:to>
                                        <p:strVal val="visible"/>
                                      </p:to>
                                    </p:set>
                                    <p:anim calcmode="lin" valueType="num">
                                      <p:cBhvr>
                                        <p:cTn id="124" dur="500" fill="hold"/>
                                        <p:tgtEl>
                                          <p:spTgt spid="42"/>
                                        </p:tgtEl>
                                        <p:attrNameLst>
                                          <p:attrName>ppt_w</p:attrName>
                                        </p:attrNameLst>
                                      </p:cBhvr>
                                      <p:tavLst>
                                        <p:tav tm="0">
                                          <p:val>
                                            <p:fltVal val="0"/>
                                          </p:val>
                                        </p:tav>
                                        <p:tav tm="100000">
                                          <p:val>
                                            <p:strVal val="#ppt_w"/>
                                          </p:val>
                                        </p:tav>
                                      </p:tavLst>
                                    </p:anim>
                                    <p:anim calcmode="lin" valueType="num">
                                      <p:cBhvr>
                                        <p:cTn id="125" dur="500" fill="hold"/>
                                        <p:tgtEl>
                                          <p:spTgt spid="42"/>
                                        </p:tgtEl>
                                        <p:attrNameLst>
                                          <p:attrName>ppt_h</p:attrName>
                                        </p:attrNameLst>
                                      </p:cBhvr>
                                      <p:tavLst>
                                        <p:tav tm="0">
                                          <p:val>
                                            <p:fltVal val="0"/>
                                          </p:val>
                                        </p:tav>
                                        <p:tav tm="100000">
                                          <p:val>
                                            <p:strVal val="#ppt_h"/>
                                          </p:val>
                                        </p:tav>
                                      </p:tavLst>
                                    </p:anim>
                                    <p:animEffect transition="in" filter="fade">
                                      <p:cBhvr>
                                        <p:cTn id="126" dur="500"/>
                                        <p:tgtEl>
                                          <p:spTgt spid="42"/>
                                        </p:tgtEl>
                                      </p:cBhvr>
                                    </p:animEffect>
                                  </p:childTnLst>
                                </p:cTn>
                              </p:par>
                            </p:childTnLst>
                          </p:cTn>
                        </p:par>
                        <p:par>
                          <p:cTn id="127" fill="hold">
                            <p:stCondLst>
                              <p:cond delay="7000"/>
                            </p:stCondLst>
                            <p:childTnLst>
                              <p:par>
                                <p:cTn id="128" presetID="10" presetClass="entr" presetSubtype="0" fill="hold" grpId="0" nodeType="afterEffect">
                                  <p:stCondLst>
                                    <p:cond delay="0"/>
                                  </p:stCondLst>
                                  <p:childTnLst>
                                    <p:set>
                                      <p:cBhvr>
                                        <p:cTn id="129" dur="1" fill="hold">
                                          <p:stCondLst>
                                            <p:cond delay="0"/>
                                          </p:stCondLst>
                                        </p:cTn>
                                        <p:tgtEl>
                                          <p:spTgt spid="44"/>
                                        </p:tgtEl>
                                        <p:attrNameLst>
                                          <p:attrName>style.visibility</p:attrName>
                                        </p:attrNameLst>
                                      </p:cBhvr>
                                      <p:to>
                                        <p:strVal val="visible"/>
                                      </p:to>
                                    </p:set>
                                    <p:animEffect transition="in" filter="fade">
                                      <p:cBhvr>
                                        <p:cTn id="130" dur="125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20" grpId="0" animBg="1"/>
      <p:bldP spid="21" grpId="0"/>
      <p:bldP spid="22" grpId="0" animBg="1"/>
      <p:bldP spid="23" grpId="0"/>
      <p:bldP spid="24" grpId="0" animBg="1"/>
      <p:bldP spid="25" grpId="0"/>
      <p:bldP spid="26" grpId="0" animBg="1"/>
      <p:bldP spid="26" grpId="1" animBg="1"/>
      <p:bldP spid="33" grpId="0" animBg="1"/>
      <p:bldP spid="34" grpId="0"/>
      <p:bldP spid="35" grpId="0"/>
      <p:bldP spid="36" grpId="0"/>
      <p:bldP spid="37" grpId="0"/>
      <p:bldP spid="38" grpId="0"/>
      <p:bldP spid="39" grpId="0"/>
      <p:bldP spid="40" grpId="0"/>
      <p:bldP spid="41" grpId="0"/>
      <p:bldP spid="42" grpId="0"/>
      <p:bldP spid="43" grpId="0"/>
      <p:bldP spid="4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a:t>
            </a:r>
            <a:r>
              <a:rPr lang="zh-CN" altLang="en-US" dirty="0">
                <a:latin typeface="方正兰亭超细黑简体" panose="02000000000000000000" pitchFamily="2" charset="-122"/>
                <a:ea typeface="方正兰亭超细黑简体" panose="02000000000000000000" pitchFamily="2" charset="-122"/>
              </a:rPr>
              <a:t>５</a:t>
            </a:r>
            <a:endParaRPr lang="zh-CN" dirty="0">
              <a:latin typeface="方正兰亭超细黑简体" panose="02000000000000000000" pitchFamily="2" charset="-122"/>
              <a:ea typeface="方正兰亭超细黑简体" panose="02000000000000000000" pitchFamily="2" charset="-122"/>
            </a:endParaRPr>
          </a:p>
        </p:txBody>
      </p:sp>
      <p:sp>
        <p:nvSpPr>
          <p:cNvPr id="27" name="矩形 2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29" name="矩形 2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KSO_Shape"/>
          <p:cNvSpPr>
            <a:spLocks/>
          </p:cNvSpPr>
          <p:nvPr/>
        </p:nvSpPr>
        <p:spPr bwMode="auto">
          <a:xfrm>
            <a:off x="331060" y="261229"/>
            <a:ext cx="299804" cy="22865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3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四项工作</a:t>
            </a:r>
          </a:p>
        </p:txBody>
      </p:sp>
      <p:cxnSp>
        <p:nvCxnSpPr>
          <p:cNvPr id="6" name="直接连接符 5"/>
          <p:cNvCxnSpPr/>
          <p:nvPr/>
        </p:nvCxnSpPr>
        <p:spPr>
          <a:xfrm>
            <a:off x="2474327" y="2268488"/>
            <a:ext cx="7912496"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sp>
        <p:nvSpPr>
          <p:cNvPr id="21" name="TextBox 7"/>
          <p:cNvSpPr>
            <a:spLocks noChangeArrowheads="1"/>
          </p:cNvSpPr>
          <p:nvPr/>
        </p:nvSpPr>
        <p:spPr bwMode="auto">
          <a:xfrm>
            <a:off x="2708059" y="1734092"/>
            <a:ext cx="7710008"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在此输入章节详细文字介绍，表达主题的含义合图表的意义，在此输入章节详细文字介绍，表达主题的含义合图表的意义</a:t>
            </a:r>
            <a:r>
              <a:rPr lang="en-US" altLang="zh-CN" sz="1400" dirty="0">
                <a:solidFill>
                  <a:schemeClr val="tx1">
                    <a:lumMod val="50000"/>
                    <a:lumOff val="50000"/>
                  </a:schemeClr>
                </a:solidFill>
                <a:latin typeface="微软雅黑" pitchFamily="34" charset="-122"/>
                <a:ea typeface="微软雅黑" pitchFamily="34" charset="-122"/>
                <a:sym typeface="微软雅黑" pitchFamily="34" charset="-122"/>
              </a:rPr>
              <a:t>,</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a:t>
            </a:r>
            <a:endParaRPr lang="en-US" altLang="zh-CN" sz="14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17" name="组合 16"/>
          <p:cNvGrpSpPr/>
          <p:nvPr/>
        </p:nvGrpSpPr>
        <p:grpSpPr>
          <a:xfrm>
            <a:off x="2302133" y="2505017"/>
            <a:ext cx="1088504" cy="1062826"/>
            <a:chOff x="2312407" y="2492896"/>
            <a:chExt cx="1088504" cy="1062826"/>
          </a:xfrm>
        </p:grpSpPr>
        <p:sp>
          <p:nvSpPr>
            <p:cNvPr id="23" name="椭圆 22"/>
            <p:cNvSpPr/>
            <p:nvPr/>
          </p:nvSpPr>
          <p:spPr>
            <a:xfrm>
              <a:off x="2536815" y="2691626"/>
              <a:ext cx="864096" cy="864096"/>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9"/>
            <p:cNvSpPr txBox="1"/>
            <p:nvPr/>
          </p:nvSpPr>
          <p:spPr>
            <a:xfrm>
              <a:off x="2528431" y="2971274"/>
              <a:ext cx="864096" cy="346249"/>
            </a:xfrm>
            <a:prstGeom prst="rect">
              <a:avLst/>
            </a:prstGeom>
            <a:noFill/>
          </p:spPr>
          <p:txBody>
            <a:bodyPr wrap="square" lIns="68580" tIns="34290" rIns="68580" bIns="34290" rtlCol="0">
              <a:spAutoFit/>
            </a:bodyPr>
            <a:lstStyle/>
            <a:p>
              <a:pPr marL="0" lvl="1" algn="ctr"/>
              <a:r>
                <a:rPr lang="zh-CN" altLang="en-US" b="1" dirty="0">
                  <a:solidFill>
                    <a:schemeClr val="bg1"/>
                  </a:solidFill>
                  <a:latin typeface="微软雅黑" pitchFamily="34" charset="-122"/>
                  <a:ea typeface="微软雅黑" pitchFamily="34" charset="-122"/>
                </a:rPr>
                <a:t>标题</a:t>
              </a:r>
            </a:p>
          </p:txBody>
        </p:sp>
        <p:sp>
          <p:nvSpPr>
            <p:cNvPr id="22" name="椭圆 21"/>
            <p:cNvSpPr/>
            <p:nvPr/>
          </p:nvSpPr>
          <p:spPr>
            <a:xfrm>
              <a:off x="2320791" y="2492896"/>
              <a:ext cx="432048" cy="43204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9"/>
            <p:cNvSpPr txBox="1"/>
            <p:nvPr/>
          </p:nvSpPr>
          <p:spPr>
            <a:xfrm>
              <a:off x="2312407" y="2539226"/>
              <a:ext cx="440432" cy="346249"/>
            </a:xfrm>
            <a:prstGeom prst="rect">
              <a:avLst/>
            </a:prstGeom>
            <a:noFill/>
          </p:spPr>
          <p:txBody>
            <a:bodyPr wrap="square" lIns="68580" tIns="34290" rIns="68580" bIns="34290" rtlCol="0">
              <a:spAutoFit/>
            </a:bodyPr>
            <a:lstStyle/>
            <a:p>
              <a:pPr marL="0" lvl="1" algn="ctr"/>
              <a:r>
                <a:rPr lang="en-US" altLang="zh-CN" dirty="0">
                  <a:solidFill>
                    <a:schemeClr val="bg1"/>
                  </a:solidFill>
                  <a:latin typeface="微软雅黑" pitchFamily="34" charset="-122"/>
                  <a:ea typeface="微软雅黑" pitchFamily="34" charset="-122"/>
                </a:rPr>
                <a:t>02</a:t>
              </a:r>
              <a:endParaRPr lang="zh-CN" altLang="en-US" dirty="0">
                <a:solidFill>
                  <a:schemeClr val="bg1"/>
                </a:solidFill>
                <a:latin typeface="微软雅黑" pitchFamily="34" charset="-122"/>
                <a:ea typeface="微软雅黑" pitchFamily="34" charset="-122"/>
              </a:endParaRPr>
            </a:p>
          </p:txBody>
        </p:sp>
      </p:grpSp>
      <p:cxnSp>
        <p:nvCxnSpPr>
          <p:cNvPr id="26" name="直接连接符 25"/>
          <p:cNvCxnSpPr/>
          <p:nvPr/>
        </p:nvCxnSpPr>
        <p:spPr>
          <a:xfrm>
            <a:off x="3297659" y="3403322"/>
            <a:ext cx="7048400"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sp>
        <p:nvSpPr>
          <p:cNvPr id="33" name="TextBox 7"/>
          <p:cNvSpPr>
            <a:spLocks noChangeArrowheads="1"/>
          </p:cNvSpPr>
          <p:nvPr/>
        </p:nvSpPr>
        <p:spPr bwMode="auto">
          <a:xfrm>
            <a:off x="3531391" y="2868926"/>
            <a:ext cx="6886676"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在此输入章节详细文字介绍，表达主题的含义合图表的意义，在此输入章节详细文字介绍，表达主题的含义合图表的意义</a:t>
            </a:r>
            <a:r>
              <a:rPr lang="en-US" altLang="zh-CN" sz="1400" dirty="0">
                <a:solidFill>
                  <a:schemeClr val="tx1">
                    <a:lumMod val="50000"/>
                    <a:lumOff val="50000"/>
                  </a:schemeClr>
                </a:solidFill>
                <a:latin typeface="微软雅黑" pitchFamily="34" charset="-122"/>
                <a:ea typeface="微软雅黑" pitchFamily="34" charset="-122"/>
                <a:sym typeface="微软雅黑" pitchFamily="34" charset="-122"/>
              </a:rPr>
              <a:t>,</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a:t>
            </a:r>
            <a:endParaRPr lang="en-US" altLang="zh-CN" sz="14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18" name="组合 17"/>
          <p:cNvGrpSpPr/>
          <p:nvPr/>
        </p:nvGrpSpPr>
        <p:grpSpPr>
          <a:xfrm>
            <a:off x="1489075" y="3615988"/>
            <a:ext cx="1088504" cy="1062826"/>
            <a:chOff x="1489075" y="3615988"/>
            <a:chExt cx="1088504" cy="1062826"/>
          </a:xfrm>
        </p:grpSpPr>
        <p:sp>
          <p:nvSpPr>
            <p:cNvPr id="35" name="椭圆 34"/>
            <p:cNvSpPr/>
            <p:nvPr/>
          </p:nvSpPr>
          <p:spPr>
            <a:xfrm>
              <a:off x="1713483" y="3814718"/>
              <a:ext cx="864096" cy="864096"/>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9"/>
            <p:cNvSpPr txBox="1"/>
            <p:nvPr/>
          </p:nvSpPr>
          <p:spPr>
            <a:xfrm>
              <a:off x="1705099" y="4094366"/>
              <a:ext cx="864096" cy="346249"/>
            </a:xfrm>
            <a:prstGeom prst="rect">
              <a:avLst/>
            </a:prstGeom>
            <a:noFill/>
          </p:spPr>
          <p:txBody>
            <a:bodyPr wrap="square" lIns="68580" tIns="34290" rIns="68580" bIns="34290" rtlCol="0">
              <a:spAutoFit/>
            </a:bodyPr>
            <a:lstStyle/>
            <a:p>
              <a:pPr marL="0" lvl="1" algn="ctr"/>
              <a:r>
                <a:rPr lang="zh-CN" altLang="en-US" b="1" dirty="0">
                  <a:solidFill>
                    <a:schemeClr val="bg1"/>
                  </a:solidFill>
                  <a:latin typeface="微软雅黑" pitchFamily="34" charset="-122"/>
                  <a:ea typeface="微软雅黑" pitchFamily="34" charset="-122"/>
                </a:rPr>
                <a:t>标题</a:t>
              </a:r>
            </a:p>
          </p:txBody>
        </p:sp>
        <p:sp>
          <p:nvSpPr>
            <p:cNvPr id="34" name="椭圆 33"/>
            <p:cNvSpPr/>
            <p:nvPr/>
          </p:nvSpPr>
          <p:spPr>
            <a:xfrm>
              <a:off x="1497459" y="3615988"/>
              <a:ext cx="432048" cy="43204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9"/>
            <p:cNvSpPr txBox="1"/>
            <p:nvPr/>
          </p:nvSpPr>
          <p:spPr>
            <a:xfrm>
              <a:off x="1489075" y="3662318"/>
              <a:ext cx="440432" cy="346249"/>
            </a:xfrm>
            <a:prstGeom prst="rect">
              <a:avLst/>
            </a:prstGeom>
            <a:noFill/>
          </p:spPr>
          <p:txBody>
            <a:bodyPr wrap="square" lIns="68580" tIns="34290" rIns="68580" bIns="34290" rtlCol="0">
              <a:spAutoFit/>
            </a:bodyPr>
            <a:lstStyle/>
            <a:p>
              <a:pPr marL="0" lvl="1" algn="ctr"/>
              <a:r>
                <a:rPr lang="en-US" altLang="zh-CN" dirty="0">
                  <a:solidFill>
                    <a:schemeClr val="bg1"/>
                  </a:solidFill>
                  <a:latin typeface="微软雅黑" pitchFamily="34" charset="-122"/>
                  <a:ea typeface="微软雅黑" pitchFamily="34" charset="-122"/>
                </a:rPr>
                <a:t>03</a:t>
              </a:r>
              <a:endParaRPr lang="zh-CN" altLang="en-US" dirty="0">
                <a:solidFill>
                  <a:schemeClr val="bg1"/>
                </a:solidFill>
                <a:latin typeface="微软雅黑" pitchFamily="34" charset="-122"/>
                <a:ea typeface="微软雅黑" pitchFamily="34" charset="-122"/>
              </a:endParaRPr>
            </a:p>
          </p:txBody>
        </p:sp>
      </p:grpSp>
      <p:cxnSp>
        <p:nvCxnSpPr>
          <p:cNvPr id="38" name="直接连接符 37"/>
          <p:cNvCxnSpPr/>
          <p:nvPr/>
        </p:nvCxnSpPr>
        <p:spPr>
          <a:xfrm>
            <a:off x="2474327" y="4526414"/>
            <a:ext cx="7912496"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sp>
        <p:nvSpPr>
          <p:cNvPr id="39" name="TextBox 7"/>
          <p:cNvSpPr>
            <a:spLocks noChangeArrowheads="1"/>
          </p:cNvSpPr>
          <p:nvPr/>
        </p:nvSpPr>
        <p:spPr bwMode="auto">
          <a:xfrm>
            <a:off x="2708059" y="3992018"/>
            <a:ext cx="7710008"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在此输入章节详细文字介绍，表达主题的含义合图表的意义，在此输入章节详细文字介绍，表达主题的含义合图表的意义</a:t>
            </a:r>
            <a:r>
              <a:rPr lang="en-US" altLang="zh-CN" sz="1400" dirty="0">
                <a:solidFill>
                  <a:schemeClr val="tx1">
                    <a:lumMod val="50000"/>
                    <a:lumOff val="50000"/>
                  </a:schemeClr>
                </a:solidFill>
                <a:latin typeface="微软雅黑" pitchFamily="34" charset="-122"/>
                <a:ea typeface="微软雅黑" pitchFamily="34" charset="-122"/>
                <a:sym typeface="微软雅黑" pitchFamily="34" charset="-122"/>
              </a:rPr>
              <a:t>,</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a:t>
            </a:r>
            <a:endParaRPr lang="en-US" altLang="zh-CN" sz="14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19" name="组合 18"/>
          <p:cNvGrpSpPr/>
          <p:nvPr/>
        </p:nvGrpSpPr>
        <p:grpSpPr>
          <a:xfrm>
            <a:off x="2312407" y="4797152"/>
            <a:ext cx="1088504" cy="1062826"/>
            <a:chOff x="2312407" y="4797152"/>
            <a:chExt cx="1088504" cy="1062826"/>
          </a:xfrm>
        </p:grpSpPr>
        <p:sp>
          <p:nvSpPr>
            <p:cNvPr id="41" name="椭圆 40"/>
            <p:cNvSpPr/>
            <p:nvPr/>
          </p:nvSpPr>
          <p:spPr>
            <a:xfrm>
              <a:off x="2536815" y="4995882"/>
              <a:ext cx="864096" cy="864096"/>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9"/>
            <p:cNvSpPr txBox="1"/>
            <p:nvPr/>
          </p:nvSpPr>
          <p:spPr>
            <a:xfrm>
              <a:off x="2528431" y="5275530"/>
              <a:ext cx="864096" cy="346249"/>
            </a:xfrm>
            <a:prstGeom prst="rect">
              <a:avLst/>
            </a:prstGeom>
            <a:noFill/>
          </p:spPr>
          <p:txBody>
            <a:bodyPr wrap="square" lIns="68580" tIns="34290" rIns="68580" bIns="34290" rtlCol="0">
              <a:spAutoFit/>
            </a:bodyPr>
            <a:lstStyle/>
            <a:p>
              <a:pPr marL="0" lvl="1" algn="ctr"/>
              <a:r>
                <a:rPr lang="zh-CN" altLang="en-US" b="1" dirty="0">
                  <a:solidFill>
                    <a:schemeClr val="bg1"/>
                  </a:solidFill>
                  <a:latin typeface="微软雅黑" pitchFamily="34" charset="-122"/>
                  <a:ea typeface="微软雅黑" pitchFamily="34" charset="-122"/>
                </a:rPr>
                <a:t>标题</a:t>
              </a:r>
            </a:p>
          </p:txBody>
        </p:sp>
        <p:sp>
          <p:nvSpPr>
            <p:cNvPr id="40" name="椭圆 39"/>
            <p:cNvSpPr/>
            <p:nvPr/>
          </p:nvSpPr>
          <p:spPr>
            <a:xfrm>
              <a:off x="2320791" y="4797152"/>
              <a:ext cx="432048" cy="43204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9"/>
            <p:cNvSpPr txBox="1"/>
            <p:nvPr/>
          </p:nvSpPr>
          <p:spPr>
            <a:xfrm>
              <a:off x="2312407" y="4843482"/>
              <a:ext cx="440432" cy="346249"/>
            </a:xfrm>
            <a:prstGeom prst="rect">
              <a:avLst/>
            </a:prstGeom>
            <a:noFill/>
          </p:spPr>
          <p:txBody>
            <a:bodyPr wrap="square" lIns="68580" tIns="34290" rIns="68580" bIns="34290" rtlCol="0">
              <a:spAutoFit/>
            </a:bodyPr>
            <a:lstStyle/>
            <a:p>
              <a:pPr marL="0" lvl="1" algn="ctr"/>
              <a:r>
                <a:rPr lang="en-US" altLang="zh-CN" dirty="0">
                  <a:solidFill>
                    <a:schemeClr val="bg1"/>
                  </a:solidFill>
                  <a:latin typeface="微软雅黑" pitchFamily="34" charset="-122"/>
                  <a:ea typeface="微软雅黑" pitchFamily="34" charset="-122"/>
                </a:rPr>
                <a:t>04</a:t>
              </a:r>
              <a:endParaRPr lang="zh-CN" altLang="en-US" dirty="0">
                <a:solidFill>
                  <a:schemeClr val="bg1"/>
                </a:solidFill>
                <a:latin typeface="微软雅黑" pitchFamily="34" charset="-122"/>
                <a:ea typeface="微软雅黑" pitchFamily="34" charset="-122"/>
              </a:endParaRPr>
            </a:p>
          </p:txBody>
        </p:sp>
      </p:grpSp>
      <p:cxnSp>
        <p:nvCxnSpPr>
          <p:cNvPr id="44" name="直接连接符 43"/>
          <p:cNvCxnSpPr/>
          <p:nvPr/>
        </p:nvCxnSpPr>
        <p:spPr>
          <a:xfrm>
            <a:off x="3297659" y="5707578"/>
            <a:ext cx="7048400"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sp>
        <p:nvSpPr>
          <p:cNvPr id="45" name="TextBox 7"/>
          <p:cNvSpPr>
            <a:spLocks noChangeArrowheads="1"/>
          </p:cNvSpPr>
          <p:nvPr/>
        </p:nvSpPr>
        <p:spPr bwMode="auto">
          <a:xfrm>
            <a:off x="3531391" y="5173182"/>
            <a:ext cx="6886676"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在此输入章节详细文字介绍，表达主题的含义合图表的意义，在此输入章节详细文字介绍，表达主题的含义合图表的意义</a:t>
            </a:r>
            <a:r>
              <a:rPr lang="en-US" altLang="zh-CN" sz="1400" dirty="0">
                <a:solidFill>
                  <a:schemeClr val="tx1">
                    <a:lumMod val="50000"/>
                    <a:lumOff val="50000"/>
                  </a:schemeClr>
                </a:solidFill>
                <a:latin typeface="微软雅黑" pitchFamily="34" charset="-122"/>
                <a:ea typeface="微软雅黑" pitchFamily="34" charset="-122"/>
                <a:sym typeface="微软雅黑" pitchFamily="34" charset="-122"/>
              </a:rPr>
              <a:t>,</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a:t>
            </a:r>
            <a:endParaRPr lang="en-US" altLang="zh-CN" sz="14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8" name="组合 7"/>
          <p:cNvGrpSpPr/>
          <p:nvPr/>
        </p:nvGrpSpPr>
        <p:grpSpPr>
          <a:xfrm>
            <a:off x="1489075" y="1358062"/>
            <a:ext cx="1088504" cy="1062826"/>
            <a:chOff x="1489075" y="1358062"/>
            <a:chExt cx="1088504" cy="1062826"/>
          </a:xfrm>
        </p:grpSpPr>
        <p:sp>
          <p:nvSpPr>
            <p:cNvPr id="14" name="椭圆 13"/>
            <p:cNvSpPr/>
            <p:nvPr/>
          </p:nvSpPr>
          <p:spPr>
            <a:xfrm>
              <a:off x="1713483" y="1556792"/>
              <a:ext cx="864096" cy="864096"/>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9"/>
            <p:cNvSpPr txBox="1"/>
            <p:nvPr/>
          </p:nvSpPr>
          <p:spPr>
            <a:xfrm>
              <a:off x="1705099" y="1836440"/>
              <a:ext cx="864096" cy="346249"/>
            </a:xfrm>
            <a:prstGeom prst="rect">
              <a:avLst/>
            </a:prstGeom>
            <a:noFill/>
          </p:spPr>
          <p:txBody>
            <a:bodyPr wrap="square" lIns="68580" tIns="34290" rIns="68580" bIns="34290" rtlCol="0">
              <a:spAutoFit/>
            </a:bodyPr>
            <a:lstStyle/>
            <a:p>
              <a:pPr marL="0" lvl="1" algn="ctr"/>
              <a:r>
                <a:rPr lang="zh-CN" altLang="en-US" b="1" dirty="0">
                  <a:solidFill>
                    <a:schemeClr val="bg1"/>
                  </a:solidFill>
                  <a:latin typeface="微软雅黑" pitchFamily="34" charset="-122"/>
                  <a:ea typeface="微软雅黑" pitchFamily="34" charset="-122"/>
                </a:rPr>
                <a:t>标题</a:t>
              </a:r>
            </a:p>
          </p:txBody>
        </p:sp>
        <p:sp>
          <p:nvSpPr>
            <p:cNvPr id="2" name="椭圆 1"/>
            <p:cNvSpPr/>
            <p:nvPr/>
          </p:nvSpPr>
          <p:spPr>
            <a:xfrm>
              <a:off x="1497459" y="1358062"/>
              <a:ext cx="432048" cy="43204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9"/>
            <p:cNvSpPr txBox="1"/>
            <p:nvPr/>
          </p:nvSpPr>
          <p:spPr>
            <a:xfrm>
              <a:off x="1489075" y="1404392"/>
              <a:ext cx="440432" cy="346249"/>
            </a:xfrm>
            <a:prstGeom prst="rect">
              <a:avLst/>
            </a:prstGeom>
            <a:noFill/>
          </p:spPr>
          <p:txBody>
            <a:bodyPr wrap="square" lIns="68580" tIns="34290" rIns="68580" bIns="34290" rtlCol="0">
              <a:spAutoFit/>
            </a:bodyPr>
            <a:lstStyle/>
            <a:p>
              <a:pPr marL="0" lvl="1" algn="ctr"/>
              <a:r>
                <a:rPr lang="en-US" altLang="zh-CN" dirty="0">
                  <a:solidFill>
                    <a:schemeClr val="bg1"/>
                  </a:solidFill>
                  <a:latin typeface="微软雅黑" pitchFamily="34" charset="-122"/>
                  <a:ea typeface="微软雅黑" pitchFamily="34" charset="-122"/>
                </a:rPr>
                <a:t>01</a:t>
              </a:r>
              <a:endParaRPr lang="zh-CN" altLang="en-US" dirty="0">
                <a:solidFill>
                  <a:schemeClr val="bg1"/>
                </a:solidFill>
                <a:latin typeface="微软雅黑" pitchFamily="34" charset="-122"/>
                <a:ea typeface="微软雅黑" pitchFamily="34" charset="-122"/>
              </a:endParaRPr>
            </a:p>
          </p:txBody>
        </p:sp>
      </p:grpSp>
      <p:sp>
        <p:nvSpPr>
          <p:cNvPr id="46" name="TextBox 45"/>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40709137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1000" fill="hold"/>
                                        <p:tgtEl>
                                          <p:spTgt spid="17"/>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22" presetClass="entr" presetSubtype="8"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left)">
                                      <p:cBhvr>
                                        <p:cTn id="29" dur="500"/>
                                        <p:tgtEl>
                                          <p:spTgt spid="26"/>
                                        </p:tgtEl>
                                      </p:cBhvr>
                                    </p:animEffect>
                                  </p:childTnLst>
                                </p:cTn>
                              </p:par>
                            </p:childTnLst>
                          </p:cTn>
                        </p:par>
                        <p:par>
                          <p:cTn id="30" fill="hold">
                            <p:stCondLst>
                              <p:cond delay="4000"/>
                            </p:stCondLst>
                            <p:childTnLst>
                              <p:par>
                                <p:cTn id="31" presetID="42" presetClass="entr" presetSubtype="0"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1000"/>
                                        <p:tgtEl>
                                          <p:spTgt spid="33"/>
                                        </p:tgtEl>
                                      </p:cBhvr>
                                    </p:animEffect>
                                    <p:anim calcmode="lin" valueType="num">
                                      <p:cBhvr>
                                        <p:cTn id="34" dur="1000" fill="hold"/>
                                        <p:tgtEl>
                                          <p:spTgt spid="33"/>
                                        </p:tgtEl>
                                        <p:attrNameLst>
                                          <p:attrName>ppt_x</p:attrName>
                                        </p:attrNameLst>
                                      </p:cBhvr>
                                      <p:tavLst>
                                        <p:tav tm="0">
                                          <p:val>
                                            <p:strVal val="#ppt_x"/>
                                          </p:val>
                                        </p:tav>
                                        <p:tav tm="100000">
                                          <p:val>
                                            <p:strVal val="#ppt_x"/>
                                          </p:val>
                                        </p:tav>
                                      </p:tavLst>
                                    </p:anim>
                                    <p:anim calcmode="lin" valueType="num">
                                      <p:cBhvr>
                                        <p:cTn id="35" dur="1000" fill="hold"/>
                                        <p:tgtEl>
                                          <p:spTgt spid="33"/>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42" presetClass="entr" presetSubtype="0"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1000"/>
                                        <p:tgtEl>
                                          <p:spTgt spid="18"/>
                                        </p:tgtEl>
                                      </p:cBhvr>
                                    </p:animEffect>
                                    <p:anim calcmode="lin" valueType="num">
                                      <p:cBhvr>
                                        <p:cTn id="40" dur="1000" fill="hold"/>
                                        <p:tgtEl>
                                          <p:spTgt spid="18"/>
                                        </p:tgtEl>
                                        <p:attrNameLst>
                                          <p:attrName>ppt_x</p:attrName>
                                        </p:attrNameLst>
                                      </p:cBhvr>
                                      <p:tavLst>
                                        <p:tav tm="0">
                                          <p:val>
                                            <p:strVal val="#ppt_x"/>
                                          </p:val>
                                        </p:tav>
                                        <p:tav tm="100000">
                                          <p:val>
                                            <p:strVal val="#ppt_x"/>
                                          </p:val>
                                        </p:tav>
                                      </p:tavLst>
                                    </p:anim>
                                    <p:anim calcmode="lin" valueType="num">
                                      <p:cBhvr>
                                        <p:cTn id="41" dur="1000" fill="hold"/>
                                        <p:tgtEl>
                                          <p:spTgt spid="18"/>
                                        </p:tgtEl>
                                        <p:attrNameLst>
                                          <p:attrName>ppt_y</p:attrName>
                                        </p:attrNameLst>
                                      </p:cBhvr>
                                      <p:tavLst>
                                        <p:tav tm="0">
                                          <p:val>
                                            <p:strVal val="#ppt_y+.1"/>
                                          </p:val>
                                        </p:tav>
                                        <p:tav tm="100000">
                                          <p:val>
                                            <p:strVal val="#ppt_y"/>
                                          </p:val>
                                        </p:tav>
                                      </p:tavLst>
                                    </p:anim>
                                  </p:childTnLst>
                                </p:cTn>
                              </p:par>
                            </p:childTnLst>
                          </p:cTn>
                        </p:par>
                        <p:par>
                          <p:cTn id="42" fill="hold">
                            <p:stCondLst>
                              <p:cond delay="6000"/>
                            </p:stCondLst>
                            <p:childTnLst>
                              <p:par>
                                <p:cTn id="43" presetID="22" presetClass="entr" presetSubtype="8" fill="hold"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childTnLst>
                          </p:cTn>
                        </p:par>
                        <p:par>
                          <p:cTn id="46" fill="hold">
                            <p:stCondLst>
                              <p:cond delay="6500"/>
                            </p:stCondLst>
                            <p:childTnLst>
                              <p:par>
                                <p:cTn id="47" presetID="42" presetClass="entr" presetSubtype="0"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1000"/>
                                        <p:tgtEl>
                                          <p:spTgt spid="39"/>
                                        </p:tgtEl>
                                      </p:cBhvr>
                                    </p:animEffect>
                                    <p:anim calcmode="lin" valueType="num">
                                      <p:cBhvr>
                                        <p:cTn id="50" dur="1000" fill="hold"/>
                                        <p:tgtEl>
                                          <p:spTgt spid="39"/>
                                        </p:tgtEl>
                                        <p:attrNameLst>
                                          <p:attrName>ppt_x</p:attrName>
                                        </p:attrNameLst>
                                      </p:cBhvr>
                                      <p:tavLst>
                                        <p:tav tm="0">
                                          <p:val>
                                            <p:strVal val="#ppt_x"/>
                                          </p:val>
                                        </p:tav>
                                        <p:tav tm="100000">
                                          <p:val>
                                            <p:strVal val="#ppt_x"/>
                                          </p:val>
                                        </p:tav>
                                      </p:tavLst>
                                    </p:anim>
                                    <p:anim calcmode="lin" valueType="num">
                                      <p:cBhvr>
                                        <p:cTn id="51" dur="1000" fill="hold"/>
                                        <p:tgtEl>
                                          <p:spTgt spid="39"/>
                                        </p:tgtEl>
                                        <p:attrNameLst>
                                          <p:attrName>ppt_y</p:attrName>
                                        </p:attrNameLst>
                                      </p:cBhvr>
                                      <p:tavLst>
                                        <p:tav tm="0">
                                          <p:val>
                                            <p:strVal val="#ppt_y+.1"/>
                                          </p:val>
                                        </p:tav>
                                        <p:tav tm="100000">
                                          <p:val>
                                            <p:strVal val="#ppt_y"/>
                                          </p:val>
                                        </p:tav>
                                      </p:tavLst>
                                    </p:anim>
                                  </p:childTnLst>
                                </p:cTn>
                              </p:par>
                            </p:childTnLst>
                          </p:cTn>
                        </p:par>
                        <p:par>
                          <p:cTn id="52" fill="hold">
                            <p:stCondLst>
                              <p:cond delay="7500"/>
                            </p:stCondLst>
                            <p:childTnLst>
                              <p:par>
                                <p:cTn id="53" presetID="42" presetClass="entr" presetSubtype="0"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1000"/>
                                        <p:tgtEl>
                                          <p:spTgt spid="19"/>
                                        </p:tgtEl>
                                      </p:cBhvr>
                                    </p:animEffect>
                                    <p:anim calcmode="lin" valueType="num">
                                      <p:cBhvr>
                                        <p:cTn id="56" dur="1000" fill="hold"/>
                                        <p:tgtEl>
                                          <p:spTgt spid="19"/>
                                        </p:tgtEl>
                                        <p:attrNameLst>
                                          <p:attrName>ppt_x</p:attrName>
                                        </p:attrNameLst>
                                      </p:cBhvr>
                                      <p:tavLst>
                                        <p:tav tm="0">
                                          <p:val>
                                            <p:strVal val="#ppt_x"/>
                                          </p:val>
                                        </p:tav>
                                        <p:tav tm="100000">
                                          <p:val>
                                            <p:strVal val="#ppt_x"/>
                                          </p:val>
                                        </p:tav>
                                      </p:tavLst>
                                    </p:anim>
                                    <p:anim calcmode="lin" valueType="num">
                                      <p:cBhvr>
                                        <p:cTn id="57" dur="1000" fill="hold"/>
                                        <p:tgtEl>
                                          <p:spTgt spid="19"/>
                                        </p:tgtEl>
                                        <p:attrNameLst>
                                          <p:attrName>ppt_y</p:attrName>
                                        </p:attrNameLst>
                                      </p:cBhvr>
                                      <p:tavLst>
                                        <p:tav tm="0">
                                          <p:val>
                                            <p:strVal val="#ppt_y+.1"/>
                                          </p:val>
                                        </p:tav>
                                        <p:tav tm="100000">
                                          <p:val>
                                            <p:strVal val="#ppt_y"/>
                                          </p:val>
                                        </p:tav>
                                      </p:tavLst>
                                    </p:anim>
                                  </p:childTnLst>
                                </p:cTn>
                              </p:par>
                            </p:childTnLst>
                          </p:cTn>
                        </p:par>
                        <p:par>
                          <p:cTn id="58" fill="hold">
                            <p:stCondLst>
                              <p:cond delay="8500"/>
                            </p:stCondLst>
                            <p:childTnLst>
                              <p:par>
                                <p:cTn id="59" presetID="22" presetClass="entr" presetSubtype="8" fill="hold"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left)">
                                      <p:cBhvr>
                                        <p:cTn id="61" dur="500"/>
                                        <p:tgtEl>
                                          <p:spTgt spid="44"/>
                                        </p:tgtEl>
                                      </p:cBhvr>
                                    </p:animEffect>
                                  </p:childTnLst>
                                </p:cTn>
                              </p:par>
                            </p:childTnLst>
                          </p:cTn>
                        </p:par>
                        <p:par>
                          <p:cTn id="62" fill="hold">
                            <p:stCondLst>
                              <p:cond delay="9000"/>
                            </p:stCondLst>
                            <p:childTnLst>
                              <p:par>
                                <p:cTn id="63" presetID="42" presetClass="entr" presetSubtype="0"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fade">
                                      <p:cBhvr>
                                        <p:cTn id="65" dur="1000"/>
                                        <p:tgtEl>
                                          <p:spTgt spid="45"/>
                                        </p:tgtEl>
                                      </p:cBhvr>
                                    </p:animEffect>
                                    <p:anim calcmode="lin" valueType="num">
                                      <p:cBhvr>
                                        <p:cTn id="66" dur="1000" fill="hold"/>
                                        <p:tgtEl>
                                          <p:spTgt spid="45"/>
                                        </p:tgtEl>
                                        <p:attrNameLst>
                                          <p:attrName>ppt_x</p:attrName>
                                        </p:attrNameLst>
                                      </p:cBhvr>
                                      <p:tavLst>
                                        <p:tav tm="0">
                                          <p:val>
                                            <p:strVal val="#ppt_x"/>
                                          </p:val>
                                        </p:tav>
                                        <p:tav tm="100000">
                                          <p:val>
                                            <p:strVal val="#ppt_x"/>
                                          </p:val>
                                        </p:tav>
                                      </p:tavLst>
                                    </p:anim>
                                    <p:anim calcmode="lin" valueType="num">
                                      <p:cBhvr>
                                        <p:cTn id="67" dur="1000" fill="hold"/>
                                        <p:tgtEl>
                                          <p:spTgt spid="45"/>
                                        </p:tgtEl>
                                        <p:attrNameLst>
                                          <p:attrName>ppt_y</p:attrName>
                                        </p:attrNameLst>
                                      </p:cBhvr>
                                      <p:tavLst>
                                        <p:tav tm="0">
                                          <p:val>
                                            <p:strVal val="#ppt_y+.1"/>
                                          </p:val>
                                        </p:tav>
                                        <p:tav tm="100000">
                                          <p:val>
                                            <p:strVal val="#ppt_y"/>
                                          </p:val>
                                        </p:tav>
                                      </p:tavLst>
                                    </p:anim>
                                  </p:childTnLst>
                                </p:cTn>
                              </p:par>
                            </p:childTnLst>
                          </p:cTn>
                        </p:par>
                        <p:par>
                          <p:cTn id="68" fill="hold">
                            <p:stCondLst>
                              <p:cond delay="10000"/>
                            </p:stCondLst>
                            <p:childTnLst>
                              <p:par>
                                <p:cTn id="69" presetID="10" presetClass="entr" presetSubtype="0"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fade">
                                      <p:cBhvr>
                                        <p:cTn id="71" dur="1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3" grpId="0"/>
      <p:bldP spid="39" grpId="0"/>
      <p:bldP spid="45" grpId="0"/>
      <p:bldP spid="4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16</a:t>
            </a:r>
            <a:endParaRPr lang="zh-CN" dirty="0">
              <a:latin typeface="方正兰亭超细黑简体" panose="02000000000000000000" pitchFamily="2" charset="-122"/>
              <a:ea typeface="方正兰亭超细黑简体" panose="02000000000000000000" pitchFamily="2" charset="-122"/>
            </a:endParaRPr>
          </a:p>
        </p:txBody>
      </p:sp>
      <p:sp>
        <p:nvSpPr>
          <p:cNvPr id="27" name="矩形 2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29" name="矩形 2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KSO_Shape"/>
          <p:cNvSpPr>
            <a:spLocks/>
          </p:cNvSpPr>
          <p:nvPr/>
        </p:nvSpPr>
        <p:spPr bwMode="auto">
          <a:xfrm>
            <a:off x="331060" y="261229"/>
            <a:ext cx="299804" cy="22865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32" name="文本框 9"/>
          <p:cNvSpPr txBox="1"/>
          <p:nvPr/>
        </p:nvSpPr>
        <p:spPr>
          <a:xfrm>
            <a:off x="913011"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工作进度</a:t>
            </a:r>
          </a:p>
        </p:txBody>
      </p:sp>
      <p:sp>
        <p:nvSpPr>
          <p:cNvPr id="14" name="椭圆 13"/>
          <p:cNvSpPr/>
          <p:nvPr/>
        </p:nvSpPr>
        <p:spPr>
          <a:xfrm>
            <a:off x="2305048" y="1643853"/>
            <a:ext cx="1368152" cy="1368152"/>
          </a:xfrm>
          <a:prstGeom prst="ellipse">
            <a:avLst/>
          </a:prstGeom>
          <a:noFill/>
          <a:ln w="190500">
            <a:solidFill>
              <a:schemeClr val="bg1">
                <a:lumMod val="75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15" name="弧形 14"/>
          <p:cNvSpPr/>
          <p:nvPr/>
        </p:nvSpPr>
        <p:spPr>
          <a:xfrm>
            <a:off x="2305048" y="1643853"/>
            <a:ext cx="1368152" cy="1368152"/>
          </a:xfrm>
          <a:prstGeom prst="arc">
            <a:avLst>
              <a:gd name="adj1" fmla="val 12287900"/>
              <a:gd name="adj2" fmla="val 1569112"/>
            </a:avLst>
          </a:prstGeom>
          <a:ln w="190500">
            <a:solidFill>
              <a:srgbClr val="2F5EB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16" name="文本框 9"/>
          <p:cNvSpPr txBox="1"/>
          <p:nvPr/>
        </p:nvSpPr>
        <p:spPr>
          <a:xfrm>
            <a:off x="2569195" y="2219917"/>
            <a:ext cx="1008112" cy="377026"/>
          </a:xfrm>
          <a:prstGeom prst="rect">
            <a:avLst/>
          </a:prstGeom>
          <a:noFill/>
        </p:spPr>
        <p:txBody>
          <a:bodyPr wrap="square" lIns="68580" tIns="34290" rIns="68580" bIns="34290" rtlCol="0">
            <a:spAutoFit/>
          </a:bodyPr>
          <a:lstStyle/>
          <a:p>
            <a:pPr marL="0" lvl="1" algn="ctr"/>
            <a:r>
              <a:rPr lang="en-US" altLang="zh-CN" sz="2000" dirty="0">
                <a:solidFill>
                  <a:srgbClr val="2F5EB0"/>
                </a:solidFill>
                <a:latin typeface="方正兰亭黑简体" panose="02000000000000000000" pitchFamily="2" charset="-122"/>
                <a:ea typeface="方正兰亭黑简体" panose="02000000000000000000" pitchFamily="2" charset="-122"/>
              </a:rPr>
              <a:t>50%</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17" name="椭圆 16"/>
          <p:cNvSpPr/>
          <p:nvPr/>
        </p:nvSpPr>
        <p:spPr>
          <a:xfrm>
            <a:off x="2137147" y="3012005"/>
            <a:ext cx="167901" cy="167901"/>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777107" y="2723974"/>
            <a:ext cx="288032" cy="28803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3865339" y="1484784"/>
            <a:ext cx="663125" cy="663125"/>
            <a:chOff x="8125599" y="1434035"/>
            <a:chExt cx="2036802" cy="2036802"/>
          </a:xfrm>
        </p:grpSpPr>
        <p:sp>
          <p:nvSpPr>
            <p:cNvPr id="20" name="椭圆 19"/>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1"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sp>
        <p:nvSpPr>
          <p:cNvPr id="22" name="矩形 21"/>
          <p:cNvSpPr/>
          <p:nvPr/>
        </p:nvSpPr>
        <p:spPr>
          <a:xfrm>
            <a:off x="3865339" y="2233308"/>
            <a:ext cx="1569642" cy="369324"/>
          </a:xfrm>
          <a:prstGeom prst="rect">
            <a:avLst/>
          </a:prstGeom>
        </p:spPr>
        <p:txBody>
          <a:bodyPr wrap="none" lIns="91431" tIns="45716" rIns="91431" bIns="45716">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23" name="矩形 47"/>
          <p:cNvSpPr>
            <a:spLocks noChangeArrowheads="1"/>
          </p:cNvSpPr>
          <p:nvPr/>
        </p:nvSpPr>
        <p:spPr bwMode="auto">
          <a:xfrm>
            <a:off x="3793331" y="2583506"/>
            <a:ext cx="216024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50000"/>
                    <a:lumOff val="50000"/>
                  </a:schemeClr>
                </a:solidFill>
                <a:sym typeface="微软雅黑" pitchFamily="34" charset="-122"/>
              </a:rPr>
              <a:t>在此录入上述图表的描述说明，在此录入上述图表的描述说明。</a:t>
            </a:r>
          </a:p>
        </p:txBody>
      </p:sp>
      <p:sp>
        <p:nvSpPr>
          <p:cNvPr id="24" name="椭圆 23"/>
          <p:cNvSpPr/>
          <p:nvPr/>
        </p:nvSpPr>
        <p:spPr>
          <a:xfrm>
            <a:off x="6985568" y="1658906"/>
            <a:ext cx="1368152" cy="1368152"/>
          </a:xfrm>
          <a:prstGeom prst="ellipse">
            <a:avLst/>
          </a:prstGeom>
          <a:noFill/>
          <a:ln w="190500">
            <a:solidFill>
              <a:schemeClr val="bg1">
                <a:lumMod val="75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25" name="弧形 24"/>
          <p:cNvSpPr/>
          <p:nvPr/>
        </p:nvSpPr>
        <p:spPr>
          <a:xfrm>
            <a:off x="6985568" y="1658906"/>
            <a:ext cx="1368152" cy="1368152"/>
          </a:xfrm>
          <a:prstGeom prst="arc">
            <a:avLst>
              <a:gd name="adj1" fmla="val 14818203"/>
              <a:gd name="adj2" fmla="val 1569112"/>
            </a:avLst>
          </a:prstGeom>
          <a:ln w="190500">
            <a:solidFill>
              <a:srgbClr val="2F5EB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26" name="文本框 9"/>
          <p:cNvSpPr txBox="1"/>
          <p:nvPr/>
        </p:nvSpPr>
        <p:spPr>
          <a:xfrm>
            <a:off x="7177707" y="2234970"/>
            <a:ext cx="1008112" cy="377026"/>
          </a:xfrm>
          <a:prstGeom prst="rect">
            <a:avLst/>
          </a:prstGeom>
          <a:noFill/>
        </p:spPr>
        <p:txBody>
          <a:bodyPr wrap="square" lIns="68580" tIns="34290" rIns="68580" bIns="34290" rtlCol="0">
            <a:spAutoFit/>
          </a:bodyPr>
          <a:lstStyle/>
          <a:p>
            <a:pPr marL="0" lvl="1" algn="ctr"/>
            <a:r>
              <a:rPr lang="en-US" altLang="zh-CN" sz="2000" dirty="0">
                <a:solidFill>
                  <a:srgbClr val="2F5EB0"/>
                </a:solidFill>
                <a:latin typeface="方正兰亭黑简体" panose="02000000000000000000" pitchFamily="2" charset="-122"/>
                <a:ea typeface="方正兰亭黑简体" panose="02000000000000000000" pitchFamily="2" charset="-122"/>
              </a:rPr>
              <a:t>40%</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33" name="椭圆 32"/>
          <p:cNvSpPr/>
          <p:nvPr/>
        </p:nvSpPr>
        <p:spPr>
          <a:xfrm>
            <a:off x="6817667" y="3027058"/>
            <a:ext cx="167901" cy="167901"/>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6457627" y="2739027"/>
            <a:ext cx="288032" cy="28803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Freeform 261"/>
          <p:cNvSpPr>
            <a:spLocks/>
          </p:cNvSpPr>
          <p:nvPr/>
        </p:nvSpPr>
        <p:spPr bwMode="auto">
          <a:xfrm>
            <a:off x="8709603" y="1673342"/>
            <a:ext cx="325875" cy="325875"/>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36" name="矩形 35"/>
          <p:cNvSpPr/>
          <p:nvPr/>
        </p:nvSpPr>
        <p:spPr>
          <a:xfrm>
            <a:off x="8473851" y="2248361"/>
            <a:ext cx="1569642" cy="369324"/>
          </a:xfrm>
          <a:prstGeom prst="rect">
            <a:avLst/>
          </a:prstGeom>
        </p:spPr>
        <p:txBody>
          <a:bodyPr wrap="none" lIns="91431" tIns="45716" rIns="91431" bIns="45716">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37" name="矩形 47"/>
          <p:cNvSpPr>
            <a:spLocks noChangeArrowheads="1"/>
          </p:cNvSpPr>
          <p:nvPr/>
        </p:nvSpPr>
        <p:spPr bwMode="auto">
          <a:xfrm>
            <a:off x="8473851" y="2598559"/>
            <a:ext cx="216024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50000"/>
                    <a:lumOff val="50000"/>
                  </a:schemeClr>
                </a:solidFill>
                <a:sym typeface="微软雅黑" pitchFamily="34" charset="-122"/>
              </a:rPr>
              <a:t>在此录入上述图表的描述说明，在此录入上述图表的描述说明。</a:t>
            </a:r>
          </a:p>
        </p:txBody>
      </p:sp>
      <p:sp>
        <p:nvSpPr>
          <p:cNvPr id="38" name="椭圆 37"/>
          <p:cNvSpPr/>
          <p:nvPr/>
        </p:nvSpPr>
        <p:spPr>
          <a:xfrm>
            <a:off x="2305048" y="3861048"/>
            <a:ext cx="1368152" cy="1368152"/>
          </a:xfrm>
          <a:prstGeom prst="ellipse">
            <a:avLst/>
          </a:prstGeom>
          <a:noFill/>
          <a:ln w="190500">
            <a:solidFill>
              <a:schemeClr val="bg1">
                <a:lumMod val="75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39" name="弧形 38"/>
          <p:cNvSpPr/>
          <p:nvPr/>
        </p:nvSpPr>
        <p:spPr>
          <a:xfrm>
            <a:off x="2305048" y="3861048"/>
            <a:ext cx="1368152" cy="1368152"/>
          </a:xfrm>
          <a:prstGeom prst="arc">
            <a:avLst>
              <a:gd name="adj1" fmla="val 9611967"/>
              <a:gd name="adj2" fmla="val 1569112"/>
            </a:avLst>
          </a:prstGeom>
          <a:ln w="190500">
            <a:solidFill>
              <a:srgbClr val="2F5EB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40" name="文本框 9"/>
          <p:cNvSpPr txBox="1"/>
          <p:nvPr/>
        </p:nvSpPr>
        <p:spPr>
          <a:xfrm>
            <a:off x="2569195" y="4437112"/>
            <a:ext cx="1008112" cy="377026"/>
          </a:xfrm>
          <a:prstGeom prst="rect">
            <a:avLst/>
          </a:prstGeom>
          <a:noFill/>
        </p:spPr>
        <p:txBody>
          <a:bodyPr wrap="square" lIns="68580" tIns="34290" rIns="68580" bIns="34290" rtlCol="0">
            <a:spAutoFit/>
          </a:bodyPr>
          <a:lstStyle/>
          <a:p>
            <a:pPr marL="0" lvl="1" algn="ctr"/>
            <a:r>
              <a:rPr lang="en-US" altLang="zh-CN" sz="2000" dirty="0">
                <a:solidFill>
                  <a:srgbClr val="2F5EB0"/>
                </a:solidFill>
                <a:latin typeface="方正兰亭黑简体" panose="02000000000000000000" pitchFamily="2" charset="-122"/>
                <a:ea typeface="方正兰亭黑简体" panose="02000000000000000000" pitchFamily="2" charset="-122"/>
              </a:rPr>
              <a:t>60%</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41" name="椭圆 40"/>
          <p:cNvSpPr/>
          <p:nvPr/>
        </p:nvSpPr>
        <p:spPr>
          <a:xfrm>
            <a:off x="2137147" y="5229200"/>
            <a:ext cx="167901" cy="167901"/>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777107" y="4941169"/>
            <a:ext cx="288032" cy="28803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865339" y="4450503"/>
            <a:ext cx="1569642" cy="369324"/>
          </a:xfrm>
          <a:prstGeom prst="rect">
            <a:avLst/>
          </a:prstGeom>
        </p:spPr>
        <p:txBody>
          <a:bodyPr wrap="none" lIns="91431" tIns="45716" rIns="91431" bIns="45716">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44" name="矩形 47"/>
          <p:cNvSpPr>
            <a:spLocks noChangeArrowheads="1"/>
          </p:cNvSpPr>
          <p:nvPr/>
        </p:nvSpPr>
        <p:spPr bwMode="auto">
          <a:xfrm>
            <a:off x="3793331" y="4800701"/>
            <a:ext cx="216024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50000"/>
                    <a:lumOff val="50000"/>
                  </a:schemeClr>
                </a:solidFill>
                <a:sym typeface="微软雅黑" pitchFamily="34" charset="-122"/>
              </a:rPr>
              <a:t>在此录入上述图表的描述说明，在此录入上述图表的描述说明。</a:t>
            </a:r>
          </a:p>
        </p:txBody>
      </p:sp>
      <p:sp>
        <p:nvSpPr>
          <p:cNvPr id="45" name="椭圆 44"/>
          <p:cNvSpPr/>
          <p:nvPr/>
        </p:nvSpPr>
        <p:spPr>
          <a:xfrm>
            <a:off x="6985568" y="3876101"/>
            <a:ext cx="1368152" cy="1368152"/>
          </a:xfrm>
          <a:prstGeom prst="ellipse">
            <a:avLst/>
          </a:prstGeom>
          <a:noFill/>
          <a:ln w="190500">
            <a:solidFill>
              <a:schemeClr val="bg1">
                <a:lumMod val="75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46" name="弧形 45"/>
          <p:cNvSpPr/>
          <p:nvPr/>
        </p:nvSpPr>
        <p:spPr>
          <a:xfrm>
            <a:off x="6985568" y="3876101"/>
            <a:ext cx="1368152" cy="1368152"/>
          </a:xfrm>
          <a:prstGeom prst="arc">
            <a:avLst>
              <a:gd name="adj1" fmla="val 4966099"/>
              <a:gd name="adj2" fmla="val 1569112"/>
            </a:avLst>
          </a:prstGeom>
          <a:ln w="190500">
            <a:solidFill>
              <a:srgbClr val="2F5EB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47" name="文本框 9"/>
          <p:cNvSpPr txBox="1"/>
          <p:nvPr/>
        </p:nvSpPr>
        <p:spPr>
          <a:xfrm>
            <a:off x="7177707" y="4452165"/>
            <a:ext cx="1008112" cy="377026"/>
          </a:xfrm>
          <a:prstGeom prst="rect">
            <a:avLst/>
          </a:prstGeom>
          <a:noFill/>
        </p:spPr>
        <p:txBody>
          <a:bodyPr wrap="square" lIns="68580" tIns="34290" rIns="68580" bIns="34290" rtlCol="0">
            <a:spAutoFit/>
          </a:bodyPr>
          <a:lstStyle/>
          <a:p>
            <a:pPr marL="0" lvl="1" algn="ctr"/>
            <a:r>
              <a:rPr lang="en-US" altLang="zh-CN" sz="2000" dirty="0">
                <a:solidFill>
                  <a:srgbClr val="2F5EB0"/>
                </a:solidFill>
                <a:latin typeface="方正兰亭黑简体" panose="02000000000000000000" pitchFamily="2" charset="-122"/>
                <a:ea typeface="方正兰亭黑简体" panose="02000000000000000000" pitchFamily="2" charset="-122"/>
              </a:rPr>
              <a:t>90%</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48" name="椭圆 47"/>
          <p:cNvSpPr/>
          <p:nvPr/>
        </p:nvSpPr>
        <p:spPr>
          <a:xfrm>
            <a:off x="6817667" y="5244253"/>
            <a:ext cx="167901" cy="167901"/>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6457627" y="4956222"/>
            <a:ext cx="288032" cy="28803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8473851" y="4465556"/>
            <a:ext cx="1569642" cy="369324"/>
          </a:xfrm>
          <a:prstGeom prst="rect">
            <a:avLst/>
          </a:prstGeom>
        </p:spPr>
        <p:txBody>
          <a:bodyPr wrap="none" lIns="91431" tIns="45716" rIns="91431" bIns="45716">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51" name="矩形 47"/>
          <p:cNvSpPr>
            <a:spLocks noChangeArrowheads="1"/>
          </p:cNvSpPr>
          <p:nvPr/>
        </p:nvSpPr>
        <p:spPr bwMode="auto">
          <a:xfrm>
            <a:off x="8473851" y="4815754"/>
            <a:ext cx="216024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50000"/>
                    <a:lumOff val="50000"/>
                  </a:schemeClr>
                </a:solidFill>
                <a:sym typeface="微软雅黑" pitchFamily="34" charset="-122"/>
              </a:rPr>
              <a:t>在此录入上述图表的描述说明，在此录入上述图表的描述说明。</a:t>
            </a:r>
          </a:p>
        </p:txBody>
      </p:sp>
      <p:grpSp>
        <p:nvGrpSpPr>
          <p:cNvPr id="52" name="组合 51"/>
          <p:cNvGrpSpPr/>
          <p:nvPr/>
        </p:nvGrpSpPr>
        <p:grpSpPr>
          <a:xfrm>
            <a:off x="8545859" y="1504716"/>
            <a:ext cx="663125" cy="663125"/>
            <a:chOff x="8125599" y="1434035"/>
            <a:chExt cx="2036802" cy="2036802"/>
          </a:xfrm>
        </p:grpSpPr>
        <p:sp>
          <p:nvSpPr>
            <p:cNvPr id="53" name="椭圆 52"/>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4"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55" name="组合 54"/>
          <p:cNvGrpSpPr/>
          <p:nvPr/>
        </p:nvGrpSpPr>
        <p:grpSpPr>
          <a:xfrm>
            <a:off x="3865339" y="3717032"/>
            <a:ext cx="663125" cy="663125"/>
            <a:chOff x="8125599" y="1434035"/>
            <a:chExt cx="2036802" cy="2036802"/>
          </a:xfrm>
        </p:grpSpPr>
        <p:sp>
          <p:nvSpPr>
            <p:cNvPr id="56" name="椭圆 55"/>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7"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58" name="组合 57"/>
          <p:cNvGrpSpPr/>
          <p:nvPr/>
        </p:nvGrpSpPr>
        <p:grpSpPr>
          <a:xfrm>
            <a:off x="8550739" y="3701979"/>
            <a:ext cx="663125" cy="663125"/>
            <a:chOff x="8125599" y="1434035"/>
            <a:chExt cx="2036802" cy="2036802"/>
          </a:xfrm>
        </p:grpSpPr>
        <p:sp>
          <p:nvSpPr>
            <p:cNvPr id="59" name="椭圆 58"/>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60" name="组合 59"/>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61"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62"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63"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sp>
        <p:nvSpPr>
          <p:cNvPr id="64" name="TextBox 63"/>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25006177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1000"/>
                                            <p:tgtEl>
                                              <p:spTgt spid="14"/>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1000"/>
                                            <p:tgtEl>
                                              <p:spTgt spid="15"/>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500" fill="hold"/>
                                            <p:tgtEl>
                                              <p:spTgt spid="16"/>
                                            </p:tgtEl>
                                            <p:attrNameLst>
                                              <p:attrName>ppt_x</p:attrName>
                                            </p:attrNameLst>
                                          </p:cBhvr>
                                          <p:tavLst>
                                            <p:tav tm="0">
                                              <p:val>
                                                <p:strVal val="0-#ppt_w/2"/>
                                              </p:val>
                                            </p:tav>
                                            <p:tav tm="100000">
                                              <p:val>
                                                <p:strVal val="#ppt_x"/>
                                              </p:val>
                                            </p:tav>
                                          </p:tavLst>
                                        </p:anim>
                                        <p:anim calcmode="lin" valueType="num">
                                          <p:cBhvr additive="base">
                                            <p:cTn id="15" dur="500" fill="hold"/>
                                            <p:tgtEl>
                                              <p:spTgt spid="16"/>
                                            </p:tgtEl>
                                            <p:attrNameLst>
                                              <p:attrName>ppt_y</p:attrName>
                                            </p:attrNameLst>
                                          </p:cBhvr>
                                          <p:tavLst>
                                            <p:tav tm="0">
                                              <p:val>
                                                <p:strVal val="#ppt_y"/>
                                              </p:val>
                                            </p:tav>
                                            <p:tav tm="100000">
                                              <p:val>
                                                <p:strVal val="#ppt_y"/>
                                              </p:val>
                                            </p:tav>
                                          </p:tavLst>
                                        </p:anim>
                                      </p:childTnLst>
                                    </p:cTn>
                                  </p:par>
                                  <p:par>
                                    <p:cTn id="16" presetID="42" presetClass="entr" presetSubtype="0" fill="hold" grpId="0" nodeType="withEffect">
                                      <p:stCondLst>
                                        <p:cond delay="50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1000"/>
                                            <p:tgtEl>
                                              <p:spTgt spid="17"/>
                                            </p:tgtEl>
                                          </p:cBhvr>
                                        </p:animEffect>
                                        <p:anim calcmode="lin" valueType="num">
                                          <p:cBhvr>
                                            <p:cTn id="19" dur="1000" fill="hold"/>
                                            <p:tgtEl>
                                              <p:spTgt spid="17"/>
                                            </p:tgtEl>
                                            <p:attrNameLst>
                                              <p:attrName>ppt_x</p:attrName>
                                            </p:attrNameLst>
                                          </p:cBhvr>
                                          <p:tavLst>
                                            <p:tav tm="0">
                                              <p:val>
                                                <p:strVal val="#ppt_x"/>
                                              </p:val>
                                            </p:tav>
                                            <p:tav tm="100000">
                                              <p:val>
                                                <p:strVal val="#ppt_x"/>
                                              </p:val>
                                            </p:tav>
                                          </p:tavLst>
                                        </p:anim>
                                        <p:anim calcmode="lin" valueType="num">
                                          <p:cBhvr>
                                            <p:cTn id="20" dur="1000" fill="hold"/>
                                            <p:tgtEl>
                                              <p:spTgt spid="17"/>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50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2" presetClass="entr" presetSubtype="1" fill="hold" nodeType="afterEffect" p14:presetBounceEnd="53333">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14:bounceEnd="53333">
                                          <p:cBhvr additive="base">
                                            <p:cTn id="29" dur="750" fill="hold"/>
                                            <p:tgtEl>
                                              <p:spTgt spid="19"/>
                                            </p:tgtEl>
                                            <p:attrNameLst>
                                              <p:attrName>ppt_x</p:attrName>
                                            </p:attrNameLst>
                                          </p:cBhvr>
                                          <p:tavLst>
                                            <p:tav tm="0">
                                              <p:val>
                                                <p:strVal val="#ppt_x"/>
                                              </p:val>
                                            </p:tav>
                                            <p:tav tm="100000">
                                              <p:val>
                                                <p:strVal val="#ppt_x"/>
                                              </p:val>
                                            </p:tav>
                                          </p:tavLst>
                                        </p:anim>
                                        <p:anim calcmode="lin" valueType="num" p14:bounceEnd="53333">
                                          <p:cBhvr additive="base">
                                            <p:cTn id="30" dur="750" fill="hold"/>
                                            <p:tgtEl>
                                              <p:spTgt spid="19"/>
                                            </p:tgtEl>
                                            <p:attrNameLst>
                                              <p:attrName>ppt_y</p:attrName>
                                            </p:attrNameLst>
                                          </p:cBhvr>
                                          <p:tavLst>
                                            <p:tav tm="0">
                                              <p:val>
                                                <p:strVal val="0-#ppt_h/2"/>
                                              </p:val>
                                            </p:tav>
                                            <p:tav tm="100000">
                                              <p:val>
                                                <p:strVal val="#ppt_y"/>
                                              </p:val>
                                            </p:tav>
                                          </p:tavLst>
                                        </p:anim>
                                      </p:childTnLst>
                                    </p:cTn>
                                  </p:par>
                                </p:childTnLst>
                              </p:cTn>
                            </p:par>
                            <p:par>
                              <p:cTn id="31" fill="hold">
                                <p:stCondLst>
                                  <p:cond delay="325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750"/>
                                </p:stCondLst>
                                <p:childTnLst>
                                  <p:par>
                                    <p:cTn id="39" presetID="21" presetClass="entr" presetSubtype="1"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heel(1)">
                                          <p:cBhvr>
                                            <p:cTn id="41" dur="1000"/>
                                            <p:tgtEl>
                                              <p:spTgt spid="24"/>
                                            </p:tgtEl>
                                          </p:cBhvr>
                                        </p:animEffect>
                                      </p:childTnLst>
                                    </p:cTn>
                                  </p:par>
                                </p:childTnLst>
                              </p:cTn>
                            </p:par>
                            <p:par>
                              <p:cTn id="42" fill="hold">
                                <p:stCondLst>
                                  <p:cond delay="4750"/>
                                </p:stCondLst>
                                <p:childTnLst>
                                  <p:par>
                                    <p:cTn id="43" presetID="21" presetClass="entr" presetSubtype="1"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heel(1)">
                                          <p:cBhvr>
                                            <p:cTn id="45" dur="1000"/>
                                            <p:tgtEl>
                                              <p:spTgt spid="25"/>
                                            </p:tgtEl>
                                          </p:cBhvr>
                                        </p:animEffect>
                                      </p:childTnLst>
                                    </p:cTn>
                                  </p:par>
                                  <p:par>
                                    <p:cTn id="46" presetID="2" presetClass="entr" presetSubtype="8"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0-#ppt_w/2"/>
                                              </p:val>
                                            </p:tav>
                                            <p:tav tm="100000">
                                              <p:val>
                                                <p:strVal val="#ppt_x"/>
                                              </p:val>
                                            </p:tav>
                                          </p:tavLst>
                                        </p:anim>
                                        <p:anim calcmode="lin" valueType="num">
                                          <p:cBhvr additive="base">
                                            <p:cTn id="49" dur="500" fill="hold"/>
                                            <p:tgtEl>
                                              <p:spTgt spid="26"/>
                                            </p:tgtEl>
                                            <p:attrNameLst>
                                              <p:attrName>ppt_y</p:attrName>
                                            </p:attrNameLst>
                                          </p:cBhvr>
                                          <p:tavLst>
                                            <p:tav tm="0">
                                              <p:val>
                                                <p:strVal val="#ppt_y"/>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1000"/>
                                            <p:tgtEl>
                                              <p:spTgt spid="33"/>
                                            </p:tgtEl>
                                          </p:cBhvr>
                                        </p:animEffect>
                                        <p:anim calcmode="lin" valueType="num">
                                          <p:cBhvr>
                                            <p:cTn id="53" dur="1000" fill="hold"/>
                                            <p:tgtEl>
                                              <p:spTgt spid="33"/>
                                            </p:tgtEl>
                                            <p:attrNameLst>
                                              <p:attrName>ppt_x</p:attrName>
                                            </p:attrNameLst>
                                          </p:cBhvr>
                                          <p:tavLst>
                                            <p:tav tm="0">
                                              <p:val>
                                                <p:strVal val="#ppt_x"/>
                                              </p:val>
                                            </p:tav>
                                            <p:tav tm="100000">
                                              <p:val>
                                                <p:strVal val="#ppt_x"/>
                                              </p:val>
                                            </p:tav>
                                          </p:tavLst>
                                        </p:anim>
                                        <p:anim calcmode="lin" valueType="num">
                                          <p:cBhvr>
                                            <p:cTn id="54" dur="1000" fill="hold"/>
                                            <p:tgtEl>
                                              <p:spTgt spid="3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1000"/>
                                            <p:tgtEl>
                                              <p:spTgt spid="34"/>
                                            </p:tgtEl>
                                          </p:cBhvr>
                                        </p:animEffect>
                                        <p:anim calcmode="lin" valueType="num">
                                          <p:cBhvr>
                                            <p:cTn id="58" dur="1000" fill="hold"/>
                                            <p:tgtEl>
                                              <p:spTgt spid="34"/>
                                            </p:tgtEl>
                                            <p:attrNameLst>
                                              <p:attrName>ppt_x</p:attrName>
                                            </p:attrNameLst>
                                          </p:cBhvr>
                                          <p:tavLst>
                                            <p:tav tm="0">
                                              <p:val>
                                                <p:strVal val="#ppt_x"/>
                                              </p:val>
                                            </p:tav>
                                            <p:tav tm="100000">
                                              <p:val>
                                                <p:strVal val="#ppt_x"/>
                                              </p:val>
                                            </p:tav>
                                          </p:tavLst>
                                        </p:anim>
                                        <p:anim calcmode="lin" valueType="num">
                                          <p:cBhvr>
                                            <p:cTn id="59" dur="1000" fill="hold"/>
                                            <p:tgtEl>
                                              <p:spTgt spid="34"/>
                                            </p:tgtEl>
                                            <p:attrNameLst>
                                              <p:attrName>ppt_y</p:attrName>
                                            </p:attrNameLst>
                                          </p:cBhvr>
                                          <p:tavLst>
                                            <p:tav tm="0">
                                              <p:val>
                                                <p:strVal val="#ppt_y+.1"/>
                                              </p:val>
                                            </p:tav>
                                            <p:tav tm="100000">
                                              <p:val>
                                                <p:strVal val="#ppt_y"/>
                                              </p:val>
                                            </p:tav>
                                          </p:tavLst>
                                        </p:anim>
                                      </p:childTnLst>
                                    </p:cTn>
                                  </p:par>
                                </p:childTnLst>
                              </p:cTn>
                            </p:par>
                            <p:par>
                              <p:cTn id="60" fill="hold">
                                <p:stCondLst>
                                  <p:cond delay="625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6750"/>
                                </p:stCondLst>
                                <p:childTnLst>
                                  <p:par>
                                    <p:cTn id="65" presetID="2" presetClass="entr" presetSubtype="1" fill="hold" nodeType="afterEffect" p14:presetBounceEnd="53333">
                                      <p:stCondLst>
                                        <p:cond delay="0"/>
                                      </p:stCondLst>
                                      <p:childTnLst>
                                        <p:set>
                                          <p:cBhvr>
                                            <p:cTn id="66" dur="1" fill="hold">
                                              <p:stCondLst>
                                                <p:cond delay="0"/>
                                              </p:stCondLst>
                                            </p:cTn>
                                            <p:tgtEl>
                                              <p:spTgt spid="52"/>
                                            </p:tgtEl>
                                            <p:attrNameLst>
                                              <p:attrName>style.visibility</p:attrName>
                                            </p:attrNameLst>
                                          </p:cBhvr>
                                          <p:to>
                                            <p:strVal val="visible"/>
                                          </p:to>
                                        </p:set>
                                        <p:anim calcmode="lin" valueType="num" p14:bounceEnd="53333">
                                          <p:cBhvr additive="base">
                                            <p:cTn id="67" dur="750" fill="hold"/>
                                            <p:tgtEl>
                                              <p:spTgt spid="52"/>
                                            </p:tgtEl>
                                            <p:attrNameLst>
                                              <p:attrName>ppt_x</p:attrName>
                                            </p:attrNameLst>
                                          </p:cBhvr>
                                          <p:tavLst>
                                            <p:tav tm="0">
                                              <p:val>
                                                <p:strVal val="#ppt_x"/>
                                              </p:val>
                                            </p:tav>
                                            <p:tav tm="100000">
                                              <p:val>
                                                <p:strVal val="#ppt_x"/>
                                              </p:val>
                                            </p:tav>
                                          </p:tavLst>
                                        </p:anim>
                                        <p:anim calcmode="lin" valueType="num" p14:bounceEnd="53333">
                                          <p:cBhvr additive="base">
                                            <p:cTn id="68" dur="750" fill="hold"/>
                                            <p:tgtEl>
                                              <p:spTgt spid="52"/>
                                            </p:tgtEl>
                                            <p:attrNameLst>
                                              <p:attrName>ppt_y</p:attrName>
                                            </p:attrNameLst>
                                          </p:cBhvr>
                                          <p:tavLst>
                                            <p:tav tm="0">
                                              <p:val>
                                                <p:strVal val="0-#ppt_h/2"/>
                                              </p:val>
                                            </p:tav>
                                            <p:tav tm="100000">
                                              <p:val>
                                                <p:strVal val="#ppt_y"/>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p:stCondLst>
                                  <p:cond delay="7500"/>
                                </p:stCondLst>
                                <p:childTnLst>
                                  <p:par>
                                    <p:cTn id="73" presetID="21" presetClass="entr" presetSubtype="1" fill="hold" grpId="0" nodeType="after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wheel(1)">
                                          <p:cBhvr>
                                            <p:cTn id="75" dur="2000"/>
                                            <p:tgtEl>
                                              <p:spTgt spid="38"/>
                                            </p:tgtEl>
                                          </p:cBhvr>
                                        </p:animEffect>
                                      </p:childTnLst>
                                    </p:cTn>
                                  </p:par>
                                </p:childTnLst>
                              </p:cTn>
                            </p:par>
                            <p:par>
                              <p:cTn id="76" fill="hold">
                                <p:stCondLst>
                                  <p:cond delay="9500"/>
                                </p:stCondLst>
                                <p:childTnLst>
                                  <p:par>
                                    <p:cTn id="77" presetID="21" presetClass="entr" presetSubtype="1"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wheel(1)">
                                          <p:cBhvr>
                                            <p:cTn id="79" dur="1000"/>
                                            <p:tgtEl>
                                              <p:spTgt spid="39"/>
                                            </p:tgtEl>
                                          </p:cBhvr>
                                        </p:animEffect>
                                      </p:childTnLst>
                                    </p:cTn>
                                  </p:par>
                                  <p:par>
                                    <p:cTn id="80" presetID="2" presetClass="entr" presetSubtype="8" fill="hold" grpId="0" nodeType="withEffect">
                                      <p:stCondLst>
                                        <p:cond delay="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500" fill="hold"/>
                                            <p:tgtEl>
                                              <p:spTgt spid="40"/>
                                            </p:tgtEl>
                                            <p:attrNameLst>
                                              <p:attrName>ppt_x</p:attrName>
                                            </p:attrNameLst>
                                          </p:cBhvr>
                                          <p:tavLst>
                                            <p:tav tm="0">
                                              <p:val>
                                                <p:strVal val="0-#ppt_w/2"/>
                                              </p:val>
                                            </p:tav>
                                            <p:tav tm="100000">
                                              <p:val>
                                                <p:strVal val="#ppt_x"/>
                                              </p:val>
                                            </p:tav>
                                          </p:tavLst>
                                        </p:anim>
                                        <p:anim calcmode="lin" valueType="num">
                                          <p:cBhvr additive="base">
                                            <p:cTn id="83" dur="500" fill="hold"/>
                                            <p:tgtEl>
                                              <p:spTgt spid="40"/>
                                            </p:tgtEl>
                                            <p:attrNameLst>
                                              <p:attrName>ppt_y</p:attrName>
                                            </p:attrNameLst>
                                          </p:cBhvr>
                                          <p:tavLst>
                                            <p:tav tm="0">
                                              <p:val>
                                                <p:strVal val="#ppt_y"/>
                                              </p:val>
                                            </p:tav>
                                            <p:tav tm="100000">
                                              <p:val>
                                                <p:strVal val="#ppt_y"/>
                                              </p:val>
                                            </p:tav>
                                          </p:tavLst>
                                        </p:anim>
                                      </p:childTnLst>
                                    </p:cTn>
                                  </p:par>
                                  <p:par>
                                    <p:cTn id="84" presetID="42" presetClass="entr" presetSubtype="0" fill="hold" grpId="0" nodeType="withEffect">
                                      <p:stCondLst>
                                        <p:cond delay="500"/>
                                      </p:stCondLst>
                                      <p:childTnLst>
                                        <p:set>
                                          <p:cBhvr>
                                            <p:cTn id="85" dur="1" fill="hold">
                                              <p:stCondLst>
                                                <p:cond delay="0"/>
                                              </p:stCondLst>
                                            </p:cTn>
                                            <p:tgtEl>
                                              <p:spTgt spid="41"/>
                                            </p:tgtEl>
                                            <p:attrNameLst>
                                              <p:attrName>style.visibility</p:attrName>
                                            </p:attrNameLst>
                                          </p:cBhvr>
                                          <p:to>
                                            <p:strVal val="visible"/>
                                          </p:to>
                                        </p:set>
                                        <p:animEffect transition="in" filter="fade">
                                          <p:cBhvr>
                                            <p:cTn id="86" dur="1000"/>
                                            <p:tgtEl>
                                              <p:spTgt spid="41"/>
                                            </p:tgtEl>
                                          </p:cBhvr>
                                        </p:animEffect>
                                        <p:anim calcmode="lin" valueType="num">
                                          <p:cBhvr>
                                            <p:cTn id="87" dur="1000" fill="hold"/>
                                            <p:tgtEl>
                                              <p:spTgt spid="41"/>
                                            </p:tgtEl>
                                            <p:attrNameLst>
                                              <p:attrName>ppt_x</p:attrName>
                                            </p:attrNameLst>
                                          </p:cBhvr>
                                          <p:tavLst>
                                            <p:tav tm="0">
                                              <p:val>
                                                <p:strVal val="#ppt_x"/>
                                              </p:val>
                                            </p:tav>
                                            <p:tav tm="100000">
                                              <p:val>
                                                <p:strVal val="#ppt_x"/>
                                              </p:val>
                                            </p:tav>
                                          </p:tavLst>
                                        </p:anim>
                                        <p:anim calcmode="lin" valueType="num">
                                          <p:cBhvr>
                                            <p:cTn id="88" dur="1000" fill="hold"/>
                                            <p:tgtEl>
                                              <p:spTgt spid="41"/>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500"/>
                                      </p:stCondLst>
                                      <p:childTnLst>
                                        <p:set>
                                          <p:cBhvr>
                                            <p:cTn id="90" dur="1" fill="hold">
                                              <p:stCondLst>
                                                <p:cond delay="0"/>
                                              </p:stCondLst>
                                            </p:cTn>
                                            <p:tgtEl>
                                              <p:spTgt spid="42"/>
                                            </p:tgtEl>
                                            <p:attrNameLst>
                                              <p:attrName>style.visibility</p:attrName>
                                            </p:attrNameLst>
                                          </p:cBhvr>
                                          <p:to>
                                            <p:strVal val="visible"/>
                                          </p:to>
                                        </p:set>
                                        <p:animEffect transition="in" filter="fade">
                                          <p:cBhvr>
                                            <p:cTn id="91" dur="1000"/>
                                            <p:tgtEl>
                                              <p:spTgt spid="42"/>
                                            </p:tgtEl>
                                          </p:cBhvr>
                                        </p:animEffect>
                                        <p:anim calcmode="lin" valueType="num">
                                          <p:cBhvr>
                                            <p:cTn id="92" dur="1000" fill="hold"/>
                                            <p:tgtEl>
                                              <p:spTgt spid="42"/>
                                            </p:tgtEl>
                                            <p:attrNameLst>
                                              <p:attrName>ppt_x</p:attrName>
                                            </p:attrNameLst>
                                          </p:cBhvr>
                                          <p:tavLst>
                                            <p:tav tm="0">
                                              <p:val>
                                                <p:strVal val="#ppt_x"/>
                                              </p:val>
                                            </p:tav>
                                            <p:tav tm="100000">
                                              <p:val>
                                                <p:strVal val="#ppt_x"/>
                                              </p:val>
                                            </p:tav>
                                          </p:tavLst>
                                        </p:anim>
                                        <p:anim calcmode="lin" valueType="num">
                                          <p:cBhvr>
                                            <p:cTn id="93" dur="1000" fill="hold"/>
                                            <p:tgtEl>
                                              <p:spTgt spid="42"/>
                                            </p:tgtEl>
                                            <p:attrNameLst>
                                              <p:attrName>ppt_y</p:attrName>
                                            </p:attrNameLst>
                                          </p:cBhvr>
                                          <p:tavLst>
                                            <p:tav tm="0">
                                              <p:val>
                                                <p:strVal val="#ppt_y+.1"/>
                                              </p:val>
                                            </p:tav>
                                            <p:tav tm="100000">
                                              <p:val>
                                                <p:strVal val="#ppt_y"/>
                                              </p:val>
                                            </p:tav>
                                          </p:tavLst>
                                        </p:anim>
                                      </p:childTnLst>
                                    </p:cTn>
                                  </p:par>
                                </p:childTnLst>
                              </p:cTn>
                            </p:par>
                            <p:par>
                              <p:cTn id="94" fill="hold">
                                <p:stCondLst>
                                  <p:cond delay="11000"/>
                                </p:stCondLst>
                                <p:childTnLst>
                                  <p:par>
                                    <p:cTn id="95" presetID="2" presetClass="entr" presetSubtype="1" fill="hold" nodeType="afterEffect" p14:presetBounceEnd="53333">
                                      <p:stCondLst>
                                        <p:cond delay="0"/>
                                      </p:stCondLst>
                                      <p:childTnLst>
                                        <p:set>
                                          <p:cBhvr>
                                            <p:cTn id="96" dur="1" fill="hold">
                                              <p:stCondLst>
                                                <p:cond delay="0"/>
                                              </p:stCondLst>
                                            </p:cTn>
                                            <p:tgtEl>
                                              <p:spTgt spid="55"/>
                                            </p:tgtEl>
                                            <p:attrNameLst>
                                              <p:attrName>style.visibility</p:attrName>
                                            </p:attrNameLst>
                                          </p:cBhvr>
                                          <p:to>
                                            <p:strVal val="visible"/>
                                          </p:to>
                                        </p:set>
                                        <p:anim calcmode="lin" valueType="num" p14:bounceEnd="53333">
                                          <p:cBhvr additive="base">
                                            <p:cTn id="97" dur="750" fill="hold"/>
                                            <p:tgtEl>
                                              <p:spTgt spid="55"/>
                                            </p:tgtEl>
                                            <p:attrNameLst>
                                              <p:attrName>ppt_x</p:attrName>
                                            </p:attrNameLst>
                                          </p:cBhvr>
                                          <p:tavLst>
                                            <p:tav tm="0">
                                              <p:val>
                                                <p:strVal val="#ppt_x"/>
                                              </p:val>
                                            </p:tav>
                                            <p:tav tm="100000">
                                              <p:val>
                                                <p:strVal val="#ppt_x"/>
                                              </p:val>
                                            </p:tav>
                                          </p:tavLst>
                                        </p:anim>
                                        <p:anim calcmode="lin" valueType="num" p14:bounceEnd="53333">
                                          <p:cBhvr additive="base">
                                            <p:cTn id="98" dur="750" fill="hold"/>
                                            <p:tgtEl>
                                              <p:spTgt spid="55"/>
                                            </p:tgtEl>
                                            <p:attrNameLst>
                                              <p:attrName>ppt_y</p:attrName>
                                            </p:attrNameLst>
                                          </p:cBhvr>
                                          <p:tavLst>
                                            <p:tav tm="0">
                                              <p:val>
                                                <p:strVal val="0-#ppt_h/2"/>
                                              </p:val>
                                            </p:tav>
                                            <p:tav tm="100000">
                                              <p:val>
                                                <p:strVal val="#ppt_y"/>
                                              </p:val>
                                            </p:tav>
                                          </p:tavLst>
                                        </p:anim>
                                      </p:childTnLst>
                                    </p:cTn>
                                  </p:par>
                                </p:childTnLst>
                              </p:cTn>
                            </p:par>
                            <p:par>
                              <p:cTn id="99" fill="hold">
                                <p:stCondLst>
                                  <p:cond delay="11750"/>
                                </p:stCondLst>
                                <p:childTnLst>
                                  <p:par>
                                    <p:cTn id="100" presetID="22" presetClass="entr" presetSubtype="8" fill="hold" grpId="0" nodeType="afterEffect">
                                      <p:stCondLst>
                                        <p:cond delay="0"/>
                                      </p:stCondLst>
                                      <p:childTnLst>
                                        <p:set>
                                          <p:cBhvr>
                                            <p:cTn id="101" dur="1" fill="hold">
                                              <p:stCondLst>
                                                <p:cond delay="0"/>
                                              </p:stCondLst>
                                            </p:cTn>
                                            <p:tgtEl>
                                              <p:spTgt spid="43"/>
                                            </p:tgtEl>
                                            <p:attrNameLst>
                                              <p:attrName>style.visibility</p:attrName>
                                            </p:attrNameLst>
                                          </p:cBhvr>
                                          <p:to>
                                            <p:strVal val="visible"/>
                                          </p:to>
                                        </p:set>
                                        <p:animEffect transition="in" filter="wipe(left)">
                                          <p:cBhvr>
                                            <p:cTn id="102" dur="500"/>
                                            <p:tgtEl>
                                              <p:spTgt spid="43"/>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44"/>
                                            </p:tgtEl>
                                            <p:attrNameLst>
                                              <p:attrName>style.visibility</p:attrName>
                                            </p:attrNameLst>
                                          </p:cBhvr>
                                          <p:to>
                                            <p:strVal val="visible"/>
                                          </p:to>
                                        </p:set>
                                        <p:animEffect transition="in" filter="wipe(left)">
                                          <p:cBhvr>
                                            <p:cTn id="105" dur="500"/>
                                            <p:tgtEl>
                                              <p:spTgt spid="44"/>
                                            </p:tgtEl>
                                          </p:cBhvr>
                                        </p:animEffect>
                                      </p:childTnLst>
                                    </p:cTn>
                                  </p:par>
                                </p:childTnLst>
                              </p:cTn>
                            </p:par>
                            <p:par>
                              <p:cTn id="106" fill="hold">
                                <p:stCondLst>
                                  <p:cond delay="12250"/>
                                </p:stCondLst>
                                <p:childTnLst>
                                  <p:par>
                                    <p:cTn id="107" presetID="21" presetClass="entr" presetSubtype="1" fill="hold" grpId="0" nodeType="afterEffect">
                                      <p:stCondLst>
                                        <p:cond delay="0"/>
                                      </p:stCondLst>
                                      <p:childTnLst>
                                        <p:set>
                                          <p:cBhvr>
                                            <p:cTn id="108" dur="1" fill="hold">
                                              <p:stCondLst>
                                                <p:cond delay="0"/>
                                              </p:stCondLst>
                                            </p:cTn>
                                            <p:tgtEl>
                                              <p:spTgt spid="45"/>
                                            </p:tgtEl>
                                            <p:attrNameLst>
                                              <p:attrName>style.visibility</p:attrName>
                                            </p:attrNameLst>
                                          </p:cBhvr>
                                          <p:to>
                                            <p:strVal val="visible"/>
                                          </p:to>
                                        </p:set>
                                        <p:animEffect transition="in" filter="wheel(1)">
                                          <p:cBhvr>
                                            <p:cTn id="109" dur="2000"/>
                                            <p:tgtEl>
                                              <p:spTgt spid="45"/>
                                            </p:tgtEl>
                                          </p:cBhvr>
                                        </p:animEffect>
                                      </p:childTnLst>
                                    </p:cTn>
                                  </p:par>
                                </p:childTnLst>
                              </p:cTn>
                            </p:par>
                            <p:par>
                              <p:cTn id="110" fill="hold">
                                <p:stCondLst>
                                  <p:cond delay="14250"/>
                                </p:stCondLst>
                                <p:childTnLst>
                                  <p:par>
                                    <p:cTn id="111" presetID="21" presetClass="entr" presetSubtype="1" fill="hold" grpId="0" nodeType="afterEffect">
                                      <p:stCondLst>
                                        <p:cond delay="0"/>
                                      </p:stCondLst>
                                      <p:childTnLst>
                                        <p:set>
                                          <p:cBhvr>
                                            <p:cTn id="112" dur="1" fill="hold">
                                              <p:stCondLst>
                                                <p:cond delay="0"/>
                                              </p:stCondLst>
                                            </p:cTn>
                                            <p:tgtEl>
                                              <p:spTgt spid="46"/>
                                            </p:tgtEl>
                                            <p:attrNameLst>
                                              <p:attrName>style.visibility</p:attrName>
                                            </p:attrNameLst>
                                          </p:cBhvr>
                                          <p:to>
                                            <p:strVal val="visible"/>
                                          </p:to>
                                        </p:set>
                                        <p:animEffect transition="in" filter="wheel(1)">
                                          <p:cBhvr>
                                            <p:cTn id="113" dur="1000"/>
                                            <p:tgtEl>
                                              <p:spTgt spid="46"/>
                                            </p:tgtEl>
                                          </p:cBhvr>
                                        </p:animEffect>
                                      </p:childTnLst>
                                    </p:cTn>
                                  </p:par>
                                  <p:par>
                                    <p:cTn id="114" presetID="2" presetClass="entr" presetSubtype="8" fill="hold" grpId="0" nodeType="withEffect">
                                      <p:stCondLst>
                                        <p:cond delay="0"/>
                                      </p:stCondLst>
                                      <p:childTnLst>
                                        <p:set>
                                          <p:cBhvr>
                                            <p:cTn id="115" dur="1" fill="hold">
                                              <p:stCondLst>
                                                <p:cond delay="0"/>
                                              </p:stCondLst>
                                            </p:cTn>
                                            <p:tgtEl>
                                              <p:spTgt spid="47"/>
                                            </p:tgtEl>
                                            <p:attrNameLst>
                                              <p:attrName>style.visibility</p:attrName>
                                            </p:attrNameLst>
                                          </p:cBhvr>
                                          <p:to>
                                            <p:strVal val="visible"/>
                                          </p:to>
                                        </p:set>
                                        <p:anim calcmode="lin" valueType="num">
                                          <p:cBhvr additive="base">
                                            <p:cTn id="116" dur="500" fill="hold"/>
                                            <p:tgtEl>
                                              <p:spTgt spid="47"/>
                                            </p:tgtEl>
                                            <p:attrNameLst>
                                              <p:attrName>ppt_x</p:attrName>
                                            </p:attrNameLst>
                                          </p:cBhvr>
                                          <p:tavLst>
                                            <p:tav tm="0">
                                              <p:val>
                                                <p:strVal val="0-#ppt_w/2"/>
                                              </p:val>
                                            </p:tav>
                                            <p:tav tm="100000">
                                              <p:val>
                                                <p:strVal val="#ppt_x"/>
                                              </p:val>
                                            </p:tav>
                                          </p:tavLst>
                                        </p:anim>
                                        <p:anim calcmode="lin" valueType="num">
                                          <p:cBhvr additive="base">
                                            <p:cTn id="117" dur="500" fill="hold"/>
                                            <p:tgtEl>
                                              <p:spTgt spid="47"/>
                                            </p:tgtEl>
                                            <p:attrNameLst>
                                              <p:attrName>ppt_y</p:attrName>
                                            </p:attrNameLst>
                                          </p:cBhvr>
                                          <p:tavLst>
                                            <p:tav tm="0">
                                              <p:val>
                                                <p:strVal val="#ppt_y"/>
                                              </p:val>
                                            </p:tav>
                                            <p:tav tm="100000">
                                              <p:val>
                                                <p:strVal val="#ppt_y"/>
                                              </p:val>
                                            </p:tav>
                                          </p:tavLst>
                                        </p:anim>
                                      </p:childTnLst>
                                    </p:cTn>
                                  </p:par>
                                  <p:par>
                                    <p:cTn id="118" presetID="42" presetClass="entr" presetSubtype="0" fill="hold" grpId="0" nodeType="withEffect">
                                      <p:stCondLst>
                                        <p:cond delay="500"/>
                                      </p:stCondLst>
                                      <p:childTnLst>
                                        <p:set>
                                          <p:cBhvr>
                                            <p:cTn id="119" dur="1" fill="hold">
                                              <p:stCondLst>
                                                <p:cond delay="0"/>
                                              </p:stCondLst>
                                            </p:cTn>
                                            <p:tgtEl>
                                              <p:spTgt spid="48"/>
                                            </p:tgtEl>
                                            <p:attrNameLst>
                                              <p:attrName>style.visibility</p:attrName>
                                            </p:attrNameLst>
                                          </p:cBhvr>
                                          <p:to>
                                            <p:strVal val="visible"/>
                                          </p:to>
                                        </p:set>
                                        <p:animEffect transition="in" filter="fade">
                                          <p:cBhvr>
                                            <p:cTn id="120" dur="1000"/>
                                            <p:tgtEl>
                                              <p:spTgt spid="48"/>
                                            </p:tgtEl>
                                          </p:cBhvr>
                                        </p:animEffect>
                                        <p:anim calcmode="lin" valueType="num">
                                          <p:cBhvr>
                                            <p:cTn id="121" dur="1000" fill="hold"/>
                                            <p:tgtEl>
                                              <p:spTgt spid="48"/>
                                            </p:tgtEl>
                                            <p:attrNameLst>
                                              <p:attrName>ppt_x</p:attrName>
                                            </p:attrNameLst>
                                          </p:cBhvr>
                                          <p:tavLst>
                                            <p:tav tm="0">
                                              <p:val>
                                                <p:strVal val="#ppt_x"/>
                                              </p:val>
                                            </p:tav>
                                            <p:tav tm="100000">
                                              <p:val>
                                                <p:strVal val="#ppt_x"/>
                                              </p:val>
                                            </p:tav>
                                          </p:tavLst>
                                        </p:anim>
                                        <p:anim calcmode="lin" valueType="num">
                                          <p:cBhvr>
                                            <p:cTn id="122" dur="1000" fill="hold"/>
                                            <p:tgtEl>
                                              <p:spTgt spid="48"/>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500"/>
                                      </p:stCondLst>
                                      <p:childTnLst>
                                        <p:set>
                                          <p:cBhvr>
                                            <p:cTn id="124" dur="1" fill="hold">
                                              <p:stCondLst>
                                                <p:cond delay="0"/>
                                              </p:stCondLst>
                                            </p:cTn>
                                            <p:tgtEl>
                                              <p:spTgt spid="49"/>
                                            </p:tgtEl>
                                            <p:attrNameLst>
                                              <p:attrName>style.visibility</p:attrName>
                                            </p:attrNameLst>
                                          </p:cBhvr>
                                          <p:to>
                                            <p:strVal val="visible"/>
                                          </p:to>
                                        </p:set>
                                        <p:animEffect transition="in" filter="fade">
                                          <p:cBhvr>
                                            <p:cTn id="125" dur="1000"/>
                                            <p:tgtEl>
                                              <p:spTgt spid="49"/>
                                            </p:tgtEl>
                                          </p:cBhvr>
                                        </p:animEffect>
                                        <p:anim calcmode="lin" valueType="num">
                                          <p:cBhvr>
                                            <p:cTn id="126" dur="1000" fill="hold"/>
                                            <p:tgtEl>
                                              <p:spTgt spid="49"/>
                                            </p:tgtEl>
                                            <p:attrNameLst>
                                              <p:attrName>ppt_x</p:attrName>
                                            </p:attrNameLst>
                                          </p:cBhvr>
                                          <p:tavLst>
                                            <p:tav tm="0">
                                              <p:val>
                                                <p:strVal val="#ppt_x"/>
                                              </p:val>
                                            </p:tav>
                                            <p:tav tm="100000">
                                              <p:val>
                                                <p:strVal val="#ppt_x"/>
                                              </p:val>
                                            </p:tav>
                                          </p:tavLst>
                                        </p:anim>
                                        <p:anim calcmode="lin" valueType="num">
                                          <p:cBhvr>
                                            <p:cTn id="127" dur="1000" fill="hold"/>
                                            <p:tgtEl>
                                              <p:spTgt spid="49"/>
                                            </p:tgtEl>
                                            <p:attrNameLst>
                                              <p:attrName>ppt_y</p:attrName>
                                            </p:attrNameLst>
                                          </p:cBhvr>
                                          <p:tavLst>
                                            <p:tav tm="0">
                                              <p:val>
                                                <p:strVal val="#ppt_y+.1"/>
                                              </p:val>
                                            </p:tav>
                                            <p:tav tm="100000">
                                              <p:val>
                                                <p:strVal val="#ppt_y"/>
                                              </p:val>
                                            </p:tav>
                                          </p:tavLst>
                                        </p:anim>
                                      </p:childTnLst>
                                    </p:cTn>
                                  </p:par>
                                </p:childTnLst>
                              </p:cTn>
                            </p:par>
                            <p:par>
                              <p:cTn id="128" fill="hold">
                                <p:stCondLst>
                                  <p:cond delay="15750"/>
                                </p:stCondLst>
                                <p:childTnLst>
                                  <p:par>
                                    <p:cTn id="129" presetID="2" presetClass="entr" presetSubtype="1" fill="hold" nodeType="afterEffect" p14:presetBounceEnd="53333">
                                      <p:stCondLst>
                                        <p:cond delay="0"/>
                                      </p:stCondLst>
                                      <p:childTnLst>
                                        <p:set>
                                          <p:cBhvr>
                                            <p:cTn id="130" dur="1" fill="hold">
                                              <p:stCondLst>
                                                <p:cond delay="0"/>
                                              </p:stCondLst>
                                            </p:cTn>
                                            <p:tgtEl>
                                              <p:spTgt spid="58"/>
                                            </p:tgtEl>
                                            <p:attrNameLst>
                                              <p:attrName>style.visibility</p:attrName>
                                            </p:attrNameLst>
                                          </p:cBhvr>
                                          <p:to>
                                            <p:strVal val="visible"/>
                                          </p:to>
                                        </p:set>
                                        <p:anim calcmode="lin" valueType="num" p14:bounceEnd="53333">
                                          <p:cBhvr additive="base">
                                            <p:cTn id="131" dur="750" fill="hold"/>
                                            <p:tgtEl>
                                              <p:spTgt spid="58"/>
                                            </p:tgtEl>
                                            <p:attrNameLst>
                                              <p:attrName>ppt_x</p:attrName>
                                            </p:attrNameLst>
                                          </p:cBhvr>
                                          <p:tavLst>
                                            <p:tav tm="0">
                                              <p:val>
                                                <p:strVal val="#ppt_x"/>
                                              </p:val>
                                            </p:tav>
                                            <p:tav tm="100000">
                                              <p:val>
                                                <p:strVal val="#ppt_x"/>
                                              </p:val>
                                            </p:tav>
                                          </p:tavLst>
                                        </p:anim>
                                        <p:anim calcmode="lin" valueType="num" p14:bounceEnd="53333">
                                          <p:cBhvr additive="base">
                                            <p:cTn id="132" dur="750" fill="hold"/>
                                            <p:tgtEl>
                                              <p:spTgt spid="58"/>
                                            </p:tgtEl>
                                            <p:attrNameLst>
                                              <p:attrName>ppt_y</p:attrName>
                                            </p:attrNameLst>
                                          </p:cBhvr>
                                          <p:tavLst>
                                            <p:tav tm="0">
                                              <p:val>
                                                <p:strVal val="0-#ppt_h/2"/>
                                              </p:val>
                                            </p:tav>
                                            <p:tav tm="100000">
                                              <p:val>
                                                <p:strVal val="#ppt_y"/>
                                              </p:val>
                                            </p:tav>
                                          </p:tavLst>
                                        </p:anim>
                                      </p:childTnLst>
                                    </p:cTn>
                                  </p:par>
                                </p:childTnLst>
                              </p:cTn>
                            </p:par>
                            <p:par>
                              <p:cTn id="133" fill="hold">
                                <p:stCondLst>
                                  <p:cond delay="16500"/>
                                </p:stCondLst>
                                <p:childTnLst>
                                  <p:par>
                                    <p:cTn id="134" presetID="22" presetClass="entr" presetSubtype="8" fill="hold" grpId="0" nodeType="afterEffect">
                                      <p:stCondLst>
                                        <p:cond delay="0"/>
                                      </p:stCondLst>
                                      <p:childTnLst>
                                        <p:set>
                                          <p:cBhvr>
                                            <p:cTn id="135" dur="1" fill="hold">
                                              <p:stCondLst>
                                                <p:cond delay="0"/>
                                              </p:stCondLst>
                                            </p:cTn>
                                            <p:tgtEl>
                                              <p:spTgt spid="50"/>
                                            </p:tgtEl>
                                            <p:attrNameLst>
                                              <p:attrName>style.visibility</p:attrName>
                                            </p:attrNameLst>
                                          </p:cBhvr>
                                          <p:to>
                                            <p:strVal val="visible"/>
                                          </p:to>
                                        </p:set>
                                        <p:animEffect transition="in" filter="wipe(left)">
                                          <p:cBhvr>
                                            <p:cTn id="136" dur="500"/>
                                            <p:tgtEl>
                                              <p:spTgt spid="50"/>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51"/>
                                            </p:tgtEl>
                                            <p:attrNameLst>
                                              <p:attrName>style.visibility</p:attrName>
                                            </p:attrNameLst>
                                          </p:cBhvr>
                                          <p:to>
                                            <p:strVal val="visible"/>
                                          </p:to>
                                        </p:set>
                                        <p:animEffect transition="in" filter="wipe(left)">
                                          <p:cBhvr>
                                            <p:cTn id="139" dur="500"/>
                                            <p:tgtEl>
                                              <p:spTgt spid="51"/>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64"/>
                                            </p:tgtEl>
                                            <p:attrNameLst>
                                              <p:attrName>style.visibility</p:attrName>
                                            </p:attrNameLst>
                                          </p:cBhvr>
                                          <p:to>
                                            <p:strVal val="visible"/>
                                          </p:to>
                                        </p:set>
                                        <p:animEffect transition="in" filter="fade">
                                          <p:cBhvr>
                                            <p:cTn id="143" dur="125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p:bldP spid="17" grpId="0" animBg="1"/>
          <p:bldP spid="18" grpId="0" animBg="1"/>
          <p:bldP spid="22" grpId="0"/>
          <p:bldP spid="23" grpId="0"/>
          <p:bldP spid="24" grpId="0" animBg="1"/>
          <p:bldP spid="25" grpId="0" animBg="1"/>
          <p:bldP spid="26" grpId="0"/>
          <p:bldP spid="33" grpId="0" animBg="1"/>
          <p:bldP spid="34" grpId="0" animBg="1"/>
          <p:bldP spid="36" grpId="0"/>
          <p:bldP spid="37" grpId="0"/>
          <p:bldP spid="38" grpId="0" animBg="1"/>
          <p:bldP spid="39" grpId="0" animBg="1"/>
          <p:bldP spid="40" grpId="0"/>
          <p:bldP spid="41" grpId="0" animBg="1"/>
          <p:bldP spid="42" grpId="0" animBg="1"/>
          <p:bldP spid="43" grpId="0"/>
          <p:bldP spid="44" grpId="0"/>
          <p:bldP spid="45" grpId="0" animBg="1"/>
          <p:bldP spid="46" grpId="0" animBg="1"/>
          <p:bldP spid="47" grpId="0"/>
          <p:bldP spid="48" grpId="0" animBg="1"/>
          <p:bldP spid="49" grpId="0" animBg="1"/>
          <p:bldP spid="50" grpId="0"/>
          <p:bldP spid="51" grpId="0"/>
          <p:bldP spid="6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1000"/>
                                            <p:tgtEl>
                                              <p:spTgt spid="14"/>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1000"/>
                                            <p:tgtEl>
                                              <p:spTgt spid="15"/>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500" fill="hold"/>
                                            <p:tgtEl>
                                              <p:spTgt spid="16"/>
                                            </p:tgtEl>
                                            <p:attrNameLst>
                                              <p:attrName>ppt_x</p:attrName>
                                            </p:attrNameLst>
                                          </p:cBhvr>
                                          <p:tavLst>
                                            <p:tav tm="0">
                                              <p:val>
                                                <p:strVal val="0-#ppt_w/2"/>
                                              </p:val>
                                            </p:tav>
                                            <p:tav tm="100000">
                                              <p:val>
                                                <p:strVal val="#ppt_x"/>
                                              </p:val>
                                            </p:tav>
                                          </p:tavLst>
                                        </p:anim>
                                        <p:anim calcmode="lin" valueType="num">
                                          <p:cBhvr additive="base">
                                            <p:cTn id="15" dur="500" fill="hold"/>
                                            <p:tgtEl>
                                              <p:spTgt spid="16"/>
                                            </p:tgtEl>
                                            <p:attrNameLst>
                                              <p:attrName>ppt_y</p:attrName>
                                            </p:attrNameLst>
                                          </p:cBhvr>
                                          <p:tavLst>
                                            <p:tav tm="0">
                                              <p:val>
                                                <p:strVal val="#ppt_y"/>
                                              </p:val>
                                            </p:tav>
                                            <p:tav tm="100000">
                                              <p:val>
                                                <p:strVal val="#ppt_y"/>
                                              </p:val>
                                            </p:tav>
                                          </p:tavLst>
                                        </p:anim>
                                      </p:childTnLst>
                                    </p:cTn>
                                  </p:par>
                                  <p:par>
                                    <p:cTn id="16" presetID="42" presetClass="entr" presetSubtype="0" fill="hold" grpId="0" nodeType="withEffect">
                                      <p:stCondLst>
                                        <p:cond delay="50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1000"/>
                                            <p:tgtEl>
                                              <p:spTgt spid="17"/>
                                            </p:tgtEl>
                                          </p:cBhvr>
                                        </p:animEffect>
                                        <p:anim calcmode="lin" valueType="num">
                                          <p:cBhvr>
                                            <p:cTn id="19" dur="1000" fill="hold"/>
                                            <p:tgtEl>
                                              <p:spTgt spid="17"/>
                                            </p:tgtEl>
                                            <p:attrNameLst>
                                              <p:attrName>ppt_x</p:attrName>
                                            </p:attrNameLst>
                                          </p:cBhvr>
                                          <p:tavLst>
                                            <p:tav tm="0">
                                              <p:val>
                                                <p:strVal val="#ppt_x"/>
                                              </p:val>
                                            </p:tav>
                                            <p:tav tm="100000">
                                              <p:val>
                                                <p:strVal val="#ppt_x"/>
                                              </p:val>
                                            </p:tav>
                                          </p:tavLst>
                                        </p:anim>
                                        <p:anim calcmode="lin" valueType="num">
                                          <p:cBhvr>
                                            <p:cTn id="20" dur="1000" fill="hold"/>
                                            <p:tgtEl>
                                              <p:spTgt spid="17"/>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50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750" fill="hold"/>
                                            <p:tgtEl>
                                              <p:spTgt spid="19"/>
                                            </p:tgtEl>
                                            <p:attrNameLst>
                                              <p:attrName>ppt_x</p:attrName>
                                            </p:attrNameLst>
                                          </p:cBhvr>
                                          <p:tavLst>
                                            <p:tav tm="0">
                                              <p:val>
                                                <p:strVal val="#ppt_x"/>
                                              </p:val>
                                            </p:tav>
                                            <p:tav tm="100000">
                                              <p:val>
                                                <p:strVal val="#ppt_x"/>
                                              </p:val>
                                            </p:tav>
                                          </p:tavLst>
                                        </p:anim>
                                        <p:anim calcmode="lin" valueType="num">
                                          <p:cBhvr additive="base">
                                            <p:cTn id="30" dur="750" fill="hold"/>
                                            <p:tgtEl>
                                              <p:spTgt spid="19"/>
                                            </p:tgtEl>
                                            <p:attrNameLst>
                                              <p:attrName>ppt_y</p:attrName>
                                            </p:attrNameLst>
                                          </p:cBhvr>
                                          <p:tavLst>
                                            <p:tav tm="0">
                                              <p:val>
                                                <p:strVal val="0-#ppt_h/2"/>
                                              </p:val>
                                            </p:tav>
                                            <p:tav tm="100000">
                                              <p:val>
                                                <p:strVal val="#ppt_y"/>
                                              </p:val>
                                            </p:tav>
                                          </p:tavLst>
                                        </p:anim>
                                      </p:childTnLst>
                                    </p:cTn>
                                  </p:par>
                                </p:childTnLst>
                              </p:cTn>
                            </p:par>
                            <p:par>
                              <p:cTn id="31" fill="hold">
                                <p:stCondLst>
                                  <p:cond delay="325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750"/>
                                </p:stCondLst>
                                <p:childTnLst>
                                  <p:par>
                                    <p:cTn id="39" presetID="21" presetClass="entr" presetSubtype="1"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heel(1)">
                                          <p:cBhvr>
                                            <p:cTn id="41" dur="1000"/>
                                            <p:tgtEl>
                                              <p:spTgt spid="24"/>
                                            </p:tgtEl>
                                          </p:cBhvr>
                                        </p:animEffect>
                                      </p:childTnLst>
                                    </p:cTn>
                                  </p:par>
                                </p:childTnLst>
                              </p:cTn>
                            </p:par>
                            <p:par>
                              <p:cTn id="42" fill="hold">
                                <p:stCondLst>
                                  <p:cond delay="4750"/>
                                </p:stCondLst>
                                <p:childTnLst>
                                  <p:par>
                                    <p:cTn id="43" presetID="21" presetClass="entr" presetSubtype="1"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heel(1)">
                                          <p:cBhvr>
                                            <p:cTn id="45" dur="1000"/>
                                            <p:tgtEl>
                                              <p:spTgt spid="25"/>
                                            </p:tgtEl>
                                          </p:cBhvr>
                                        </p:animEffect>
                                      </p:childTnLst>
                                    </p:cTn>
                                  </p:par>
                                  <p:par>
                                    <p:cTn id="46" presetID="2" presetClass="entr" presetSubtype="8"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0-#ppt_w/2"/>
                                              </p:val>
                                            </p:tav>
                                            <p:tav tm="100000">
                                              <p:val>
                                                <p:strVal val="#ppt_x"/>
                                              </p:val>
                                            </p:tav>
                                          </p:tavLst>
                                        </p:anim>
                                        <p:anim calcmode="lin" valueType="num">
                                          <p:cBhvr additive="base">
                                            <p:cTn id="49" dur="500" fill="hold"/>
                                            <p:tgtEl>
                                              <p:spTgt spid="26"/>
                                            </p:tgtEl>
                                            <p:attrNameLst>
                                              <p:attrName>ppt_y</p:attrName>
                                            </p:attrNameLst>
                                          </p:cBhvr>
                                          <p:tavLst>
                                            <p:tav tm="0">
                                              <p:val>
                                                <p:strVal val="#ppt_y"/>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1000"/>
                                            <p:tgtEl>
                                              <p:spTgt spid="33"/>
                                            </p:tgtEl>
                                          </p:cBhvr>
                                        </p:animEffect>
                                        <p:anim calcmode="lin" valueType="num">
                                          <p:cBhvr>
                                            <p:cTn id="53" dur="1000" fill="hold"/>
                                            <p:tgtEl>
                                              <p:spTgt spid="33"/>
                                            </p:tgtEl>
                                            <p:attrNameLst>
                                              <p:attrName>ppt_x</p:attrName>
                                            </p:attrNameLst>
                                          </p:cBhvr>
                                          <p:tavLst>
                                            <p:tav tm="0">
                                              <p:val>
                                                <p:strVal val="#ppt_x"/>
                                              </p:val>
                                            </p:tav>
                                            <p:tav tm="100000">
                                              <p:val>
                                                <p:strVal val="#ppt_x"/>
                                              </p:val>
                                            </p:tav>
                                          </p:tavLst>
                                        </p:anim>
                                        <p:anim calcmode="lin" valueType="num">
                                          <p:cBhvr>
                                            <p:cTn id="54" dur="1000" fill="hold"/>
                                            <p:tgtEl>
                                              <p:spTgt spid="3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1000"/>
                                            <p:tgtEl>
                                              <p:spTgt spid="34"/>
                                            </p:tgtEl>
                                          </p:cBhvr>
                                        </p:animEffect>
                                        <p:anim calcmode="lin" valueType="num">
                                          <p:cBhvr>
                                            <p:cTn id="58" dur="1000" fill="hold"/>
                                            <p:tgtEl>
                                              <p:spTgt spid="34"/>
                                            </p:tgtEl>
                                            <p:attrNameLst>
                                              <p:attrName>ppt_x</p:attrName>
                                            </p:attrNameLst>
                                          </p:cBhvr>
                                          <p:tavLst>
                                            <p:tav tm="0">
                                              <p:val>
                                                <p:strVal val="#ppt_x"/>
                                              </p:val>
                                            </p:tav>
                                            <p:tav tm="100000">
                                              <p:val>
                                                <p:strVal val="#ppt_x"/>
                                              </p:val>
                                            </p:tav>
                                          </p:tavLst>
                                        </p:anim>
                                        <p:anim calcmode="lin" valueType="num">
                                          <p:cBhvr>
                                            <p:cTn id="59" dur="1000" fill="hold"/>
                                            <p:tgtEl>
                                              <p:spTgt spid="34"/>
                                            </p:tgtEl>
                                            <p:attrNameLst>
                                              <p:attrName>ppt_y</p:attrName>
                                            </p:attrNameLst>
                                          </p:cBhvr>
                                          <p:tavLst>
                                            <p:tav tm="0">
                                              <p:val>
                                                <p:strVal val="#ppt_y+.1"/>
                                              </p:val>
                                            </p:tav>
                                            <p:tav tm="100000">
                                              <p:val>
                                                <p:strVal val="#ppt_y"/>
                                              </p:val>
                                            </p:tav>
                                          </p:tavLst>
                                        </p:anim>
                                      </p:childTnLst>
                                    </p:cTn>
                                  </p:par>
                                </p:childTnLst>
                              </p:cTn>
                            </p:par>
                            <p:par>
                              <p:cTn id="60" fill="hold">
                                <p:stCondLst>
                                  <p:cond delay="625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6750"/>
                                </p:stCondLst>
                                <p:childTnLst>
                                  <p:par>
                                    <p:cTn id="65" presetID="2" presetClass="entr" presetSubtype="1" fill="hold" nodeType="afterEffect">
                                      <p:stCondLst>
                                        <p:cond delay="0"/>
                                      </p:stCondLst>
                                      <p:childTnLst>
                                        <p:set>
                                          <p:cBhvr>
                                            <p:cTn id="66" dur="1" fill="hold">
                                              <p:stCondLst>
                                                <p:cond delay="0"/>
                                              </p:stCondLst>
                                            </p:cTn>
                                            <p:tgtEl>
                                              <p:spTgt spid="52"/>
                                            </p:tgtEl>
                                            <p:attrNameLst>
                                              <p:attrName>style.visibility</p:attrName>
                                            </p:attrNameLst>
                                          </p:cBhvr>
                                          <p:to>
                                            <p:strVal val="visible"/>
                                          </p:to>
                                        </p:set>
                                        <p:anim calcmode="lin" valueType="num">
                                          <p:cBhvr additive="base">
                                            <p:cTn id="67" dur="750" fill="hold"/>
                                            <p:tgtEl>
                                              <p:spTgt spid="52"/>
                                            </p:tgtEl>
                                            <p:attrNameLst>
                                              <p:attrName>ppt_x</p:attrName>
                                            </p:attrNameLst>
                                          </p:cBhvr>
                                          <p:tavLst>
                                            <p:tav tm="0">
                                              <p:val>
                                                <p:strVal val="#ppt_x"/>
                                              </p:val>
                                            </p:tav>
                                            <p:tav tm="100000">
                                              <p:val>
                                                <p:strVal val="#ppt_x"/>
                                              </p:val>
                                            </p:tav>
                                          </p:tavLst>
                                        </p:anim>
                                        <p:anim calcmode="lin" valueType="num">
                                          <p:cBhvr additive="base">
                                            <p:cTn id="68" dur="750" fill="hold"/>
                                            <p:tgtEl>
                                              <p:spTgt spid="52"/>
                                            </p:tgtEl>
                                            <p:attrNameLst>
                                              <p:attrName>ppt_y</p:attrName>
                                            </p:attrNameLst>
                                          </p:cBhvr>
                                          <p:tavLst>
                                            <p:tav tm="0">
                                              <p:val>
                                                <p:strVal val="0-#ppt_h/2"/>
                                              </p:val>
                                            </p:tav>
                                            <p:tav tm="100000">
                                              <p:val>
                                                <p:strVal val="#ppt_y"/>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p:stCondLst>
                                  <p:cond delay="7500"/>
                                </p:stCondLst>
                                <p:childTnLst>
                                  <p:par>
                                    <p:cTn id="73" presetID="21" presetClass="entr" presetSubtype="1" fill="hold" grpId="0" nodeType="after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wheel(1)">
                                          <p:cBhvr>
                                            <p:cTn id="75" dur="2000"/>
                                            <p:tgtEl>
                                              <p:spTgt spid="38"/>
                                            </p:tgtEl>
                                          </p:cBhvr>
                                        </p:animEffect>
                                      </p:childTnLst>
                                    </p:cTn>
                                  </p:par>
                                </p:childTnLst>
                              </p:cTn>
                            </p:par>
                            <p:par>
                              <p:cTn id="76" fill="hold">
                                <p:stCondLst>
                                  <p:cond delay="9500"/>
                                </p:stCondLst>
                                <p:childTnLst>
                                  <p:par>
                                    <p:cTn id="77" presetID="21" presetClass="entr" presetSubtype="1"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wheel(1)">
                                          <p:cBhvr>
                                            <p:cTn id="79" dur="1000"/>
                                            <p:tgtEl>
                                              <p:spTgt spid="39"/>
                                            </p:tgtEl>
                                          </p:cBhvr>
                                        </p:animEffect>
                                      </p:childTnLst>
                                    </p:cTn>
                                  </p:par>
                                  <p:par>
                                    <p:cTn id="80" presetID="2" presetClass="entr" presetSubtype="8" fill="hold" grpId="0" nodeType="withEffect">
                                      <p:stCondLst>
                                        <p:cond delay="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500" fill="hold"/>
                                            <p:tgtEl>
                                              <p:spTgt spid="40"/>
                                            </p:tgtEl>
                                            <p:attrNameLst>
                                              <p:attrName>ppt_x</p:attrName>
                                            </p:attrNameLst>
                                          </p:cBhvr>
                                          <p:tavLst>
                                            <p:tav tm="0">
                                              <p:val>
                                                <p:strVal val="0-#ppt_w/2"/>
                                              </p:val>
                                            </p:tav>
                                            <p:tav tm="100000">
                                              <p:val>
                                                <p:strVal val="#ppt_x"/>
                                              </p:val>
                                            </p:tav>
                                          </p:tavLst>
                                        </p:anim>
                                        <p:anim calcmode="lin" valueType="num">
                                          <p:cBhvr additive="base">
                                            <p:cTn id="83" dur="500" fill="hold"/>
                                            <p:tgtEl>
                                              <p:spTgt spid="40"/>
                                            </p:tgtEl>
                                            <p:attrNameLst>
                                              <p:attrName>ppt_y</p:attrName>
                                            </p:attrNameLst>
                                          </p:cBhvr>
                                          <p:tavLst>
                                            <p:tav tm="0">
                                              <p:val>
                                                <p:strVal val="#ppt_y"/>
                                              </p:val>
                                            </p:tav>
                                            <p:tav tm="100000">
                                              <p:val>
                                                <p:strVal val="#ppt_y"/>
                                              </p:val>
                                            </p:tav>
                                          </p:tavLst>
                                        </p:anim>
                                      </p:childTnLst>
                                    </p:cTn>
                                  </p:par>
                                  <p:par>
                                    <p:cTn id="84" presetID="42" presetClass="entr" presetSubtype="0" fill="hold" grpId="0" nodeType="withEffect">
                                      <p:stCondLst>
                                        <p:cond delay="500"/>
                                      </p:stCondLst>
                                      <p:childTnLst>
                                        <p:set>
                                          <p:cBhvr>
                                            <p:cTn id="85" dur="1" fill="hold">
                                              <p:stCondLst>
                                                <p:cond delay="0"/>
                                              </p:stCondLst>
                                            </p:cTn>
                                            <p:tgtEl>
                                              <p:spTgt spid="41"/>
                                            </p:tgtEl>
                                            <p:attrNameLst>
                                              <p:attrName>style.visibility</p:attrName>
                                            </p:attrNameLst>
                                          </p:cBhvr>
                                          <p:to>
                                            <p:strVal val="visible"/>
                                          </p:to>
                                        </p:set>
                                        <p:animEffect transition="in" filter="fade">
                                          <p:cBhvr>
                                            <p:cTn id="86" dur="1000"/>
                                            <p:tgtEl>
                                              <p:spTgt spid="41"/>
                                            </p:tgtEl>
                                          </p:cBhvr>
                                        </p:animEffect>
                                        <p:anim calcmode="lin" valueType="num">
                                          <p:cBhvr>
                                            <p:cTn id="87" dur="1000" fill="hold"/>
                                            <p:tgtEl>
                                              <p:spTgt spid="41"/>
                                            </p:tgtEl>
                                            <p:attrNameLst>
                                              <p:attrName>ppt_x</p:attrName>
                                            </p:attrNameLst>
                                          </p:cBhvr>
                                          <p:tavLst>
                                            <p:tav tm="0">
                                              <p:val>
                                                <p:strVal val="#ppt_x"/>
                                              </p:val>
                                            </p:tav>
                                            <p:tav tm="100000">
                                              <p:val>
                                                <p:strVal val="#ppt_x"/>
                                              </p:val>
                                            </p:tav>
                                          </p:tavLst>
                                        </p:anim>
                                        <p:anim calcmode="lin" valueType="num">
                                          <p:cBhvr>
                                            <p:cTn id="88" dur="1000" fill="hold"/>
                                            <p:tgtEl>
                                              <p:spTgt spid="41"/>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500"/>
                                      </p:stCondLst>
                                      <p:childTnLst>
                                        <p:set>
                                          <p:cBhvr>
                                            <p:cTn id="90" dur="1" fill="hold">
                                              <p:stCondLst>
                                                <p:cond delay="0"/>
                                              </p:stCondLst>
                                            </p:cTn>
                                            <p:tgtEl>
                                              <p:spTgt spid="42"/>
                                            </p:tgtEl>
                                            <p:attrNameLst>
                                              <p:attrName>style.visibility</p:attrName>
                                            </p:attrNameLst>
                                          </p:cBhvr>
                                          <p:to>
                                            <p:strVal val="visible"/>
                                          </p:to>
                                        </p:set>
                                        <p:animEffect transition="in" filter="fade">
                                          <p:cBhvr>
                                            <p:cTn id="91" dur="1000"/>
                                            <p:tgtEl>
                                              <p:spTgt spid="42"/>
                                            </p:tgtEl>
                                          </p:cBhvr>
                                        </p:animEffect>
                                        <p:anim calcmode="lin" valueType="num">
                                          <p:cBhvr>
                                            <p:cTn id="92" dur="1000" fill="hold"/>
                                            <p:tgtEl>
                                              <p:spTgt spid="42"/>
                                            </p:tgtEl>
                                            <p:attrNameLst>
                                              <p:attrName>ppt_x</p:attrName>
                                            </p:attrNameLst>
                                          </p:cBhvr>
                                          <p:tavLst>
                                            <p:tav tm="0">
                                              <p:val>
                                                <p:strVal val="#ppt_x"/>
                                              </p:val>
                                            </p:tav>
                                            <p:tav tm="100000">
                                              <p:val>
                                                <p:strVal val="#ppt_x"/>
                                              </p:val>
                                            </p:tav>
                                          </p:tavLst>
                                        </p:anim>
                                        <p:anim calcmode="lin" valueType="num">
                                          <p:cBhvr>
                                            <p:cTn id="93" dur="1000" fill="hold"/>
                                            <p:tgtEl>
                                              <p:spTgt spid="42"/>
                                            </p:tgtEl>
                                            <p:attrNameLst>
                                              <p:attrName>ppt_y</p:attrName>
                                            </p:attrNameLst>
                                          </p:cBhvr>
                                          <p:tavLst>
                                            <p:tav tm="0">
                                              <p:val>
                                                <p:strVal val="#ppt_y+.1"/>
                                              </p:val>
                                            </p:tav>
                                            <p:tav tm="100000">
                                              <p:val>
                                                <p:strVal val="#ppt_y"/>
                                              </p:val>
                                            </p:tav>
                                          </p:tavLst>
                                        </p:anim>
                                      </p:childTnLst>
                                    </p:cTn>
                                  </p:par>
                                </p:childTnLst>
                              </p:cTn>
                            </p:par>
                            <p:par>
                              <p:cTn id="94" fill="hold">
                                <p:stCondLst>
                                  <p:cond delay="11000"/>
                                </p:stCondLst>
                                <p:childTnLst>
                                  <p:par>
                                    <p:cTn id="95" presetID="2" presetClass="entr" presetSubtype="1" fill="hold" nodeType="afterEffect">
                                      <p:stCondLst>
                                        <p:cond delay="0"/>
                                      </p:stCondLst>
                                      <p:childTnLst>
                                        <p:set>
                                          <p:cBhvr>
                                            <p:cTn id="96" dur="1" fill="hold">
                                              <p:stCondLst>
                                                <p:cond delay="0"/>
                                              </p:stCondLst>
                                            </p:cTn>
                                            <p:tgtEl>
                                              <p:spTgt spid="55"/>
                                            </p:tgtEl>
                                            <p:attrNameLst>
                                              <p:attrName>style.visibility</p:attrName>
                                            </p:attrNameLst>
                                          </p:cBhvr>
                                          <p:to>
                                            <p:strVal val="visible"/>
                                          </p:to>
                                        </p:set>
                                        <p:anim calcmode="lin" valueType="num">
                                          <p:cBhvr additive="base">
                                            <p:cTn id="97" dur="750" fill="hold"/>
                                            <p:tgtEl>
                                              <p:spTgt spid="55"/>
                                            </p:tgtEl>
                                            <p:attrNameLst>
                                              <p:attrName>ppt_x</p:attrName>
                                            </p:attrNameLst>
                                          </p:cBhvr>
                                          <p:tavLst>
                                            <p:tav tm="0">
                                              <p:val>
                                                <p:strVal val="#ppt_x"/>
                                              </p:val>
                                            </p:tav>
                                            <p:tav tm="100000">
                                              <p:val>
                                                <p:strVal val="#ppt_x"/>
                                              </p:val>
                                            </p:tav>
                                          </p:tavLst>
                                        </p:anim>
                                        <p:anim calcmode="lin" valueType="num">
                                          <p:cBhvr additive="base">
                                            <p:cTn id="98" dur="750" fill="hold"/>
                                            <p:tgtEl>
                                              <p:spTgt spid="55"/>
                                            </p:tgtEl>
                                            <p:attrNameLst>
                                              <p:attrName>ppt_y</p:attrName>
                                            </p:attrNameLst>
                                          </p:cBhvr>
                                          <p:tavLst>
                                            <p:tav tm="0">
                                              <p:val>
                                                <p:strVal val="0-#ppt_h/2"/>
                                              </p:val>
                                            </p:tav>
                                            <p:tav tm="100000">
                                              <p:val>
                                                <p:strVal val="#ppt_y"/>
                                              </p:val>
                                            </p:tav>
                                          </p:tavLst>
                                        </p:anim>
                                      </p:childTnLst>
                                    </p:cTn>
                                  </p:par>
                                </p:childTnLst>
                              </p:cTn>
                            </p:par>
                            <p:par>
                              <p:cTn id="99" fill="hold">
                                <p:stCondLst>
                                  <p:cond delay="11750"/>
                                </p:stCondLst>
                                <p:childTnLst>
                                  <p:par>
                                    <p:cTn id="100" presetID="22" presetClass="entr" presetSubtype="8" fill="hold" grpId="0" nodeType="afterEffect">
                                      <p:stCondLst>
                                        <p:cond delay="0"/>
                                      </p:stCondLst>
                                      <p:childTnLst>
                                        <p:set>
                                          <p:cBhvr>
                                            <p:cTn id="101" dur="1" fill="hold">
                                              <p:stCondLst>
                                                <p:cond delay="0"/>
                                              </p:stCondLst>
                                            </p:cTn>
                                            <p:tgtEl>
                                              <p:spTgt spid="43"/>
                                            </p:tgtEl>
                                            <p:attrNameLst>
                                              <p:attrName>style.visibility</p:attrName>
                                            </p:attrNameLst>
                                          </p:cBhvr>
                                          <p:to>
                                            <p:strVal val="visible"/>
                                          </p:to>
                                        </p:set>
                                        <p:animEffect transition="in" filter="wipe(left)">
                                          <p:cBhvr>
                                            <p:cTn id="102" dur="500"/>
                                            <p:tgtEl>
                                              <p:spTgt spid="43"/>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44"/>
                                            </p:tgtEl>
                                            <p:attrNameLst>
                                              <p:attrName>style.visibility</p:attrName>
                                            </p:attrNameLst>
                                          </p:cBhvr>
                                          <p:to>
                                            <p:strVal val="visible"/>
                                          </p:to>
                                        </p:set>
                                        <p:animEffect transition="in" filter="wipe(left)">
                                          <p:cBhvr>
                                            <p:cTn id="105" dur="500"/>
                                            <p:tgtEl>
                                              <p:spTgt spid="44"/>
                                            </p:tgtEl>
                                          </p:cBhvr>
                                        </p:animEffect>
                                      </p:childTnLst>
                                    </p:cTn>
                                  </p:par>
                                </p:childTnLst>
                              </p:cTn>
                            </p:par>
                            <p:par>
                              <p:cTn id="106" fill="hold">
                                <p:stCondLst>
                                  <p:cond delay="12250"/>
                                </p:stCondLst>
                                <p:childTnLst>
                                  <p:par>
                                    <p:cTn id="107" presetID="21" presetClass="entr" presetSubtype="1" fill="hold" grpId="0" nodeType="afterEffect">
                                      <p:stCondLst>
                                        <p:cond delay="0"/>
                                      </p:stCondLst>
                                      <p:childTnLst>
                                        <p:set>
                                          <p:cBhvr>
                                            <p:cTn id="108" dur="1" fill="hold">
                                              <p:stCondLst>
                                                <p:cond delay="0"/>
                                              </p:stCondLst>
                                            </p:cTn>
                                            <p:tgtEl>
                                              <p:spTgt spid="45"/>
                                            </p:tgtEl>
                                            <p:attrNameLst>
                                              <p:attrName>style.visibility</p:attrName>
                                            </p:attrNameLst>
                                          </p:cBhvr>
                                          <p:to>
                                            <p:strVal val="visible"/>
                                          </p:to>
                                        </p:set>
                                        <p:animEffect transition="in" filter="wheel(1)">
                                          <p:cBhvr>
                                            <p:cTn id="109" dur="2000"/>
                                            <p:tgtEl>
                                              <p:spTgt spid="45"/>
                                            </p:tgtEl>
                                          </p:cBhvr>
                                        </p:animEffect>
                                      </p:childTnLst>
                                    </p:cTn>
                                  </p:par>
                                </p:childTnLst>
                              </p:cTn>
                            </p:par>
                            <p:par>
                              <p:cTn id="110" fill="hold">
                                <p:stCondLst>
                                  <p:cond delay="14250"/>
                                </p:stCondLst>
                                <p:childTnLst>
                                  <p:par>
                                    <p:cTn id="111" presetID="21" presetClass="entr" presetSubtype="1" fill="hold" grpId="0" nodeType="afterEffect">
                                      <p:stCondLst>
                                        <p:cond delay="0"/>
                                      </p:stCondLst>
                                      <p:childTnLst>
                                        <p:set>
                                          <p:cBhvr>
                                            <p:cTn id="112" dur="1" fill="hold">
                                              <p:stCondLst>
                                                <p:cond delay="0"/>
                                              </p:stCondLst>
                                            </p:cTn>
                                            <p:tgtEl>
                                              <p:spTgt spid="46"/>
                                            </p:tgtEl>
                                            <p:attrNameLst>
                                              <p:attrName>style.visibility</p:attrName>
                                            </p:attrNameLst>
                                          </p:cBhvr>
                                          <p:to>
                                            <p:strVal val="visible"/>
                                          </p:to>
                                        </p:set>
                                        <p:animEffect transition="in" filter="wheel(1)">
                                          <p:cBhvr>
                                            <p:cTn id="113" dur="1000"/>
                                            <p:tgtEl>
                                              <p:spTgt spid="46"/>
                                            </p:tgtEl>
                                          </p:cBhvr>
                                        </p:animEffect>
                                      </p:childTnLst>
                                    </p:cTn>
                                  </p:par>
                                  <p:par>
                                    <p:cTn id="114" presetID="2" presetClass="entr" presetSubtype="8" fill="hold" grpId="0" nodeType="withEffect">
                                      <p:stCondLst>
                                        <p:cond delay="0"/>
                                      </p:stCondLst>
                                      <p:childTnLst>
                                        <p:set>
                                          <p:cBhvr>
                                            <p:cTn id="115" dur="1" fill="hold">
                                              <p:stCondLst>
                                                <p:cond delay="0"/>
                                              </p:stCondLst>
                                            </p:cTn>
                                            <p:tgtEl>
                                              <p:spTgt spid="47"/>
                                            </p:tgtEl>
                                            <p:attrNameLst>
                                              <p:attrName>style.visibility</p:attrName>
                                            </p:attrNameLst>
                                          </p:cBhvr>
                                          <p:to>
                                            <p:strVal val="visible"/>
                                          </p:to>
                                        </p:set>
                                        <p:anim calcmode="lin" valueType="num">
                                          <p:cBhvr additive="base">
                                            <p:cTn id="116" dur="500" fill="hold"/>
                                            <p:tgtEl>
                                              <p:spTgt spid="47"/>
                                            </p:tgtEl>
                                            <p:attrNameLst>
                                              <p:attrName>ppt_x</p:attrName>
                                            </p:attrNameLst>
                                          </p:cBhvr>
                                          <p:tavLst>
                                            <p:tav tm="0">
                                              <p:val>
                                                <p:strVal val="0-#ppt_w/2"/>
                                              </p:val>
                                            </p:tav>
                                            <p:tav tm="100000">
                                              <p:val>
                                                <p:strVal val="#ppt_x"/>
                                              </p:val>
                                            </p:tav>
                                          </p:tavLst>
                                        </p:anim>
                                        <p:anim calcmode="lin" valueType="num">
                                          <p:cBhvr additive="base">
                                            <p:cTn id="117" dur="500" fill="hold"/>
                                            <p:tgtEl>
                                              <p:spTgt spid="47"/>
                                            </p:tgtEl>
                                            <p:attrNameLst>
                                              <p:attrName>ppt_y</p:attrName>
                                            </p:attrNameLst>
                                          </p:cBhvr>
                                          <p:tavLst>
                                            <p:tav tm="0">
                                              <p:val>
                                                <p:strVal val="#ppt_y"/>
                                              </p:val>
                                            </p:tav>
                                            <p:tav tm="100000">
                                              <p:val>
                                                <p:strVal val="#ppt_y"/>
                                              </p:val>
                                            </p:tav>
                                          </p:tavLst>
                                        </p:anim>
                                      </p:childTnLst>
                                    </p:cTn>
                                  </p:par>
                                  <p:par>
                                    <p:cTn id="118" presetID="42" presetClass="entr" presetSubtype="0" fill="hold" grpId="0" nodeType="withEffect">
                                      <p:stCondLst>
                                        <p:cond delay="500"/>
                                      </p:stCondLst>
                                      <p:childTnLst>
                                        <p:set>
                                          <p:cBhvr>
                                            <p:cTn id="119" dur="1" fill="hold">
                                              <p:stCondLst>
                                                <p:cond delay="0"/>
                                              </p:stCondLst>
                                            </p:cTn>
                                            <p:tgtEl>
                                              <p:spTgt spid="48"/>
                                            </p:tgtEl>
                                            <p:attrNameLst>
                                              <p:attrName>style.visibility</p:attrName>
                                            </p:attrNameLst>
                                          </p:cBhvr>
                                          <p:to>
                                            <p:strVal val="visible"/>
                                          </p:to>
                                        </p:set>
                                        <p:animEffect transition="in" filter="fade">
                                          <p:cBhvr>
                                            <p:cTn id="120" dur="1000"/>
                                            <p:tgtEl>
                                              <p:spTgt spid="48"/>
                                            </p:tgtEl>
                                          </p:cBhvr>
                                        </p:animEffect>
                                        <p:anim calcmode="lin" valueType="num">
                                          <p:cBhvr>
                                            <p:cTn id="121" dur="1000" fill="hold"/>
                                            <p:tgtEl>
                                              <p:spTgt spid="48"/>
                                            </p:tgtEl>
                                            <p:attrNameLst>
                                              <p:attrName>ppt_x</p:attrName>
                                            </p:attrNameLst>
                                          </p:cBhvr>
                                          <p:tavLst>
                                            <p:tav tm="0">
                                              <p:val>
                                                <p:strVal val="#ppt_x"/>
                                              </p:val>
                                            </p:tav>
                                            <p:tav tm="100000">
                                              <p:val>
                                                <p:strVal val="#ppt_x"/>
                                              </p:val>
                                            </p:tav>
                                          </p:tavLst>
                                        </p:anim>
                                        <p:anim calcmode="lin" valueType="num">
                                          <p:cBhvr>
                                            <p:cTn id="122" dur="1000" fill="hold"/>
                                            <p:tgtEl>
                                              <p:spTgt spid="48"/>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500"/>
                                      </p:stCondLst>
                                      <p:childTnLst>
                                        <p:set>
                                          <p:cBhvr>
                                            <p:cTn id="124" dur="1" fill="hold">
                                              <p:stCondLst>
                                                <p:cond delay="0"/>
                                              </p:stCondLst>
                                            </p:cTn>
                                            <p:tgtEl>
                                              <p:spTgt spid="49"/>
                                            </p:tgtEl>
                                            <p:attrNameLst>
                                              <p:attrName>style.visibility</p:attrName>
                                            </p:attrNameLst>
                                          </p:cBhvr>
                                          <p:to>
                                            <p:strVal val="visible"/>
                                          </p:to>
                                        </p:set>
                                        <p:animEffect transition="in" filter="fade">
                                          <p:cBhvr>
                                            <p:cTn id="125" dur="1000"/>
                                            <p:tgtEl>
                                              <p:spTgt spid="49"/>
                                            </p:tgtEl>
                                          </p:cBhvr>
                                        </p:animEffect>
                                        <p:anim calcmode="lin" valueType="num">
                                          <p:cBhvr>
                                            <p:cTn id="126" dur="1000" fill="hold"/>
                                            <p:tgtEl>
                                              <p:spTgt spid="49"/>
                                            </p:tgtEl>
                                            <p:attrNameLst>
                                              <p:attrName>ppt_x</p:attrName>
                                            </p:attrNameLst>
                                          </p:cBhvr>
                                          <p:tavLst>
                                            <p:tav tm="0">
                                              <p:val>
                                                <p:strVal val="#ppt_x"/>
                                              </p:val>
                                            </p:tav>
                                            <p:tav tm="100000">
                                              <p:val>
                                                <p:strVal val="#ppt_x"/>
                                              </p:val>
                                            </p:tav>
                                          </p:tavLst>
                                        </p:anim>
                                        <p:anim calcmode="lin" valueType="num">
                                          <p:cBhvr>
                                            <p:cTn id="127" dur="1000" fill="hold"/>
                                            <p:tgtEl>
                                              <p:spTgt spid="49"/>
                                            </p:tgtEl>
                                            <p:attrNameLst>
                                              <p:attrName>ppt_y</p:attrName>
                                            </p:attrNameLst>
                                          </p:cBhvr>
                                          <p:tavLst>
                                            <p:tav tm="0">
                                              <p:val>
                                                <p:strVal val="#ppt_y+.1"/>
                                              </p:val>
                                            </p:tav>
                                            <p:tav tm="100000">
                                              <p:val>
                                                <p:strVal val="#ppt_y"/>
                                              </p:val>
                                            </p:tav>
                                          </p:tavLst>
                                        </p:anim>
                                      </p:childTnLst>
                                    </p:cTn>
                                  </p:par>
                                </p:childTnLst>
                              </p:cTn>
                            </p:par>
                            <p:par>
                              <p:cTn id="128" fill="hold">
                                <p:stCondLst>
                                  <p:cond delay="15750"/>
                                </p:stCondLst>
                                <p:childTnLst>
                                  <p:par>
                                    <p:cTn id="129" presetID="2" presetClass="entr" presetSubtype="1" fill="hold" nodeType="afterEffect">
                                      <p:stCondLst>
                                        <p:cond delay="0"/>
                                      </p:stCondLst>
                                      <p:childTnLst>
                                        <p:set>
                                          <p:cBhvr>
                                            <p:cTn id="130" dur="1" fill="hold">
                                              <p:stCondLst>
                                                <p:cond delay="0"/>
                                              </p:stCondLst>
                                            </p:cTn>
                                            <p:tgtEl>
                                              <p:spTgt spid="58"/>
                                            </p:tgtEl>
                                            <p:attrNameLst>
                                              <p:attrName>style.visibility</p:attrName>
                                            </p:attrNameLst>
                                          </p:cBhvr>
                                          <p:to>
                                            <p:strVal val="visible"/>
                                          </p:to>
                                        </p:set>
                                        <p:anim calcmode="lin" valueType="num">
                                          <p:cBhvr additive="base">
                                            <p:cTn id="131" dur="750" fill="hold"/>
                                            <p:tgtEl>
                                              <p:spTgt spid="58"/>
                                            </p:tgtEl>
                                            <p:attrNameLst>
                                              <p:attrName>ppt_x</p:attrName>
                                            </p:attrNameLst>
                                          </p:cBhvr>
                                          <p:tavLst>
                                            <p:tav tm="0">
                                              <p:val>
                                                <p:strVal val="#ppt_x"/>
                                              </p:val>
                                            </p:tav>
                                            <p:tav tm="100000">
                                              <p:val>
                                                <p:strVal val="#ppt_x"/>
                                              </p:val>
                                            </p:tav>
                                          </p:tavLst>
                                        </p:anim>
                                        <p:anim calcmode="lin" valueType="num">
                                          <p:cBhvr additive="base">
                                            <p:cTn id="132" dur="750" fill="hold"/>
                                            <p:tgtEl>
                                              <p:spTgt spid="58"/>
                                            </p:tgtEl>
                                            <p:attrNameLst>
                                              <p:attrName>ppt_y</p:attrName>
                                            </p:attrNameLst>
                                          </p:cBhvr>
                                          <p:tavLst>
                                            <p:tav tm="0">
                                              <p:val>
                                                <p:strVal val="0-#ppt_h/2"/>
                                              </p:val>
                                            </p:tav>
                                            <p:tav tm="100000">
                                              <p:val>
                                                <p:strVal val="#ppt_y"/>
                                              </p:val>
                                            </p:tav>
                                          </p:tavLst>
                                        </p:anim>
                                      </p:childTnLst>
                                    </p:cTn>
                                  </p:par>
                                </p:childTnLst>
                              </p:cTn>
                            </p:par>
                            <p:par>
                              <p:cTn id="133" fill="hold">
                                <p:stCondLst>
                                  <p:cond delay="16500"/>
                                </p:stCondLst>
                                <p:childTnLst>
                                  <p:par>
                                    <p:cTn id="134" presetID="22" presetClass="entr" presetSubtype="8" fill="hold" grpId="0" nodeType="afterEffect">
                                      <p:stCondLst>
                                        <p:cond delay="0"/>
                                      </p:stCondLst>
                                      <p:childTnLst>
                                        <p:set>
                                          <p:cBhvr>
                                            <p:cTn id="135" dur="1" fill="hold">
                                              <p:stCondLst>
                                                <p:cond delay="0"/>
                                              </p:stCondLst>
                                            </p:cTn>
                                            <p:tgtEl>
                                              <p:spTgt spid="50"/>
                                            </p:tgtEl>
                                            <p:attrNameLst>
                                              <p:attrName>style.visibility</p:attrName>
                                            </p:attrNameLst>
                                          </p:cBhvr>
                                          <p:to>
                                            <p:strVal val="visible"/>
                                          </p:to>
                                        </p:set>
                                        <p:animEffect transition="in" filter="wipe(left)">
                                          <p:cBhvr>
                                            <p:cTn id="136" dur="500"/>
                                            <p:tgtEl>
                                              <p:spTgt spid="50"/>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51"/>
                                            </p:tgtEl>
                                            <p:attrNameLst>
                                              <p:attrName>style.visibility</p:attrName>
                                            </p:attrNameLst>
                                          </p:cBhvr>
                                          <p:to>
                                            <p:strVal val="visible"/>
                                          </p:to>
                                        </p:set>
                                        <p:animEffect transition="in" filter="wipe(left)">
                                          <p:cBhvr>
                                            <p:cTn id="139" dur="500"/>
                                            <p:tgtEl>
                                              <p:spTgt spid="51"/>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64"/>
                                            </p:tgtEl>
                                            <p:attrNameLst>
                                              <p:attrName>style.visibility</p:attrName>
                                            </p:attrNameLst>
                                          </p:cBhvr>
                                          <p:to>
                                            <p:strVal val="visible"/>
                                          </p:to>
                                        </p:set>
                                        <p:animEffect transition="in" filter="fade">
                                          <p:cBhvr>
                                            <p:cTn id="143" dur="125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p:bldP spid="17" grpId="0" animBg="1"/>
          <p:bldP spid="18" grpId="0" animBg="1"/>
          <p:bldP spid="22" grpId="0"/>
          <p:bldP spid="23" grpId="0"/>
          <p:bldP spid="24" grpId="0" animBg="1"/>
          <p:bldP spid="25" grpId="0" animBg="1"/>
          <p:bldP spid="26" grpId="0"/>
          <p:bldP spid="33" grpId="0" animBg="1"/>
          <p:bldP spid="34" grpId="0" animBg="1"/>
          <p:bldP spid="36" grpId="0"/>
          <p:bldP spid="37" grpId="0"/>
          <p:bldP spid="38" grpId="0" animBg="1"/>
          <p:bldP spid="39" grpId="0" animBg="1"/>
          <p:bldP spid="40" grpId="0"/>
          <p:bldP spid="41" grpId="0" animBg="1"/>
          <p:bldP spid="42" grpId="0" animBg="1"/>
          <p:bldP spid="43" grpId="0"/>
          <p:bldP spid="44" grpId="0"/>
          <p:bldP spid="45" grpId="0" animBg="1"/>
          <p:bldP spid="46" grpId="0" animBg="1"/>
          <p:bldP spid="47" grpId="0"/>
          <p:bldP spid="48" grpId="0" animBg="1"/>
          <p:bldP spid="49" grpId="0" animBg="1"/>
          <p:bldP spid="50" grpId="0"/>
          <p:bldP spid="51" grpId="0"/>
          <p:bldP spid="64"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17</a:t>
            </a:r>
            <a:endParaRPr lang="zh-CN" dirty="0">
              <a:latin typeface="方正兰亭超细黑简体" panose="02000000000000000000" pitchFamily="2" charset="-122"/>
              <a:ea typeface="方正兰亭超细黑简体" panose="02000000000000000000" pitchFamily="2" charset="-122"/>
            </a:endParaRPr>
          </a:p>
        </p:txBody>
      </p:sp>
      <p:sp>
        <p:nvSpPr>
          <p:cNvPr id="27" name="矩形 2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29" name="矩形 2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KSO_Shape"/>
          <p:cNvSpPr>
            <a:spLocks/>
          </p:cNvSpPr>
          <p:nvPr/>
        </p:nvSpPr>
        <p:spPr bwMode="auto">
          <a:xfrm>
            <a:off x="331060" y="261229"/>
            <a:ext cx="299804" cy="22865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3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工作提升</a:t>
            </a:r>
          </a:p>
        </p:txBody>
      </p:sp>
      <p:sp>
        <p:nvSpPr>
          <p:cNvPr id="14" name="Freeform 5"/>
          <p:cNvSpPr>
            <a:spLocks/>
          </p:cNvSpPr>
          <p:nvPr/>
        </p:nvSpPr>
        <p:spPr bwMode="auto">
          <a:xfrm>
            <a:off x="2032419" y="4482123"/>
            <a:ext cx="2408984" cy="1035109"/>
          </a:xfrm>
          <a:custGeom>
            <a:avLst/>
            <a:gdLst>
              <a:gd name="T0" fmla="*/ 465 w 641"/>
              <a:gd name="T1" fmla="*/ 0 h 284"/>
              <a:gd name="T2" fmla="*/ 641 w 641"/>
              <a:gd name="T3" fmla="*/ 284 h 284"/>
              <a:gd name="T4" fmla="*/ 4 w 641"/>
              <a:gd name="T5" fmla="*/ 284 h 284"/>
              <a:gd name="T6" fmla="*/ 37 w 641"/>
              <a:gd name="T7" fmla="*/ 70 h 284"/>
              <a:gd name="T8" fmla="*/ 0 w 641"/>
              <a:gd name="T9" fmla="*/ 0 h 284"/>
              <a:gd name="T10" fmla="*/ 465 w 641"/>
              <a:gd name="T11" fmla="*/ 0 h 284"/>
              <a:gd name="connsiteX0" fmla="*/ 7175 w 10000"/>
              <a:gd name="connsiteY0" fmla="*/ 23 h 10000"/>
              <a:gd name="connsiteX1" fmla="*/ 10000 w 10000"/>
              <a:gd name="connsiteY1" fmla="*/ 10000 h 10000"/>
              <a:gd name="connsiteX2" fmla="*/ 62 w 10000"/>
              <a:gd name="connsiteY2" fmla="*/ 10000 h 10000"/>
              <a:gd name="connsiteX3" fmla="*/ 577 w 10000"/>
              <a:gd name="connsiteY3" fmla="*/ 2465 h 10000"/>
              <a:gd name="connsiteX4" fmla="*/ 0 w 10000"/>
              <a:gd name="connsiteY4" fmla="*/ 0 h 10000"/>
              <a:gd name="connsiteX5" fmla="*/ 7175 w 10000"/>
              <a:gd name="connsiteY5" fmla="*/ 2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7175" y="23"/>
                </a:moveTo>
                <a:cubicBezTo>
                  <a:pt x="7893" y="4777"/>
                  <a:pt x="9563" y="7641"/>
                  <a:pt x="10000" y="10000"/>
                </a:cubicBezTo>
                <a:lnTo>
                  <a:pt x="62" y="10000"/>
                </a:lnTo>
                <a:cubicBezTo>
                  <a:pt x="359" y="7535"/>
                  <a:pt x="983" y="5317"/>
                  <a:pt x="577" y="2465"/>
                </a:cubicBezTo>
                <a:cubicBezTo>
                  <a:pt x="437" y="1408"/>
                  <a:pt x="234" y="599"/>
                  <a:pt x="0" y="0"/>
                </a:cubicBezTo>
                <a:lnTo>
                  <a:pt x="7175" y="23"/>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sp>
        <p:nvSpPr>
          <p:cNvPr id="15" name="Freeform 6"/>
          <p:cNvSpPr>
            <a:spLocks/>
          </p:cNvSpPr>
          <p:nvPr/>
        </p:nvSpPr>
        <p:spPr bwMode="auto">
          <a:xfrm>
            <a:off x="1446933" y="1239799"/>
            <a:ext cx="2642162" cy="1240925"/>
          </a:xfrm>
          <a:custGeom>
            <a:avLst/>
            <a:gdLst>
              <a:gd name="T0" fmla="*/ 0 w 751"/>
              <a:gd name="T1" fmla="*/ 353 h 353"/>
              <a:gd name="T2" fmla="*/ 57 w 751"/>
              <a:gd name="T3" fmla="*/ 201 h 353"/>
              <a:gd name="T4" fmla="*/ 680 w 751"/>
              <a:gd name="T5" fmla="*/ 150 h 353"/>
              <a:gd name="T6" fmla="*/ 751 w 751"/>
              <a:gd name="T7" fmla="*/ 353 h 353"/>
              <a:gd name="T8" fmla="*/ 0 w 751"/>
              <a:gd name="T9" fmla="*/ 353 h 353"/>
            </a:gdLst>
            <a:ahLst/>
            <a:cxnLst>
              <a:cxn ang="0">
                <a:pos x="T0" y="T1"/>
              </a:cxn>
              <a:cxn ang="0">
                <a:pos x="T2" y="T3"/>
              </a:cxn>
              <a:cxn ang="0">
                <a:pos x="T4" y="T5"/>
              </a:cxn>
              <a:cxn ang="0">
                <a:pos x="T6" y="T7"/>
              </a:cxn>
              <a:cxn ang="0">
                <a:pos x="T8" y="T9"/>
              </a:cxn>
            </a:cxnLst>
            <a:rect l="0" t="0" r="r" b="b"/>
            <a:pathLst>
              <a:path w="751" h="353">
                <a:moveTo>
                  <a:pt x="0" y="353"/>
                </a:moveTo>
                <a:cubicBezTo>
                  <a:pt x="14" y="313"/>
                  <a:pt x="20" y="305"/>
                  <a:pt x="57" y="201"/>
                </a:cubicBezTo>
                <a:cubicBezTo>
                  <a:pt x="126" y="10"/>
                  <a:pt x="558" y="0"/>
                  <a:pt x="680" y="150"/>
                </a:cubicBezTo>
                <a:cubicBezTo>
                  <a:pt x="730" y="213"/>
                  <a:pt x="751" y="284"/>
                  <a:pt x="751" y="353"/>
                </a:cubicBezTo>
                <a:lnTo>
                  <a:pt x="0" y="353"/>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sp>
        <p:nvSpPr>
          <p:cNvPr id="16" name="Freeform 7"/>
          <p:cNvSpPr>
            <a:spLocks/>
          </p:cNvSpPr>
          <p:nvPr/>
        </p:nvSpPr>
        <p:spPr bwMode="auto">
          <a:xfrm>
            <a:off x="1129035" y="2480724"/>
            <a:ext cx="2960060" cy="1011986"/>
          </a:xfrm>
          <a:custGeom>
            <a:avLst/>
            <a:gdLst>
              <a:gd name="T0" fmla="*/ 77 w 839"/>
              <a:gd name="T1" fmla="*/ 287 h 287"/>
              <a:gd name="T2" fmla="*/ 71 w 839"/>
              <a:gd name="T3" fmla="*/ 275 h 287"/>
              <a:gd name="T4" fmla="*/ 42 w 839"/>
              <a:gd name="T5" fmla="*/ 261 h 287"/>
              <a:gd name="T6" fmla="*/ 13 w 839"/>
              <a:gd name="T7" fmla="*/ 219 h 287"/>
              <a:gd name="T8" fmla="*/ 51 w 839"/>
              <a:gd name="T9" fmla="*/ 165 h 287"/>
              <a:gd name="T10" fmla="*/ 102 w 839"/>
              <a:gd name="T11" fmla="*/ 86 h 287"/>
              <a:gd name="T12" fmla="*/ 78 w 839"/>
              <a:gd name="T13" fmla="*/ 31 h 287"/>
              <a:gd name="T14" fmla="*/ 88 w 839"/>
              <a:gd name="T15" fmla="*/ 0 h 287"/>
              <a:gd name="T16" fmla="*/ 839 w 839"/>
              <a:gd name="T17" fmla="*/ 0 h 287"/>
              <a:gd name="T18" fmla="*/ 779 w 839"/>
              <a:gd name="T19" fmla="*/ 199 h 287"/>
              <a:gd name="T20" fmla="*/ 737 w 839"/>
              <a:gd name="T21" fmla="*/ 287 h 287"/>
              <a:gd name="T22" fmla="*/ 77 w 839"/>
              <a:gd name="T23" fmla="*/ 28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9" h="287">
                <a:moveTo>
                  <a:pt x="77" y="287"/>
                </a:moveTo>
                <a:cubicBezTo>
                  <a:pt x="76" y="283"/>
                  <a:pt x="74" y="279"/>
                  <a:pt x="71" y="275"/>
                </a:cubicBezTo>
                <a:cubicBezTo>
                  <a:pt x="63" y="266"/>
                  <a:pt x="55" y="265"/>
                  <a:pt x="42" y="261"/>
                </a:cubicBezTo>
                <a:cubicBezTo>
                  <a:pt x="18" y="253"/>
                  <a:pt x="0" y="244"/>
                  <a:pt x="13" y="219"/>
                </a:cubicBezTo>
                <a:cubicBezTo>
                  <a:pt x="24" y="197"/>
                  <a:pt x="26" y="198"/>
                  <a:pt x="51" y="165"/>
                </a:cubicBezTo>
                <a:cubicBezTo>
                  <a:pt x="77" y="129"/>
                  <a:pt x="102" y="96"/>
                  <a:pt x="102" y="86"/>
                </a:cubicBezTo>
                <a:cubicBezTo>
                  <a:pt x="102" y="60"/>
                  <a:pt x="69" y="60"/>
                  <a:pt x="78" y="31"/>
                </a:cubicBezTo>
                <a:cubicBezTo>
                  <a:pt x="82" y="18"/>
                  <a:pt x="85" y="9"/>
                  <a:pt x="88" y="0"/>
                </a:cubicBezTo>
                <a:cubicBezTo>
                  <a:pt x="839" y="0"/>
                  <a:pt x="839" y="0"/>
                  <a:pt x="839" y="0"/>
                </a:cubicBezTo>
                <a:cubicBezTo>
                  <a:pt x="839" y="74"/>
                  <a:pt x="815" y="145"/>
                  <a:pt x="779" y="199"/>
                </a:cubicBezTo>
                <a:cubicBezTo>
                  <a:pt x="764" y="222"/>
                  <a:pt x="749" y="248"/>
                  <a:pt x="737" y="287"/>
                </a:cubicBezTo>
                <a:lnTo>
                  <a:pt x="77" y="287"/>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sp>
        <p:nvSpPr>
          <p:cNvPr id="17" name="Freeform 8"/>
          <p:cNvSpPr>
            <a:spLocks/>
          </p:cNvSpPr>
          <p:nvPr/>
        </p:nvSpPr>
        <p:spPr bwMode="auto">
          <a:xfrm>
            <a:off x="1216566" y="3427467"/>
            <a:ext cx="2546937" cy="1065140"/>
          </a:xfrm>
          <a:custGeom>
            <a:avLst/>
            <a:gdLst>
              <a:gd name="T0" fmla="*/ 666 w 686"/>
              <a:gd name="T1" fmla="*/ 99 h 287"/>
              <a:gd name="T2" fmla="*/ 686 w 686"/>
              <a:gd name="T3" fmla="*/ 287 h 287"/>
              <a:gd name="T4" fmla="*/ 221 w 686"/>
              <a:gd name="T5" fmla="*/ 287 h 287"/>
              <a:gd name="T6" fmla="*/ 53 w 686"/>
              <a:gd name="T7" fmla="*/ 222 h 287"/>
              <a:gd name="T8" fmla="*/ 15 w 686"/>
              <a:gd name="T9" fmla="*/ 184 h 287"/>
              <a:gd name="T10" fmla="*/ 25 w 686"/>
              <a:gd name="T11" fmla="*/ 130 h 287"/>
              <a:gd name="T12" fmla="*/ 15 w 686"/>
              <a:gd name="T13" fmla="*/ 94 h 287"/>
              <a:gd name="T14" fmla="*/ 20 w 686"/>
              <a:gd name="T15" fmla="*/ 75 h 287"/>
              <a:gd name="T16" fmla="*/ 8 w 686"/>
              <a:gd name="T17" fmla="*/ 64 h 287"/>
              <a:gd name="T18" fmla="*/ 14 w 686"/>
              <a:gd name="T19" fmla="*/ 35 h 287"/>
              <a:gd name="T20" fmla="*/ 25 w 686"/>
              <a:gd name="T21" fmla="*/ 0 h 287"/>
              <a:gd name="T22" fmla="*/ 685 w 686"/>
              <a:gd name="T23" fmla="*/ 0 h 287"/>
              <a:gd name="T24" fmla="*/ 666 w 686"/>
              <a:gd name="T25" fmla="*/ 9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6" h="287">
                <a:moveTo>
                  <a:pt x="666" y="99"/>
                </a:moveTo>
                <a:cubicBezTo>
                  <a:pt x="658" y="172"/>
                  <a:pt x="668" y="233"/>
                  <a:pt x="686" y="287"/>
                </a:cubicBezTo>
                <a:cubicBezTo>
                  <a:pt x="221" y="287"/>
                  <a:pt x="221" y="287"/>
                  <a:pt x="221" y="287"/>
                </a:cubicBezTo>
                <a:cubicBezTo>
                  <a:pt x="167" y="221"/>
                  <a:pt x="86" y="228"/>
                  <a:pt x="53" y="222"/>
                </a:cubicBezTo>
                <a:cubicBezTo>
                  <a:pt x="26" y="217"/>
                  <a:pt x="16" y="192"/>
                  <a:pt x="15" y="184"/>
                </a:cubicBezTo>
                <a:cubicBezTo>
                  <a:pt x="12" y="171"/>
                  <a:pt x="12" y="151"/>
                  <a:pt x="25" y="130"/>
                </a:cubicBezTo>
                <a:cubicBezTo>
                  <a:pt x="37" y="108"/>
                  <a:pt x="22" y="109"/>
                  <a:pt x="15" y="94"/>
                </a:cubicBezTo>
                <a:cubicBezTo>
                  <a:pt x="11" y="87"/>
                  <a:pt x="18" y="76"/>
                  <a:pt x="20" y="75"/>
                </a:cubicBezTo>
                <a:cubicBezTo>
                  <a:pt x="24" y="73"/>
                  <a:pt x="16" y="73"/>
                  <a:pt x="8" y="64"/>
                </a:cubicBezTo>
                <a:cubicBezTo>
                  <a:pt x="0" y="54"/>
                  <a:pt x="8" y="45"/>
                  <a:pt x="14" y="35"/>
                </a:cubicBezTo>
                <a:cubicBezTo>
                  <a:pt x="19" y="27"/>
                  <a:pt x="28" y="14"/>
                  <a:pt x="25" y="0"/>
                </a:cubicBezTo>
                <a:cubicBezTo>
                  <a:pt x="685" y="0"/>
                  <a:pt x="685" y="0"/>
                  <a:pt x="685" y="0"/>
                </a:cubicBezTo>
                <a:cubicBezTo>
                  <a:pt x="677" y="27"/>
                  <a:pt x="670" y="59"/>
                  <a:pt x="666" y="99"/>
                </a:cubicBez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grpSp>
        <p:nvGrpSpPr>
          <p:cNvPr id="18" name="Group 9"/>
          <p:cNvGrpSpPr/>
          <p:nvPr/>
        </p:nvGrpSpPr>
        <p:grpSpPr>
          <a:xfrm>
            <a:off x="1662435" y="2855646"/>
            <a:ext cx="424283" cy="449241"/>
            <a:chOff x="3659074" y="3351023"/>
            <a:chExt cx="424283" cy="449241"/>
          </a:xfrm>
          <a:solidFill>
            <a:schemeClr val="bg1"/>
          </a:solidFill>
          <a:effectLst>
            <a:outerShdw blurRad="50800" dist="38100" dir="2700000" algn="tl" rotWithShape="0">
              <a:prstClr val="black">
                <a:alpha val="40000"/>
              </a:prstClr>
            </a:outerShdw>
          </a:effectLst>
        </p:grpSpPr>
        <p:sp>
          <p:nvSpPr>
            <p:cNvPr id="19" name="Freeform 47"/>
            <p:cNvSpPr>
              <a:spLocks/>
            </p:cNvSpPr>
            <p:nvPr/>
          </p:nvSpPr>
          <p:spPr bwMode="auto">
            <a:xfrm>
              <a:off x="3659074" y="3518240"/>
              <a:ext cx="199662" cy="282024"/>
            </a:xfrm>
            <a:custGeom>
              <a:avLst/>
              <a:gdLst>
                <a:gd name="T0" fmla="*/ 43 w 60"/>
                <a:gd name="T1" fmla="*/ 49 h 85"/>
                <a:gd name="T2" fmla="*/ 44 w 60"/>
                <a:gd name="T3" fmla="*/ 40 h 85"/>
                <a:gd name="T4" fmla="*/ 32 w 60"/>
                <a:gd name="T5" fmla="*/ 4 h 85"/>
                <a:gd name="T6" fmla="*/ 26 w 60"/>
                <a:gd name="T7" fmla="*/ 2 h 85"/>
                <a:gd name="T8" fmla="*/ 12 w 60"/>
                <a:gd name="T9" fmla="*/ 7 h 85"/>
                <a:gd name="T10" fmla="*/ 4 w 60"/>
                <a:gd name="T11" fmla="*/ 22 h 85"/>
                <a:gd name="T12" fmla="*/ 9 w 60"/>
                <a:gd name="T13" fmla="*/ 37 h 85"/>
                <a:gd name="T14" fmla="*/ 25 w 60"/>
                <a:gd name="T15" fmla="*/ 46 h 85"/>
                <a:gd name="T16" fmla="*/ 31 w 60"/>
                <a:gd name="T17" fmla="*/ 52 h 85"/>
                <a:gd name="T18" fmla="*/ 41 w 60"/>
                <a:gd name="T19" fmla="*/ 80 h 85"/>
                <a:gd name="T20" fmla="*/ 46 w 60"/>
                <a:gd name="T21" fmla="*/ 83 h 85"/>
                <a:gd name="T22" fmla="*/ 49 w 60"/>
                <a:gd name="T23" fmla="*/ 70 h 85"/>
                <a:gd name="T24" fmla="*/ 43 w 60"/>
                <a:gd name="T25" fmla="*/ 4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85">
                  <a:moveTo>
                    <a:pt x="43" y="49"/>
                  </a:moveTo>
                  <a:cubicBezTo>
                    <a:pt x="43" y="49"/>
                    <a:pt x="45" y="43"/>
                    <a:pt x="44" y="40"/>
                  </a:cubicBezTo>
                  <a:cubicBezTo>
                    <a:pt x="32" y="4"/>
                    <a:pt x="32" y="4"/>
                    <a:pt x="32" y="4"/>
                  </a:cubicBezTo>
                  <a:cubicBezTo>
                    <a:pt x="32" y="4"/>
                    <a:pt x="31" y="0"/>
                    <a:pt x="26" y="2"/>
                  </a:cubicBezTo>
                  <a:cubicBezTo>
                    <a:pt x="12" y="7"/>
                    <a:pt x="12" y="7"/>
                    <a:pt x="12" y="7"/>
                  </a:cubicBezTo>
                  <a:cubicBezTo>
                    <a:pt x="12" y="7"/>
                    <a:pt x="0" y="11"/>
                    <a:pt x="4" y="22"/>
                  </a:cubicBezTo>
                  <a:cubicBezTo>
                    <a:pt x="9" y="37"/>
                    <a:pt x="9" y="37"/>
                    <a:pt x="9" y="37"/>
                  </a:cubicBezTo>
                  <a:cubicBezTo>
                    <a:pt x="9" y="37"/>
                    <a:pt x="14" y="50"/>
                    <a:pt x="25" y="46"/>
                  </a:cubicBezTo>
                  <a:cubicBezTo>
                    <a:pt x="25" y="46"/>
                    <a:pt x="29" y="45"/>
                    <a:pt x="31" y="52"/>
                  </a:cubicBezTo>
                  <a:cubicBezTo>
                    <a:pt x="41" y="80"/>
                    <a:pt x="41" y="80"/>
                    <a:pt x="41" y="80"/>
                  </a:cubicBezTo>
                  <a:cubicBezTo>
                    <a:pt x="41" y="80"/>
                    <a:pt x="41" y="85"/>
                    <a:pt x="46" y="83"/>
                  </a:cubicBezTo>
                  <a:cubicBezTo>
                    <a:pt x="46" y="83"/>
                    <a:pt x="60" y="81"/>
                    <a:pt x="49" y="70"/>
                  </a:cubicBezTo>
                  <a:cubicBezTo>
                    <a:pt x="52" y="63"/>
                    <a:pt x="43" y="58"/>
                    <a:pt x="43"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48"/>
            <p:cNvSpPr>
              <a:spLocks/>
            </p:cNvSpPr>
            <p:nvPr/>
          </p:nvSpPr>
          <p:spPr bwMode="auto">
            <a:xfrm>
              <a:off x="3768888" y="3351023"/>
              <a:ext cx="272041" cy="316965"/>
            </a:xfrm>
            <a:custGeom>
              <a:avLst/>
              <a:gdLst>
                <a:gd name="T0" fmla="*/ 70 w 82"/>
                <a:gd name="T1" fmla="*/ 58 h 95"/>
                <a:gd name="T2" fmla="*/ 73 w 82"/>
                <a:gd name="T3" fmla="*/ 45 h 95"/>
                <a:gd name="T4" fmla="*/ 62 w 82"/>
                <a:gd name="T5" fmla="*/ 36 h 95"/>
                <a:gd name="T6" fmla="*/ 52 w 82"/>
                <a:gd name="T7" fmla="*/ 4 h 95"/>
                <a:gd name="T8" fmla="*/ 48 w 82"/>
                <a:gd name="T9" fmla="*/ 6 h 95"/>
                <a:gd name="T10" fmla="*/ 4 w 82"/>
                <a:gd name="T11" fmla="*/ 47 h 95"/>
                <a:gd name="T12" fmla="*/ 2 w 82"/>
                <a:gd name="T13" fmla="*/ 52 h 95"/>
                <a:gd name="T14" fmla="*/ 12 w 82"/>
                <a:gd name="T15" fmla="*/ 83 h 95"/>
                <a:gd name="T16" fmla="*/ 17 w 82"/>
                <a:gd name="T17" fmla="*/ 85 h 95"/>
                <a:gd name="T18" fmla="*/ 78 w 82"/>
                <a:gd name="T19" fmla="*/ 92 h 95"/>
                <a:gd name="T20" fmla="*/ 81 w 82"/>
                <a:gd name="T21" fmla="*/ 91 h 95"/>
                <a:gd name="T22" fmla="*/ 70 w 82"/>
                <a:gd name="T23" fmla="*/ 5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95">
                  <a:moveTo>
                    <a:pt x="70" y="58"/>
                  </a:moveTo>
                  <a:cubicBezTo>
                    <a:pt x="73" y="55"/>
                    <a:pt x="75" y="50"/>
                    <a:pt x="73" y="45"/>
                  </a:cubicBezTo>
                  <a:cubicBezTo>
                    <a:pt x="71" y="40"/>
                    <a:pt x="67" y="37"/>
                    <a:pt x="62" y="36"/>
                  </a:cubicBezTo>
                  <a:cubicBezTo>
                    <a:pt x="52" y="4"/>
                    <a:pt x="52" y="4"/>
                    <a:pt x="52" y="4"/>
                  </a:cubicBezTo>
                  <a:cubicBezTo>
                    <a:pt x="50" y="0"/>
                    <a:pt x="48" y="6"/>
                    <a:pt x="48" y="6"/>
                  </a:cubicBezTo>
                  <a:cubicBezTo>
                    <a:pt x="40" y="38"/>
                    <a:pt x="4" y="47"/>
                    <a:pt x="4" y="47"/>
                  </a:cubicBezTo>
                  <a:cubicBezTo>
                    <a:pt x="0" y="49"/>
                    <a:pt x="2" y="52"/>
                    <a:pt x="2" y="52"/>
                  </a:cubicBezTo>
                  <a:cubicBezTo>
                    <a:pt x="12" y="83"/>
                    <a:pt x="12" y="83"/>
                    <a:pt x="12" y="83"/>
                  </a:cubicBezTo>
                  <a:cubicBezTo>
                    <a:pt x="14" y="86"/>
                    <a:pt x="17" y="85"/>
                    <a:pt x="17" y="85"/>
                  </a:cubicBezTo>
                  <a:cubicBezTo>
                    <a:pt x="56" y="72"/>
                    <a:pt x="78" y="92"/>
                    <a:pt x="78" y="92"/>
                  </a:cubicBezTo>
                  <a:cubicBezTo>
                    <a:pt x="78" y="92"/>
                    <a:pt x="82" y="95"/>
                    <a:pt x="81" y="91"/>
                  </a:cubicBezTo>
                  <a:lnTo>
                    <a:pt x="7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49"/>
            <p:cNvSpPr>
              <a:spLocks/>
            </p:cNvSpPr>
            <p:nvPr/>
          </p:nvSpPr>
          <p:spPr bwMode="auto">
            <a:xfrm>
              <a:off x="4003491" y="3410922"/>
              <a:ext cx="44924" cy="57404"/>
            </a:xfrm>
            <a:custGeom>
              <a:avLst/>
              <a:gdLst>
                <a:gd name="T0" fmla="*/ 18 w 18"/>
                <a:gd name="T1" fmla="*/ 3 h 23"/>
                <a:gd name="T2" fmla="*/ 15 w 18"/>
                <a:gd name="T3" fmla="*/ 0 h 23"/>
                <a:gd name="T4" fmla="*/ 0 w 18"/>
                <a:gd name="T5" fmla="*/ 20 h 23"/>
                <a:gd name="T6" fmla="*/ 3 w 18"/>
                <a:gd name="T7" fmla="*/ 23 h 23"/>
                <a:gd name="T8" fmla="*/ 18 w 18"/>
                <a:gd name="T9" fmla="*/ 3 h 23"/>
              </a:gdLst>
              <a:ahLst/>
              <a:cxnLst>
                <a:cxn ang="0">
                  <a:pos x="T0" y="T1"/>
                </a:cxn>
                <a:cxn ang="0">
                  <a:pos x="T2" y="T3"/>
                </a:cxn>
                <a:cxn ang="0">
                  <a:pos x="T4" y="T5"/>
                </a:cxn>
                <a:cxn ang="0">
                  <a:pos x="T6" y="T7"/>
                </a:cxn>
                <a:cxn ang="0">
                  <a:pos x="T8" y="T9"/>
                </a:cxn>
              </a:cxnLst>
              <a:rect l="0" t="0" r="r" b="b"/>
              <a:pathLst>
                <a:path w="18" h="23">
                  <a:moveTo>
                    <a:pt x="18" y="3"/>
                  </a:moveTo>
                  <a:lnTo>
                    <a:pt x="15" y="0"/>
                  </a:lnTo>
                  <a:lnTo>
                    <a:pt x="0" y="20"/>
                  </a:lnTo>
                  <a:lnTo>
                    <a:pt x="3" y="23"/>
                  </a:lnTo>
                  <a:lnTo>
                    <a:pt x="18"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50"/>
            <p:cNvSpPr>
              <a:spLocks/>
            </p:cNvSpPr>
            <p:nvPr/>
          </p:nvSpPr>
          <p:spPr bwMode="auto">
            <a:xfrm>
              <a:off x="4023458" y="3538206"/>
              <a:ext cx="59899" cy="37438"/>
            </a:xfrm>
            <a:custGeom>
              <a:avLst/>
              <a:gdLst>
                <a:gd name="T0" fmla="*/ 0 w 24"/>
                <a:gd name="T1" fmla="*/ 3 h 15"/>
                <a:gd name="T2" fmla="*/ 23 w 24"/>
                <a:gd name="T3" fmla="*/ 15 h 15"/>
                <a:gd name="T4" fmla="*/ 24 w 24"/>
                <a:gd name="T5" fmla="*/ 12 h 15"/>
                <a:gd name="T6" fmla="*/ 3 w 24"/>
                <a:gd name="T7" fmla="*/ 0 h 15"/>
                <a:gd name="T8" fmla="*/ 0 w 24"/>
                <a:gd name="T9" fmla="*/ 3 h 15"/>
              </a:gdLst>
              <a:ahLst/>
              <a:cxnLst>
                <a:cxn ang="0">
                  <a:pos x="T0" y="T1"/>
                </a:cxn>
                <a:cxn ang="0">
                  <a:pos x="T2" y="T3"/>
                </a:cxn>
                <a:cxn ang="0">
                  <a:pos x="T4" y="T5"/>
                </a:cxn>
                <a:cxn ang="0">
                  <a:pos x="T6" y="T7"/>
                </a:cxn>
                <a:cxn ang="0">
                  <a:pos x="T8" y="T9"/>
                </a:cxn>
              </a:cxnLst>
              <a:rect l="0" t="0" r="r" b="b"/>
              <a:pathLst>
                <a:path w="24" h="15">
                  <a:moveTo>
                    <a:pt x="0" y="3"/>
                  </a:moveTo>
                  <a:lnTo>
                    <a:pt x="23" y="15"/>
                  </a:lnTo>
                  <a:lnTo>
                    <a:pt x="24" y="12"/>
                  </a:lnTo>
                  <a:lnTo>
                    <a:pt x="3"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51"/>
            <p:cNvSpPr>
              <a:spLocks/>
            </p:cNvSpPr>
            <p:nvPr/>
          </p:nvSpPr>
          <p:spPr bwMode="auto">
            <a:xfrm>
              <a:off x="4023458" y="3478307"/>
              <a:ext cx="59899" cy="27454"/>
            </a:xfrm>
            <a:custGeom>
              <a:avLst/>
              <a:gdLst>
                <a:gd name="T0" fmla="*/ 0 w 24"/>
                <a:gd name="T1" fmla="*/ 11 h 11"/>
                <a:gd name="T2" fmla="*/ 24 w 24"/>
                <a:gd name="T3" fmla="*/ 3 h 11"/>
                <a:gd name="T4" fmla="*/ 24 w 24"/>
                <a:gd name="T5" fmla="*/ 0 h 11"/>
                <a:gd name="T6" fmla="*/ 0 w 24"/>
                <a:gd name="T7" fmla="*/ 7 h 11"/>
                <a:gd name="T8" fmla="*/ 0 w 24"/>
                <a:gd name="T9" fmla="*/ 11 h 11"/>
              </a:gdLst>
              <a:ahLst/>
              <a:cxnLst>
                <a:cxn ang="0">
                  <a:pos x="T0" y="T1"/>
                </a:cxn>
                <a:cxn ang="0">
                  <a:pos x="T2" y="T3"/>
                </a:cxn>
                <a:cxn ang="0">
                  <a:pos x="T4" y="T5"/>
                </a:cxn>
                <a:cxn ang="0">
                  <a:pos x="T6" y="T7"/>
                </a:cxn>
                <a:cxn ang="0">
                  <a:pos x="T8" y="T9"/>
                </a:cxn>
              </a:cxnLst>
              <a:rect l="0" t="0" r="r" b="b"/>
              <a:pathLst>
                <a:path w="24" h="11">
                  <a:moveTo>
                    <a:pt x="0" y="11"/>
                  </a:moveTo>
                  <a:lnTo>
                    <a:pt x="24" y="3"/>
                  </a:lnTo>
                  <a:lnTo>
                    <a:pt x="24" y="0"/>
                  </a:lnTo>
                  <a:lnTo>
                    <a:pt x="0" y="7"/>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4" name="Freeform 64"/>
          <p:cNvSpPr>
            <a:spLocks noEditPoints="1"/>
          </p:cNvSpPr>
          <p:nvPr/>
        </p:nvSpPr>
        <p:spPr bwMode="auto">
          <a:xfrm>
            <a:off x="2731137" y="3882844"/>
            <a:ext cx="382284" cy="365006"/>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grpSp>
        <p:nvGrpSpPr>
          <p:cNvPr id="25" name="Group 16"/>
          <p:cNvGrpSpPr/>
          <p:nvPr/>
        </p:nvGrpSpPr>
        <p:grpSpPr>
          <a:xfrm>
            <a:off x="3014905" y="1878177"/>
            <a:ext cx="346378" cy="471236"/>
            <a:chOff x="8248816" y="4047345"/>
            <a:chExt cx="429274" cy="584013"/>
          </a:xfrm>
          <a:solidFill>
            <a:schemeClr val="bg1"/>
          </a:solidFill>
          <a:effectLst>
            <a:outerShdw blurRad="50800" dist="38100" dir="2700000" algn="tl" rotWithShape="0">
              <a:prstClr val="black">
                <a:alpha val="40000"/>
              </a:prstClr>
            </a:outerShdw>
          </a:effectLst>
        </p:grpSpPr>
        <p:sp>
          <p:nvSpPr>
            <p:cNvPr id="26" name="Freeform 136"/>
            <p:cNvSpPr>
              <a:spLocks/>
            </p:cNvSpPr>
            <p:nvPr/>
          </p:nvSpPr>
          <p:spPr bwMode="auto">
            <a:xfrm>
              <a:off x="8281260" y="4049842"/>
              <a:ext cx="19966" cy="529106"/>
            </a:xfrm>
            <a:custGeom>
              <a:avLst/>
              <a:gdLst>
                <a:gd name="T0" fmla="*/ 8 w 8"/>
                <a:gd name="T1" fmla="*/ 8 h 212"/>
                <a:gd name="T2" fmla="*/ 0 w 8"/>
                <a:gd name="T3" fmla="*/ 0 h 212"/>
                <a:gd name="T4" fmla="*/ 0 w 8"/>
                <a:gd name="T5" fmla="*/ 1 h 212"/>
                <a:gd name="T6" fmla="*/ 0 w 8"/>
                <a:gd name="T7" fmla="*/ 7 h 212"/>
                <a:gd name="T8" fmla="*/ 0 w 8"/>
                <a:gd name="T9" fmla="*/ 212 h 212"/>
                <a:gd name="T10" fmla="*/ 8 w 8"/>
                <a:gd name="T11" fmla="*/ 212 h 212"/>
                <a:gd name="T12" fmla="*/ 8 w 8"/>
                <a:gd name="T13" fmla="*/ 8 h 212"/>
              </a:gdLst>
              <a:ahLst/>
              <a:cxnLst>
                <a:cxn ang="0">
                  <a:pos x="T0" y="T1"/>
                </a:cxn>
                <a:cxn ang="0">
                  <a:pos x="T2" y="T3"/>
                </a:cxn>
                <a:cxn ang="0">
                  <a:pos x="T4" y="T5"/>
                </a:cxn>
                <a:cxn ang="0">
                  <a:pos x="T6" y="T7"/>
                </a:cxn>
                <a:cxn ang="0">
                  <a:pos x="T8" y="T9"/>
                </a:cxn>
                <a:cxn ang="0">
                  <a:pos x="T10" y="T11"/>
                </a:cxn>
                <a:cxn ang="0">
                  <a:pos x="T12" y="T13"/>
                </a:cxn>
              </a:cxnLst>
              <a:rect l="0" t="0" r="r" b="b"/>
              <a:pathLst>
                <a:path w="8" h="212">
                  <a:moveTo>
                    <a:pt x="8" y="8"/>
                  </a:moveTo>
                  <a:lnTo>
                    <a:pt x="0" y="0"/>
                  </a:lnTo>
                  <a:lnTo>
                    <a:pt x="0" y="1"/>
                  </a:lnTo>
                  <a:lnTo>
                    <a:pt x="0" y="7"/>
                  </a:lnTo>
                  <a:lnTo>
                    <a:pt x="0" y="212"/>
                  </a:lnTo>
                  <a:lnTo>
                    <a:pt x="8" y="212"/>
                  </a:ln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37"/>
            <p:cNvSpPr>
              <a:spLocks/>
            </p:cNvSpPr>
            <p:nvPr/>
          </p:nvSpPr>
          <p:spPr bwMode="auto">
            <a:xfrm>
              <a:off x="8283757" y="4047345"/>
              <a:ext cx="354401" cy="19966"/>
            </a:xfrm>
            <a:custGeom>
              <a:avLst/>
              <a:gdLst>
                <a:gd name="T0" fmla="*/ 135 w 142"/>
                <a:gd name="T1" fmla="*/ 8 h 8"/>
                <a:gd name="T2" fmla="*/ 142 w 142"/>
                <a:gd name="T3" fmla="*/ 0 h 8"/>
                <a:gd name="T4" fmla="*/ 0 w 142"/>
                <a:gd name="T5" fmla="*/ 0 h 8"/>
                <a:gd name="T6" fmla="*/ 8 w 142"/>
                <a:gd name="T7" fmla="*/ 8 h 8"/>
                <a:gd name="T8" fmla="*/ 135 w 142"/>
                <a:gd name="T9" fmla="*/ 8 h 8"/>
              </a:gdLst>
              <a:ahLst/>
              <a:cxnLst>
                <a:cxn ang="0">
                  <a:pos x="T0" y="T1"/>
                </a:cxn>
                <a:cxn ang="0">
                  <a:pos x="T2" y="T3"/>
                </a:cxn>
                <a:cxn ang="0">
                  <a:pos x="T4" y="T5"/>
                </a:cxn>
                <a:cxn ang="0">
                  <a:pos x="T6" y="T7"/>
                </a:cxn>
                <a:cxn ang="0">
                  <a:pos x="T8" y="T9"/>
                </a:cxn>
              </a:cxnLst>
              <a:rect l="0" t="0" r="r" b="b"/>
              <a:pathLst>
                <a:path w="142" h="8">
                  <a:moveTo>
                    <a:pt x="135" y="8"/>
                  </a:moveTo>
                  <a:lnTo>
                    <a:pt x="142" y="0"/>
                  </a:lnTo>
                  <a:lnTo>
                    <a:pt x="0" y="0"/>
                  </a:lnTo>
                  <a:lnTo>
                    <a:pt x="8" y="8"/>
                  </a:lnTo>
                  <a:lnTo>
                    <a:pt x="135"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38"/>
            <p:cNvSpPr>
              <a:spLocks/>
            </p:cNvSpPr>
            <p:nvPr/>
          </p:nvSpPr>
          <p:spPr bwMode="auto">
            <a:xfrm>
              <a:off x="8620686" y="4049842"/>
              <a:ext cx="22463" cy="529106"/>
            </a:xfrm>
            <a:custGeom>
              <a:avLst/>
              <a:gdLst>
                <a:gd name="T0" fmla="*/ 0 w 9"/>
                <a:gd name="T1" fmla="*/ 8 h 212"/>
                <a:gd name="T2" fmla="*/ 0 w 9"/>
                <a:gd name="T3" fmla="*/ 212 h 212"/>
                <a:gd name="T4" fmla="*/ 9 w 9"/>
                <a:gd name="T5" fmla="*/ 212 h 212"/>
                <a:gd name="T6" fmla="*/ 9 w 9"/>
                <a:gd name="T7" fmla="*/ 7 h 212"/>
                <a:gd name="T8" fmla="*/ 9 w 9"/>
                <a:gd name="T9" fmla="*/ 1 h 212"/>
                <a:gd name="T10" fmla="*/ 9 w 9"/>
                <a:gd name="T11" fmla="*/ 0 h 212"/>
                <a:gd name="T12" fmla="*/ 0 w 9"/>
                <a:gd name="T13" fmla="*/ 9 h 212"/>
                <a:gd name="T14" fmla="*/ 0 w 9"/>
                <a:gd name="T15" fmla="*/ 8 h 2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12">
                  <a:moveTo>
                    <a:pt x="0" y="8"/>
                  </a:moveTo>
                  <a:lnTo>
                    <a:pt x="0" y="212"/>
                  </a:lnTo>
                  <a:lnTo>
                    <a:pt x="9" y="212"/>
                  </a:lnTo>
                  <a:lnTo>
                    <a:pt x="9" y="7"/>
                  </a:lnTo>
                  <a:lnTo>
                    <a:pt x="9" y="1"/>
                  </a:lnTo>
                  <a:lnTo>
                    <a:pt x="9" y="0"/>
                  </a:lnTo>
                  <a:lnTo>
                    <a:pt x="0" y="9"/>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139"/>
            <p:cNvSpPr>
              <a:spLocks noChangeArrowheads="1"/>
            </p:cNvSpPr>
            <p:nvPr/>
          </p:nvSpPr>
          <p:spPr bwMode="auto">
            <a:xfrm>
              <a:off x="8248816" y="4596417"/>
              <a:ext cx="429274" cy="349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40"/>
            <p:cNvSpPr>
              <a:spLocks noEditPoints="1"/>
            </p:cNvSpPr>
            <p:nvPr/>
          </p:nvSpPr>
          <p:spPr bwMode="auto">
            <a:xfrm>
              <a:off x="8323689" y="4089774"/>
              <a:ext cx="159730" cy="476695"/>
            </a:xfrm>
            <a:custGeom>
              <a:avLst/>
              <a:gdLst>
                <a:gd name="T0" fmla="*/ 0 w 48"/>
                <a:gd name="T1" fmla="*/ 0 h 143"/>
                <a:gd name="T2" fmla="*/ 0 w 48"/>
                <a:gd name="T3" fmla="*/ 143 h 143"/>
                <a:gd name="T4" fmla="*/ 48 w 48"/>
                <a:gd name="T5" fmla="*/ 134 h 143"/>
                <a:gd name="T6" fmla="*/ 48 w 48"/>
                <a:gd name="T7" fmla="*/ 9 h 143"/>
                <a:gd name="T8" fmla="*/ 0 w 48"/>
                <a:gd name="T9" fmla="*/ 0 h 143"/>
                <a:gd name="T10" fmla="*/ 6 w 48"/>
                <a:gd name="T11" fmla="*/ 12 h 143"/>
                <a:gd name="T12" fmla="*/ 42 w 48"/>
                <a:gd name="T13" fmla="*/ 19 h 143"/>
                <a:gd name="T14" fmla="*/ 42 w 48"/>
                <a:gd name="T15" fmla="*/ 65 h 143"/>
                <a:gd name="T16" fmla="*/ 6 w 48"/>
                <a:gd name="T17" fmla="*/ 62 h 143"/>
                <a:gd name="T18" fmla="*/ 6 w 48"/>
                <a:gd name="T19" fmla="*/ 12 h 143"/>
                <a:gd name="T20" fmla="*/ 42 w 48"/>
                <a:gd name="T21" fmla="*/ 127 h 143"/>
                <a:gd name="T22" fmla="*/ 6 w 48"/>
                <a:gd name="T23" fmla="*/ 132 h 143"/>
                <a:gd name="T24" fmla="*/ 6 w 48"/>
                <a:gd name="T25" fmla="*/ 72 h 143"/>
                <a:gd name="T26" fmla="*/ 42 w 48"/>
                <a:gd name="T27" fmla="*/ 74 h 143"/>
                <a:gd name="T28" fmla="*/ 42 w 48"/>
                <a:gd name="T29" fmla="*/ 127 h 143"/>
                <a:gd name="T30" fmla="*/ 44 w 48"/>
                <a:gd name="T31" fmla="*/ 69 h 143"/>
                <a:gd name="T32" fmla="*/ 43 w 48"/>
                <a:gd name="T33" fmla="*/ 71 h 143"/>
                <a:gd name="T34" fmla="*/ 36 w 48"/>
                <a:gd name="T35" fmla="*/ 70 h 143"/>
                <a:gd name="T36" fmla="*/ 35 w 48"/>
                <a:gd name="T37" fmla="*/ 69 h 143"/>
                <a:gd name="T38" fmla="*/ 35 w 48"/>
                <a:gd name="T39" fmla="*/ 69 h 143"/>
                <a:gd name="T40" fmla="*/ 36 w 48"/>
                <a:gd name="T41" fmla="*/ 68 h 143"/>
                <a:gd name="T42" fmla="*/ 43 w 48"/>
                <a:gd name="T43" fmla="*/ 68 h 143"/>
                <a:gd name="T44" fmla="*/ 44 w 48"/>
                <a:gd name="T45" fmla="*/ 69 h 143"/>
                <a:gd name="T46" fmla="*/ 45 w 48"/>
                <a:gd name="T47" fmla="*/ 70 h 143"/>
                <a:gd name="T48" fmla="*/ 43 w 48"/>
                <a:gd name="T49" fmla="*/ 72 h 143"/>
                <a:gd name="T50" fmla="*/ 40 w 48"/>
                <a:gd name="T51" fmla="*/ 70 h 143"/>
                <a:gd name="T52" fmla="*/ 43 w 48"/>
                <a:gd name="T53" fmla="*/ 67 h 143"/>
                <a:gd name="T54" fmla="*/ 45 w 48"/>
                <a:gd name="T55" fmla="*/ 7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3">
                  <a:moveTo>
                    <a:pt x="0" y="0"/>
                  </a:moveTo>
                  <a:cubicBezTo>
                    <a:pt x="0" y="143"/>
                    <a:pt x="0" y="143"/>
                    <a:pt x="0" y="143"/>
                  </a:cubicBezTo>
                  <a:cubicBezTo>
                    <a:pt x="48" y="134"/>
                    <a:pt x="48" y="134"/>
                    <a:pt x="48" y="134"/>
                  </a:cubicBezTo>
                  <a:cubicBezTo>
                    <a:pt x="48" y="9"/>
                    <a:pt x="48" y="9"/>
                    <a:pt x="48" y="9"/>
                  </a:cubicBezTo>
                  <a:lnTo>
                    <a:pt x="0" y="0"/>
                  </a:lnTo>
                  <a:close/>
                  <a:moveTo>
                    <a:pt x="6" y="12"/>
                  </a:moveTo>
                  <a:cubicBezTo>
                    <a:pt x="42" y="19"/>
                    <a:pt x="42" y="19"/>
                    <a:pt x="42" y="19"/>
                  </a:cubicBezTo>
                  <a:cubicBezTo>
                    <a:pt x="42" y="65"/>
                    <a:pt x="42" y="65"/>
                    <a:pt x="42" y="65"/>
                  </a:cubicBezTo>
                  <a:cubicBezTo>
                    <a:pt x="6" y="62"/>
                    <a:pt x="6" y="62"/>
                    <a:pt x="6" y="62"/>
                  </a:cubicBezTo>
                  <a:lnTo>
                    <a:pt x="6" y="12"/>
                  </a:lnTo>
                  <a:close/>
                  <a:moveTo>
                    <a:pt x="42" y="127"/>
                  </a:moveTo>
                  <a:cubicBezTo>
                    <a:pt x="6" y="132"/>
                    <a:pt x="6" y="132"/>
                    <a:pt x="6" y="132"/>
                  </a:cubicBezTo>
                  <a:cubicBezTo>
                    <a:pt x="6" y="72"/>
                    <a:pt x="6" y="72"/>
                    <a:pt x="6" y="72"/>
                  </a:cubicBezTo>
                  <a:cubicBezTo>
                    <a:pt x="42" y="74"/>
                    <a:pt x="42" y="74"/>
                    <a:pt x="42" y="74"/>
                  </a:cubicBezTo>
                  <a:lnTo>
                    <a:pt x="42" y="127"/>
                  </a:lnTo>
                  <a:close/>
                  <a:moveTo>
                    <a:pt x="44" y="69"/>
                  </a:moveTo>
                  <a:cubicBezTo>
                    <a:pt x="44" y="70"/>
                    <a:pt x="44" y="71"/>
                    <a:pt x="43" y="71"/>
                  </a:cubicBezTo>
                  <a:cubicBezTo>
                    <a:pt x="36" y="70"/>
                    <a:pt x="36" y="70"/>
                    <a:pt x="36" y="70"/>
                  </a:cubicBezTo>
                  <a:cubicBezTo>
                    <a:pt x="35" y="70"/>
                    <a:pt x="35" y="70"/>
                    <a:pt x="35" y="69"/>
                  </a:cubicBezTo>
                  <a:cubicBezTo>
                    <a:pt x="35" y="69"/>
                    <a:pt x="35" y="69"/>
                    <a:pt x="35" y="69"/>
                  </a:cubicBezTo>
                  <a:cubicBezTo>
                    <a:pt x="35" y="68"/>
                    <a:pt x="35" y="68"/>
                    <a:pt x="36" y="68"/>
                  </a:cubicBezTo>
                  <a:cubicBezTo>
                    <a:pt x="43" y="68"/>
                    <a:pt x="43" y="68"/>
                    <a:pt x="43" y="68"/>
                  </a:cubicBezTo>
                  <a:cubicBezTo>
                    <a:pt x="44" y="68"/>
                    <a:pt x="44" y="69"/>
                    <a:pt x="44" y="69"/>
                  </a:cubicBezTo>
                  <a:close/>
                  <a:moveTo>
                    <a:pt x="45" y="70"/>
                  </a:moveTo>
                  <a:cubicBezTo>
                    <a:pt x="45" y="71"/>
                    <a:pt x="44" y="72"/>
                    <a:pt x="43" y="72"/>
                  </a:cubicBezTo>
                  <a:cubicBezTo>
                    <a:pt x="41" y="72"/>
                    <a:pt x="40" y="71"/>
                    <a:pt x="40" y="70"/>
                  </a:cubicBezTo>
                  <a:cubicBezTo>
                    <a:pt x="40" y="68"/>
                    <a:pt x="41" y="67"/>
                    <a:pt x="43" y="67"/>
                  </a:cubicBezTo>
                  <a:cubicBezTo>
                    <a:pt x="44" y="67"/>
                    <a:pt x="45" y="68"/>
                    <a:pt x="45"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 name="Group 22"/>
          <p:cNvGrpSpPr/>
          <p:nvPr/>
        </p:nvGrpSpPr>
        <p:grpSpPr>
          <a:xfrm>
            <a:off x="2359566" y="4727638"/>
            <a:ext cx="379359" cy="376864"/>
            <a:chOff x="6853673" y="3715407"/>
            <a:chExt cx="379359" cy="376864"/>
          </a:xfrm>
          <a:solidFill>
            <a:schemeClr val="bg1"/>
          </a:solidFill>
          <a:effectLst>
            <a:outerShdw blurRad="50800" dist="38100" dir="2700000" algn="tl" rotWithShape="0">
              <a:prstClr val="black">
                <a:alpha val="40000"/>
              </a:prstClr>
            </a:outerShdw>
          </a:effectLst>
        </p:grpSpPr>
        <p:sp>
          <p:nvSpPr>
            <p:cNvPr id="38"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6" name="Text Box 10"/>
          <p:cNvSpPr txBox="1">
            <a:spLocks noChangeArrowheads="1"/>
          </p:cNvSpPr>
          <p:nvPr/>
        </p:nvSpPr>
        <p:spPr bwMode="auto">
          <a:xfrm>
            <a:off x="2186935" y="2964851"/>
            <a:ext cx="1063836" cy="292388"/>
          </a:xfrm>
          <a:prstGeom prst="rect">
            <a:avLst/>
          </a:prstGeom>
          <a:noFill/>
          <a:ln w="9525">
            <a:noFill/>
            <a:miter lim="800000"/>
            <a:headEnd/>
            <a:tailEnd/>
          </a:ln>
        </p:spPr>
        <p:txBody>
          <a:bodyPr wrap="square" lIns="45720" tIns="22860" rIns="45720" bIns="22860">
            <a:spAutoFit/>
          </a:bodyPr>
          <a:lstStyle/>
          <a:p>
            <a:pPr defTabSz="1088232"/>
            <a:r>
              <a:rPr lang="zh-CN" altLang="en-US" sz="1600" b="1" dirty="0">
                <a:solidFill>
                  <a:schemeClr val="bg1"/>
                </a:solidFill>
                <a:latin typeface="微软雅黑" panose="020B0503020204020204" pitchFamily="34" charset="-122"/>
                <a:ea typeface="微软雅黑" panose="020B0503020204020204" pitchFamily="34" charset="-122"/>
                <a:cs typeface="Open Sans" pitchFamily="34" charset="0"/>
              </a:rPr>
              <a:t>输入标题</a:t>
            </a:r>
            <a:endParaRPr lang="en-US" altLang="zh-CN" sz="1600" b="1" dirty="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57" name="Text Box 10"/>
          <p:cNvSpPr txBox="1">
            <a:spLocks noChangeArrowheads="1"/>
          </p:cNvSpPr>
          <p:nvPr/>
        </p:nvSpPr>
        <p:spPr bwMode="auto">
          <a:xfrm>
            <a:off x="1840514" y="1998379"/>
            <a:ext cx="1091138" cy="292388"/>
          </a:xfrm>
          <a:prstGeom prst="rect">
            <a:avLst/>
          </a:prstGeom>
          <a:noFill/>
          <a:ln w="9525">
            <a:noFill/>
            <a:miter lim="800000"/>
            <a:headEnd/>
            <a:tailEnd/>
          </a:ln>
        </p:spPr>
        <p:txBody>
          <a:bodyPr wrap="square" lIns="45720" tIns="22860" rIns="45720" bIns="22860">
            <a:spAutoFit/>
          </a:bodyPr>
          <a:lstStyle/>
          <a:p>
            <a:pPr algn="r" defTabSz="1088232"/>
            <a:r>
              <a:rPr lang="zh-CN" altLang="en-US" sz="1600" b="1" dirty="0">
                <a:solidFill>
                  <a:schemeClr val="bg1"/>
                </a:solidFill>
                <a:latin typeface="微软雅黑" panose="020B0503020204020204" pitchFamily="34" charset="-122"/>
                <a:ea typeface="微软雅黑" panose="020B0503020204020204" pitchFamily="34" charset="-122"/>
                <a:cs typeface="Open Sans" pitchFamily="34" charset="0"/>
              </a:rPr>
              <a:t>输入标题</a:t>
            </a:r>
            <a:endParaRPr lang="en-US" altLang="zh-CN" sz="1600" b="1" dirty="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58" name="Text Box 10"/>
          <p:cNvSpPr txBox="1">
            <a:spLocks noChangeArrowheads="1"/>
          </p:cNvSpPr>
          <p:nvPr/>
        </p:nvSpPr>
        <p:spPr bwMode="auto">
          <a:xfrm>
            <a:off x="1673766" y="3949931"/>
            <a:ext cx="935028" cy="292388"/>
          </a:xfrm>
          <a:prstGeom prst="rect">
            <a:avLst/>
          </a:prstGeom>
          <a:noFill/>
          <a:ln w="9525">
            <a:noFill/>
            <a:miter lim="800000"/>
            <a:headEnd/>
            <a:tailEnd/>
          </a:ln>
        </p:spPr>
        <p:txBody>
          <a:bodyPr wrap="square" lIns="45720" tIns="22860" rIns="45720" bIns="22860">
            <a:spAutoFit/>
          </a:bodyPr>
          <a:lstStyle/>
          <a:p>
            <a:pPr algn="r" defTabSz="1088232"/>
            <a:r>
              <a:rPr lang="zh-CN" altLang="en-US" sz="1600" b="1" dirty="0">
                <a:solidFill>
                  <a:schemeClr val="bg1"/>
                </a:solidFill>
                <a:latin typeface="微软雅黑" panose="020B0503020204020204" pitchFamily="34" charset="-122"/>
                <a:ea typeface="微软雅黑" panose="020B0503020204020204" pitchFamily="34" charset="-122"/>
                <a:cs typeface="Open Sans" pitchFamily="34" charset="0"/>
              </a:rPr>
              <a:t>输入标题</a:t>
            </a:r>
            <a:endParaRPr lang="en-US" altLang="zh-CN" sz="1600" b="1" dirty="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59" name="Text Box 10"/>
          <p:cNvSpPr txBox="1">
            <a:spLocks noChangeArrowheads="1"/>
          </p:cNvSpPr>
          <p:nvPr/>
        </p:nvSpPr>
        <p:spPr bwMode="auto">
          <a:xfrm>
            <a:off x="2796138" y="4800654"/>
            <a:ext cx="935028" cy="261610"/>
          </a:xfrm>
          <a:prstGeom prst="rect">
            <a:avLst/>
          </a:prstGeom>
          <a:noFill/>
          <a:ln w="9525">
            <a:noFill/>
            <a:miter lim="800000"/>
            <a:headEnd/>
            <a:tailEnd/>
          </a:ln>
        </p:spPr>
        <p:txBody>
          <a:bodyPr wrap="square" lIns="45720" tIns="22860" rIns="45720" bIns="22860">
            <a:spAutoFit/>
          </a:bodyPr>
          <a:lstStyle/>
          <a:p>
            <a:pPr defTabSz="1088232"/>
            <a:r>
              <a:rPr lang="zh-CN" altLang="en-US" sz="1400" b="1" dirty="0">
                <a:solidFill>
                  <a:schemeClr val="bg1"/>
                </a:solidFill>
                <a:latin typeface="微软雅黑" panose="020B0503020204020204" pitchFamily="34" charset="-122"/>
                <a:ea typeface="微软雅黑" panose="020B0503020204020204" pitchFamily="34" charset="-122"/>
                <a:cs typeface="Open Sans" pitchFamily="34" charset="0"/>
              </a:rPr>
              <a:t>输入标题</a:t>
            </a:r>
            <a:endParaRPr lang="en-US" sz="1400" b="1" dirty="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60" name="燕尾形 59"/>
          <p:cNvSpPr/>
          <p:nvPr/>
        </p:nvSpPr>
        <p:spPr>
          <a:xfrm rot="5400000">
            <a:off x="4477407" y="2060848"/>
            <a:ext cx="360040" cy="57606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61" name="直接连接符 60"/>
          <p:cNvCxnSpPr/>
          <p:nvPr/>
        </p:nvCxnSpPr>
        <p:spPr>
          <a:xfrm>
            <a:off x="4657427" y="2636912"/>
            <a:ext cx="2971368"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2" name="矩形 61"/>
          <p:cNvSpPr/>
          <p:nvPr/>
        </p:nvSpPr>
        <p:spPr>
          <a:xfrm>
            <a:off x="4994425" y="1603500"/>
            <a:ext cx="1107977" cy="369324"/>
          </a:xfrm>
          <a:prstGeom prst="rect">
            <a:avLst/>
          </a:prstGeom>
        </p:spPr>
        <p:txBody>
          <a:bodyPr wrap="none" lIns="91431" tIns="45716" rIns="91431" bIns="45716">
            <a:spAutoFit/>
          </a:bodyPr>
          <a:lstStyle/>
          <a:p>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63" name="矩形 47"/>
          <p:cNvSpPr>
            <a:spLocks noChangeArrowheads="1"/>
          </p:cNvSpPr>
          <p:nvPr/>
        </p:nvSpPr>
        <p:spPr bwMode="auto">
          <a:xfrm>
            <a:off x="4981463" y="1955514"/>
            <a:ext cx="26642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在此录入上述图表的综合描述说明，在此录入上述图表。</a:t>
            </a:r>
          </a:p>
        </p:txBody>
      </p:sp>
      <p:sp>
        <p:nvSpPr>
          <p:cNvPr id="64" name="燕尾形 63"/>
          <p:cNvSpPr/>
          <p:nvPr/>
        </p:nvSpPr>
        <p:spPr>
          <a:xfrm rot="5400000">
            <a:off x="4477407" y="3429000"/>
            <a:ext cx="360040" cy="57606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65" name="直接连接符 64"/>
          <p:cNvCxnSpPr/>
          <p:nvPr/>
        </p:nvCxnSpPr>
        <p:spPr>
          <a:xfrm>
            <a:off x="4657427" y="4005064"/>
            <a:ext cx="2971368"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6" name="矩形 65"/>
          <p:cNvSpPr/>
          <p:nvPr/>
        </p:nvSpPr>
        <p:spPr>
          <a:xfrm>
            <a:off x="4994425" y="2971652"/>
            <a:ext cx="1107977" cy="369324"/>
          </a:xfrm>
          <a:prstGeom prst="rect">
            <a:avLst/>
          </a:prstGeom>
        </p:spPr>
        <p:txBody>
          <a:bodyPr wrap="none" lIns="91431" tIns="45716" rIns="91431" bIns="45716">
            <a:spAutoFit/>
          </a:bodyPr>
          <a:lstStyle/>
          <a:p>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67" name="矩形 47"/>
          <p:cNvSpPr>
            <a:spLocks noChangeArrowheads="1"/>
          </p:cNvSpPr>
          <p:nvPr/>
        </p:nvSpPr>
        <p:spPr bwMode="auto">
          <a:xfrm>
            <a:off x="4981463" y="3323666"/>
            <a:ext cx="26642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在此录入上述图表的综合描述说明，在此录入上述图表。</a:t>
            </a:r>
          </a:p>
        </p:txBody>
      </p:sp>
      <p:sp>
        <p:nvSpPr>
          <p:cNvPr id="68" name="燕尾形 67"/>
          <p:cNvSpPr/>
          <p:nvPr/>
        </p:nvSpPr>
        <p:spPr>
          <a:xfrm rot="5400000">
            <a:off x="7861783" y="2076864"/>
            <a:ext cx="360040" cy="57606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69" name="直接连接符 68"/>
          <p:cNvCxnSpPr/>
          <p:nvPr/>
        </p:nvCxnSpPr>
        <p:spPr>
          <a:xfrm>
            <a:off x="8041803" y="2652928"/>
            <a:ext cx="2880320"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0" name="矩形 69"/>
          <p:cNvSpPr/>
          <p:nvPr/>
        </p:nvSpPr>
        <p:spPr>
          <a:xfrm>
            <a:off x="8378801" y="1619516"/>
            <a:ext cx="1107977" cy="369324"/>
          </a:xfrm>
          <a:prstGeom prst="rect">
            <a:avLst/>
          </a:prstGeom>
        </p:spPr>
        <p:txBody>
          <a:bodyPr wrap="none" lIns="91431" tIns="45716" rIns="91431" bIns="45716">
            <a:spAutoFit/>
          </a:bodyPr>
          <a:lstStyle/>
          <a:p>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71" name="矩形 47"/>
          <p:cNvSpPr>
            <a:spLocks noChangeArrowheads="1"/>
          </p:cNvSpPr>
          <p:nvPr/>
        </p:nvSpPr>
        <p:spPr bwMode="auto">
          <a:xfrm>
            <a:off x="8365839" y="1971530"/>
            <a:ext cx="26642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在此录入上述图表的综合描述说明，在此录入上述图表。</a:t>
            </a:r>
          </a:p>
        </p:txBody>
      </p:sp>
      <p:sp>
        <p:nvSpPr>
          <p:cNvPr id="72" name="燕尾形 71"/>
          <p:cNvSpPr/>
          <p:nvPr/>
        </p:nvSpPr>
        <p:spPr>
          <a:xfrm rot="5400000">
            <a:off x="7861783" y="3445016"/>
            <a:ext cx="360040" cy="57606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73" name="直接连接符 72"/>
          <p:cNvCxnSpPr/>
          <p:nvPr/>
        </p:nvCxnSpPr>
        <p:spPr>
          <a:xfrm>
            <a:off x="8041803" y="4021080"/>
            <a:ext cx="291828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4" name="矩形 73"/>
          <p:cNvSpPr/>
          <p:nvPr/>
        </p:nvSpPr>
        <p:spPr>
          <a:xfrm>
            <a:off x="8378801" y="2987668"/>
            <a:ext cx="1107977" cy="369324"/>
          </a:xfrm>
          <a:prstGeom prst="rect">
            <a:avLst/>
          </a:prstGeom>
        </p:spPr>
        <p:txBody>
          <a:bodyPr wrap="none" lIns="91431" tIns="45716" rIns="91431" bIns="45716">
            <a:spAutoFit/>
          </a:bodyPr>
          <a:lstStyle/>
          <a:p>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75" name="矩形 47"/>
          <p:cNvSpPr>
            <a:spLocks noChangeArrowheads="1"/>
          </p:cNvSpPr>
          <p:nvPr/>
        </p:nvSpPr>
        <p:spPr bwMode="auto">
          <a:xfrm>
            <a:off x="8365839" y="3339682"/>
            <a:ext cx="26642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在此录入上述图表的综合描述说明，在此录入上述图表。</a:t>
            </a:r>
          </a:p>
        </p:txBody>
      </p:sp>
      <p:sp>
        <p:nvSpPr>
          <p:cNvPr id="76" name="TextBox 75"/>
          <p:cNvSpPr txBox="1"/>
          <p:nvPr/>
        </p:nvSpPr>
        <p:spPr>
          <a:xfrm>
            <a:off x="4441403" y="4437112"/>
            <a:ext cx="6624736" cy="858283"/>
          </a:xfrm>
          <a:prstGeom prst="rect">
            <a:avLst/>
          </a:prstGeom>
          <a:noFill/>
        </p:spPr>
        <p:txBody>
          <a:bodyPr wrap="square" lIns="81887" tIns="40943" rIns="81887" bIns="40943" rtlCol="0">
            <a:spAutoFit/>
          </a:bodyPr>
          <a:lstStyle>
            <a:defPPr>
              <a:defRPr lang="zh-CN"/>
            </a:defPPr>
            <a:lvl1pPr algn="just">
              <a:lnSpc>
                <a:spcPct val="120000"/>
              </a:lnSpc>
              <a:defRPr sz="1400">
                <a:solidFill>
                  <a:schemeClr val="tx1">
                    <a:lumMod val="75000"/>
                    <a:lumOff val="25000"/>
                  </a:schemeClr>
                </a:solidFill>
                <a:latin typeface="微软雅黑" pitchFamily="34" charset="-122"/>
                <a:ea typeface="微软雅黑" pitchFamily="34" charset="-122"/>
              </a:defRPr>
            </a:lvl1pPr>
          </a:lstStyle>
          <a:p>
            <a:r>
              <a:rPr lang="zh-CN" altLang="en-US" dirty="0">
                <a:solidFill>
                  <a:schemeClr val="tx1">
                    <a:lumMod val="50000"/>
                    <a:lumOff val="50000"/>
                  </a:schemeClr>
                </a:solidFill>
              </a:rPr>
              <a:t>您的内容打在这里，或者通过复制您的文本后，在此框中选择粘贴，并选择只保留文字，</a:t>
            </a:r>
            <a:r>
              <a:rPr lang="zh-CN" altLang="en-US" dirty="0">
                <a:solidFill>
                  <a:schemeClr val="tx1">
                    <a:lumMod val="50000"/>
                    <a:lumOff val="50000"/>
                  </a:schemeClr>
                </a:solidFill>
                <a:sym typeface="微软雅黑" pitchFamily="34" charset="-122"/>
              </a:rPr>
              <a:t>在此录入上述图表的综合描述说明。</a:t>
            </a:r>
            <a:r>
              <a:rPr lang="zh-CN" altLang="en-US" dirty="0">
                <a:solidFill>
                  <a:schemeClr val="tx1">
                    <a:lumMod val="50000"/>
                    <a:lumOff val="50000"/>
                  </a:schemeClr>
                </a:solidFill>
              </a:rPr>
              <a:t>并选择只保留文字，</a:t>
            </a:r>
            <a:r>
              <a:rPr lang="zh-CN" altLang="en-US" dirty="0">
                <a:solidFill>
                  <a:schemeClr val="tx1">
                    <a:lumMod val="50000"/>
                    <a:lumOff val="50000"/>
                  </a:schemeClr>
                </a:solidFill>
                <a:sym typeface="微软雅黑" pitchFamily="34" charset="-122"/>
              </a:rPr>
              <a:t>在此录入上述图表的综合描述说明。</a:t>
            </a:r>
            <a:endParaRPr lang="zh-CN" altLang="en-US" dirty="0">
              <a:solidFill>
                <a:schemeClr val="tx1">
                  <a:lumMod val="50000"/>
                  <a:lumOff val="50000"/>
                </a:schemeClr>
              </a:solidFill>
            </a:endParaRPr>
          </a:p>
        </p:txBody>
      </p:sp>
      <p:sp>
        <p:nvSpPr>
          <p:cNvPr id="77" name="TextBox 76"/>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275018376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50" fill="hold"/>
                                        <p:tgtEl>
                                          <p:spTgt spid="15"/>
                                        </p:tgtEl>
                                        <p:attrNameLst>
                                          <p:attrName>ppt_x</p:attrName>
                                        </p:attrNameLst>
                                      </p:cBhvr>
                                      <p:tavLst>
                                        <p:tav tm="0">
                                          <p:val>
                                            <p:strVal val="#ppt_x"/>
                                          </p:val>
                                        </p:tav>
                                        <p:tav tm="100000">
                                          <p:val>
                                            <p:strVal val="#ppt_x"/>
                                          </p:val>
                                        </p:tav>
                                      </p:tavLst>
                                    </p:anim>
                                    <p:anim calcmode="lin" valueType="num">
                                      <p:cBhvr additive="base">
                                        <p:cTn id="8" dur="25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250" fill="hold"/>
                                        <p:tgtEl>
                                          <p:spTgt spid="25"/>
                                        </p:tgtEl>
                                        <p:attrNameLst>
                                          <p:attrName>ppt_x</p:attrName>
                                        </p:attrNameLst>
                                      </p:cBhvr>
                                      <p:tavLst>
                                        <p:tav tm="0">
                                          <p:val>
                                            <p:strVal val="#ppt_x"/>
                                          </p:val>
                                        </p:tav>
                                        <p:tav tm="100000">
                                          <p:val>
                                            <p:strVal val="#ppt_x"/>
                                          </p:val>
                                        </p:tav>
                                      </p:tavLst>
                                    </p:anim>
                                    <p:anim calcmode="lin" valueType="num">
                                      <p:cBhvr additive="base">
                                        <p:cTn id="13" dur="250" fill="hold"/>
                                        <p:tgtEl>
                                          <p:spTgt spid="25"/>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additive="base">
                                        <p:cTn id="17" dur="250" fill="hold"/>
                                        <p:tgtEl>
                                          <p:spTgt spid="57"/>
                                        </p:tgtEl>
                                        <p:attrNameLst>
                                          <p:attrName>ppt_x</p:attrName>
                                        </p:attrNameLst>
                                      </p:cBhvr>
                                      <p:tavLst>
                                        <p:tav tm="0">
                                          <p:val>
                                            <p:strVal val="#ppt_x"/>
                                          </p:val>
                                        </p:tav>
                                        <p:tav tm="100000">
                                          <p:val>
                                            <p:strVal val="#ppt_x"/>
                                          </p:val>
                                        </p:tav>
                                      </p:tavLst>
                                    </p:anim>
                                    <p:anim calcmode="lin" valueType="num">
                                      <p:cBhvr additive="base">
                                        <p:cTn id="18" dur="250" fill="hold"/>
                                        <p:tgtEl>
                                          <p:spTgt spid="5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250" fill="hold"/>
                                        <p:tgtEl>
                                          <p:spTgt spid="16"/>
                                        </p:tgtEl>
                                        <p:attrNameLst>
                                          <p:attrName>ppt_x</p:attrName>
                                        </p:attrNameLst>
                                      </p:cBhvr>
                                      <p:tavLst>
                                        <p:tav tm="0">
                                          <p:val>
                                            <p:strVal val="#ppt_x"/>
                                          </p:val>
                                        </p:tav>
                                        <p:tav tm="100000">
                                          <p:val>
                                            <p:strVal val="#ppt_x"/>
                                          </p:val>
                                        </p:tav>
                                      </p:tavLst>
                                    </p:anim>
                                    <p:anim calcmode="lin" valueType="num">
                                      <p:cBhvr additive="base">
                                        <p:cTn id="23" dur="250" fill="hold"/>
                                        <p:tgtEl>
                                          <p:spTgt spid="16"/>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250" fill="hold"/>
                                        <p:tgtEl>
                                          <p:spTgt spid="18"/>
                                        </p:tgtEl>
                                        <p:attrNameLst>
                                          <p:attrName>ppt_x</p:attrName>
                                        </p:attrNameLst>
                                      </p:cBhvr>
                                      <p:tavLst>
                                        <p:tav tm="0">
                                          <p:val>
                                            <p:strVal val="#ppt_x"/>
                                          </p:val>
                                        </p:tav>
                                        <p:tav tm="100000">
                                          <p:val>
                                            <p:strVal val="#ppt_x"/>
                                          </p:val>
                                        </p:tav>
                                      </p:tavLst>
                                    </p:anim>
                                    <p:anim calcmode="lin" valueType="num">
                                      <p:cBhvr additive="base">
                                        <p:cTn id="28" dur="250" fill="hold"/>
                                        <p:tgtEl>
                                          <p:spTgt spid="18"/>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56"/>
                                        </p:tgtEl>
                                        <p:attrNameLst>
                                          <p:attrName>style.visibility</p:attrName>
                                        </p:attrNameLst>
                                      </p:cBhvr>
                                      <p:to>
                                        <p:strVal val="visible"/>
                                      </p:to>
                                    </p:set>
                                    <p:anim calcmode="lin" valueType="num">
                                      <p:cBhvr additive="base">
                                        <p:cTn id="32" dur="250" fill="hold"/>
                                        <p:tgtEl>
                                          <p:spTgt spid="56"/>
                                        </p:tgtEl>
                                        <p:attrNameLst>
                                          <p:attrName>ppt_x</p:attrName>
                                        </p:attrNameLst>
                                      </p:cBhvr>
                                      <p:tavLst>
                                        <p:tav tm="0">
                                          <p:val>
                                            <p:strVal val="#ppt_x"/>
                                          </p:val>
                                        </p:tav>
                                        <p:tav tm="100000">
                                          <p:val>
                                            <p:strVal val="#ppt_x"/>
                                          </p:val>
                                        </p:tav>
                                      </p:tavLst>
                                    </p:anim>
                                    <p:anim calcmode="lin" valueType="num">
                                      <p:cBhvr additive="base">
                                        <p:cTn id="33" dur="250" fill="hold"/>
                                        <p:tgtEl>
                                          <p:spTgt spid="56"/>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250" fill="hold"/>
                                        <p:tgtEl>
                                          <p:spTgt spid="17"/>
                                        </p:tgtEl>
                                        <p:attrNameLst>
                                          <p:attrName>ppt_x</p:attrName>
                                        </p:attrNameLst>
                                      </p:cBhvr>
                                      <p:tavLst>
                                        <p:tav tm="0">
                                          <p:val>
                                            <p:strVal val="#ppt_x"/>
                                          </p:val>
                                        </p:tav>
                                        <p:tav tm="100000">
                                          <p:val>
                                            <p:strVal val="#ppt_x"/>
                                          </p:val>
                                        </p:tav>
                                      </p:tavLst>
                                    </p:anim>
                                    <p:anim calcmode="lin" valueType="num">
                                      <p:cBhvr additive="base">
                                        <p:cTn id="38" dur="250" fill="hold"/>
                                        <p:tgtEl>
                                          <p:spTgt spid="17"/>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250" fill="hold"/>
                                        <p:tgtEl>
                                          <p:spTgt spid="24"/>
                                        </p:tgtEl>
                                        <p:attrNameLst>
                                          <p:attrName>ppt_x</p:attrName>
                                        </p:attrNameLst>
                                      </p:cBhvr>
                                      <p:tavLst>
                                        <p:tav tm="0">
                                          <p:val>
                                            <p:strVal val="#ppt_x"/>
                                          </p:val>
                                        </p:tav>
                                        <p:tav tm="100000">
                                          <p:val>
                                            <p:strVal val="#ppt_x"/>
                                          </p:val>
                                        </p:tav>
                                      </p:tavLst>
                                    </p:anim>
                                    <p:anim calcmode="lin" valueType="num">
                                      <p:cBhvr additive="base">
                                        <p:cTn id="43" dur="250" fill="hold"/>
                                        <p:tgtEl>
                                          <p:spTgt spid="24"/>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 calcmode="lin" valueType="num">
                                      <p:cBhvr additive="base">
                                        <p:cTn id="47" dur="250" fill="hold"/>
                                        <p:tgtEl>
                                          <p:spTgt spid="58"/>
                                        </p:tgtEl>
                                        <p:attrNameLst>
                                          <p:attrName>ppt_x</p:attrName>
                                        </p:attrNameLst>
                                      </p:cBhvr>
                                      <p:tavLst>
                                        <p:tav tm="0">
                                          <p:val>
                                            <p:strVal val="#ppt_x"/>
                                          </p:val>
                                        </p:tav>
                                        <p:tav tm="100000">
                                          <p:val>
                                            <p:strVal val="#ppt_x"/>
                                          </p:val>
                                        </p:tav>
                                      </p:tavLst>
                                    </p:anim>
                                    <p:anim calcmode="lin" valueType="num">
                                      <p:cBhvr additive="base">
                                        <p:cTn id="48" dur="250" fill="hold"/>
                                        <p:tgtEl>
                                          <p:spTgt spid="58"/>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250" fill="hold"/>
                                        <p:tgtEl>
                                          <p:spTgt spid="14"/>
                                        </p:tgtEl>
                                        <p:attrNameLst>
                                          <p:attrName>ppt_x</p:attrName>
                                        </p:attrNameLst>
                                      </p:cBhvr>
                                      <p:tavLst>
                                        <p:tav tm="0">
                                          <p:val>
                                            <p:strVal val="#ppt_x"/>
                                          </p:val>
                                        </p:tav>
                                        <p:tav tm="100000">
                                          <p:val>
                                            <p:strVal val="#ppt_x"/>
                                          </p:val>
                                        </p:tav>
                                      </p:tavLst>
                                    </p:anim>
                                    <p:anim calcmode="lin" valueType="num">
                                      <p:cBhvr additive="base">
                                        <p:cTn id="53" dur="250" fill="hold"/>
                                        <p:tgtEl>
                                          <p:spTgt spid="14"/>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nodeType="afterEffect">
                                  <p:stCondLst>
                                    <p:cond delay="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250" fill="hold"/>
                                        <p:tgtEl>
                                          <p:spTgt spid="37"/>
                                        </p:tgtEl>
                                        <p:attrNameLst>
                                          <p:attrName>ppt_x</p:attrName>
                                        </p:attrNameLst>
                                      </p:cBhvr>
                                      <p:tavLst>
                                        <p:tav tm="0">
                                          <p:val>
                                            <p:strVal val="#ppt_x"/>
                                          </p:val>
                                        </p:tav>
                                        <p:tav tm="100000">
                                          <p:val>
                                            <p:strVal val="#ppt_x"/>
                                          </p:val>
                                        </p:tav>
                                      </p:tavLst>
                                    </p:anim>
                                    <p:anim calcmode="lin" valueType="num">
                                      <p:cBhvr additive="base">
                                        <p:cTn id="58" dur="250" fill="hold"/>
                                        <p:tgtEl>
                                          <p:spTgt spid="37"/>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grpId="0" nodeType="afterEffect">
                                  <p:stCondLst>
                                    <p:cond delay="0"/>
                                  </p:stCondLst>
                                  <p:childTnLst>
                                    <p:set>
                                      <p:cBhvr>
                                        <p:cTn id="61" dur="1" fill="hold">
                                          <p:stCondLst>
                                            <p:cond delay="0"/>
                                          </p:stCondLst>
                                        </p:cTn>
                                        <p:tgtEl>
                                          <p:spTgt spid="59"/>
                                        </p:tgtEl>
                                        <p:attrNameLst>
                                          <p:attrName>style.visibility</p:attrName>
                                        </p:attrNameLst>
                                      </p:cBhvr>
                                      <p:to>
                                        <p:strVal val="visible"/>
                                      </p:to>
                                    </p:set>
                                    <p:anim calcmode="lin" valueType="num">
                                      <p:cBhvr additive="base">
                                        <p:cTn id="62" dur="250" fill="hold"/>
                                        <p:tgtEl>
                                          <p:spTgt spid="59"/>
                                        </p:tgtEl>
                                        <p:attrNameLst>
                                          <p:attrName>ppt_x</p:attrName>
                                        </p:attrNameLst>
                                      </p:cBhvr>
                                      <p:tavLst>
                                        <p:tav tm="0">
                                          <p:val>
                                            <p:strVal val="#ppt_x"/>
                                          </p:val>
                                        </p:tav>
                                        <p:tav tm="100000">
                                          <p:val>
                                            <p:strVal val="#ppt_x"/>
                                          </p:val>
                                        </p:tav>
                                      </p:tavLst>
                                    </p:anim>
                                    <p:anim calcmode="lin" valueType="num">
                                      <p:cBhvr additive="base">
                                        <p:cTn id="63" dur="250" fill="hold"/>
                                        <p:tgtEl>
                                          <p:spTgt spid="59"/>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47" presetClass="entr" presetSubtype="0" fill="hold" grpId="0" nodeType="after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fade">
                                      <p:cBhvr>
                                        <p:cTn id="67" dur="1000"/>
                                        <p:tgtEl>
                                          <p:spTgt spid="60"/>
                                        </p:tgtEl>
                                      </p:cBhvr>
                                    </p:animEffect>
                                    <p:anim calcmode="lin" valueType="num">
                                      <p:cBhvr>
                                        <p:cTn id="68" dur="1000" fill="hold"/>
                                        <p:tgtEl>
                                          <p:spTgt spid="60"/>
                                        </p:tgtEl>
                                        <p:attrNameLst>
                                          <p:attrName>ppt_x</p:attrName>
                                        </p:attrNameLst>
                                      </p:cBhvr>
                                      <p:tavLst>
                                        <p:tav tm="0">
                                          <p:val>
                                            <p:strVal val="#ppt_x"/>
                                          </p:val>
                                        </p:tav>
                                        <p:tav tm="100000">
                                          <p:val>
                                            <p:strVal val="#ppt_x"/>
                                          </p:val>
                                        </p:tav>
                                      </p:tavLst>
                                    </p:anim>
                                    <p:anim calcmode="lin" valueType="num">
                                      <p:cBhvr>
                                        <p:cTn id="69" dur="1000" fill="hold"/>
                                        <p:tgtEl>
                                          <p:spTgt spid="60"/>
                                        </p:tgtEl>
                                        <p:attrNameLst>
                                          <p:attrName>ppt_y</p:attrName>
                                        </p:attrNameLst>
                                      </p:cBhvr>
                                      <p:tavLst>
                                        <p:tav tm="0">
                                          <p:val>
                                            <p:strVal val="#ppt_y-.1"/>
                                          </p:val>
                                        </p:tav>
                                        <p:tav tm="100000">
                                          <p:val>
                                            <p:strVal val="#ppt_y"/>
                                          </p:val>
                                        </p:tav>
                                      </p:tavLst>
                                    </p:anim>
                                  </p:childTnLst>
                                </p:cTn>
                              </p:par>
                            </p:childTnLst>
                          </p:cTn>
                        </p:par>
                        <p:par>
                          <p:cTn id="70" fill="hold">
                            <p:stCondLst>
                              <p:cond delay="4000"/>
                            </p:stCondLst>
                            <p:childTnLst>
                              <p:par>
                                <p:cTn id="71" presetID="22" presetClass="entr" presetSubtype="8" fill="hold" nodeType="after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wipe(left)">
                                      <p:cBhvr>
                                        <p:cTn id="73" dur="500"/>
                                        <p:tgtEl>
                                          <p:spTgt spid="61"/>
                                        </p:tgtEl>
                                      </p:cBhvr>
                                    </p:animEffect>
                                  </p:childTnLst>
                                </p:cTn>
                              </p:par>
                            </p:childTnLst>
                          </p:cTn>
                        </p:par>
                        <p:par>
                          <p:cTn id="74" fill="hold">
                            <p:stCondLst>
                              <p:cond delay="4500"/>
                            </p:stCondLst>
                            <p:childTnLst>
                              <p:par>
                                <p:cTn id="75" presetID="22" presetClass="entr" presetSubtype="8" fill="hold" grpId="0" nodeType="afterEffect">
                                  <p:stCondLst>
                                    <p:cond delay="0"/>
                                  </p:stCondLst>
                                  <p:childTnLst>
                                    <p:set>
                                      <p:cBhvr>
                                        <p:cTn id="76" dur="1" fill="hold">
                                          <p:stCondLst>
                                            <p:cond delay="0"/>
                                          </p:stCondLst>
                                        </p:cTn>
                                        <p:tgtEl>
                                          <p:spTgt spid="62"/>
                                        </p:tgtEl>
                                        <p:attrNameLst>
                                          <p:attrName>style.visibility</p:attrName>
                                        </p:attrNameLst>
                                      </p:cBhvr>
                                      <p:to>
                                        <p:strVal val="visible"/>
                                      </p:to>
                                    </p:set>
                                    <p:animEffect transition="in" filter="wipe(left)">
                                      <p:cBhvr>
                                        <p:cTn id="77" dur="500"/>
                                        <p:tgtEl>
                                          <p:spTgt spid="62"/>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63"/>
                                        </p:tgtEl>
                                        <p:attrNameLst>
                                          <p:attrName>style.visibility</p:attrName>
                                        </p:attrNameLst>
                                      </p:cBhvr>
                                      <p:to>
                                        <p:strVal val="visible"/>
                                      </p:to>
                                    </p:set>
                                    <p:animEffect transition="in" filter="wipe(left)">
                                      <p:cBhvr>
                                        <p:cTn id="80" dur="500"/>
                                        <p:tgtEl>
                                          <p:spTgt spid="63"/>
                                        </p:tgtEl>
                                      </p:cBhvr>
                                    </p:animEffect>
                                  </p:childTnLst>
                                </p:cTn>
                              </p:par>
                            </p:childTnLst>
                          </p:cTn>
                        </p:par>
                        <p:par>
                          <p:cTn id="81" fill="hold">
                            <p:stCondLst>
                              <p:cond delay="5000"/>
                            </p:stCondLst>
                            <p:childTnLst>
                              <p:par>
                                <p:cTn id="82" presetID="47" presetClass="entr" presetSubtype="0" fill="hold" grpId="0" nodeType="afterEffect">
                                  <p:stCondLst>
                                    <p:cond delay="0"/>
                                  </p:stCondLst>
                                  <p:childTnLst>
                                    <p:set>
                                      <p:cBhvr>
                                        <p:cTn id="83" dur="1" fill="hold">
                                          <p:stCondLst>
                                            <p:cond delay="0"/>
                                          </p:stCondLst>
                                        </p:cTn>
                                        <p:tgtEl>
                                          <p:spTgt spid="64"/>
                                        </p:tgtEl>
                                        <p:attrNameLst>
                                          <p:attrName>style.visibility</p:attrName>
                                        </p:attrNameLst>
                                      </p:cBhvr>
                                      <p:to>
                                        <p:strVal val="visible"/>
                                      </p:to>
                                    </p:set>
                                    <p:animEffect transition="in" filter="fade">
                                      <p:cBhvr>
                                        <p:cTn id="84" dur="1000"/>
                                        <p:tgtEl>
                                          <p:spTgt spid="64"/>
                                        </p:tgtEl>
                                      </p:cBhvr>
                                    </p:animEffect>
                                    <p:anim calcmode="lin" valueType="num">
                                      <p:cBhvr>
                                        <p:cTn id="85" dur="1000" fill="hold"/>
                                        <p:tgtEl>
                                          <p:spTgt spid="64"/>
                                        </p:tgtEl>
                                        <p:attrNameLst>
                                          <p:attrName>ppt_x</p:attrName>
                                        </p:attrNameLst>
                                      </p:cBhvr>
                                      <p:tavLst>
                                        <p:tav tm="0">
                                          <p:val>
                                            <p:strVal val="#ppt_x"/>
                                          </p:val>
                                        </p:tav>
                                        <p:tav tm="100000">
                                          <p:val>
                                            <p:strVal val="#ppt_x"/>
                                          </p:val>
                                        </p:tav>
                                      </p:tavLst>
                                    </p:anim>
                                    <p:anim calcmode="lin" valueType="num">
                                      <p:cBhvr>
                                        <p:cTn id="86" dur="1000" fill="hold"/>
                                        <p:tgtEl>
                                          <p:spTgt spid="64"/>
                                        </p:tgtEl>
                                        <p:attrNameLst>
                                          <p:attrName>ppt_y</p:attrName>
                                        </p:attrNameLst>
                                      </p:cBhvr>
                                      <p:tavLst>
                                        <p:tav tm="0">
                                          <p:val>
                                            <p:strVal val="#ppt_y-.1"/>
                                          </p:val>
                                        </p:tav>
                                        <p:tav tm="100000">
                                          <p:val>
                                            <p:strVal val="#ppt_y"/>
                                          </p:val>
                                        </p:tav>
                                      </p:tavLst>
                                    </p:anim>
                                  </p:childTnLst>
                                </p:cTn>
                              </p:par>
                            </p:childTnLst>
                          </p:cTn>
                        </p:par>
                        <p:par>
                          <p:cTn id="87" fill="hold">
                            <p:stCondLst>
                              <p:cond delay="6000"/>
                            </p:stCondLst>
                            <p:childTnLst>
                              <p:par>
                                <p:cTn id="88" presetID="22" presetClass="entr" presetSubtype="8" fill="hold" nodeType="afterEffect">
                                  <p:stCondLst>
                                    <p:cond delay="0"/>
                                  </p:stCondLst>
                                  <p:childTnLst>
                                    <p:set>
                                      <p:cBhvr>
                                        <p:cTn id="89" dur="1" fill="hold">
                                          <p:stCondLst>
                                            <p:cond delay="0"/>
                                          </p:stCondLst>
                                        </p:cTn>
                                        <p:tgtEl>
                                          <p:spTgt spid="65"/>
                                        </p:tgtEl>
                                        <p:attrNameLst>
                                          <p:attrName>style.visibility</p:attrName>
                                        </p:attrNameLst>
                                      </p:cBhvr>
                                      <p:to>
                                        <p:strVal val="visible"/>
                                      </p:to>
                                    </p:set>
                                    <p:animEffect transition="in" filter="wipe(left)">
                                      <p:cBhvr>
                                        <p:cTn id="90" dur="500"/>
                                        <p:tgtEl>
                                          <p:spTgt spid="65"/>
                                        </p:tgtEl>
                                      </p:cBhvr>
                                    </p:animEffect>
                                  </p:childTnLst>
                                </p:cTn>
                              </p:par>
                            </p:childTnLst>
                          </p:cTn>
                        </p:par>
                        <p:par>
                          <p:cTn id="91" fill="hold">
                            <p:stCondLst>
                              <p:cond delay="6500"/>
                            </p:stCondLst>
                            <p:childTnLst>
                              <p:par>
                                <p:cTn id="92" presetID="22" presetClass="entr" presetSubtype="8" fill="hold" grpId="0" nodeType="afterEffect">
                                  <p:stCondLst>
                                    <p:cond delay="0"/>
                                  </p:stCondLst>
                                  <p:childTnLst>
                                    <p:set>
                                      <p:cBhvr>
                                        <p:cTn id="93" dur="1" fill="hold">
                                          <p:stCondLst>
                                            <p:cond delay="0"/>
                                          </p:stCondLst>
                                        </p:cTn>
                                        <p:tgtEl>
                                          <p:spTgt spid="66"/>
                                        </p:tgtEl>
                                        <p:attrNameLst>
                                          <p:attrName>style.visibility</p:attrName>
                                        </p:attrNameLst>
                                      </p:cBhvr>
                                      <p:to>
                                        <p:strVal val="visible"/>
                                      </p:to>
                                    </p:set>
                                    <p:animEffect transition="in" filter="wipe(left)">
                                      <p:cBhvr>
                                        <p:cTn id="94" dur="500"/>
                                        <p:tgtEl>
                                          <p:spTgt spid="66"/>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7"/>
                                        </p:tgtEl>
                                        <p:attrNameLst>
                                          <p:attrName>style.visibility</p:attrName>
                                        </p:attrNameLst>
                                      </p:cBhvr>
                                      <p:to>
                                        <p:strVal val="visible"/>
                                      </p:to>
                                    </p:set>
                                    <p:animEffect transition="in" filter="wipe(left)">
                                      <p:cBhvr>
                                        <p:cTn id="97" dur="500"/>
                                        <p:tgtEl>
                                          <p:spTgt spid="67"/>
                                        </p:tgtEl>
                                      </p:cBhvr>
                                    </p:animEffect>
                                  </p:childTnLst>
                                </p:cTn>
                              </p:par>
                            </p:childTnLst>
                          </p:cTn>
                        </p:par>
                        <p:par>
                          <p:cTn id="98" fill="hold">
                            <p:stCondLst>
                              <p:cond delay="7000"/>
                            </p:stCondLst>
                            <p:childTnLst>
                              <p:par>
                                <p:cTn id="99" presetID="47" presetClass="entr" presetSubtype="0" fill="hold" grpId="0" nodeType="afterEffect">
                                  <p:stCondLst>
                                    <p:cond delay="0"/>
                                  </p:stCondLst>
                                  <p:childTnLst>
                                    <p:set>
                                      <p:cBhvr>
                                        <p:cTn id="100" dur="1" fill="hold">
                                          <p:stCondLst>
                                            <p:cond delay="0"/>
                                          </p:stCondLst>
                                        </p:cTn>
                                        <p:tgtEl>
                                          <p:spTgt spid="68"/>
                                        </p:tgtEl>
                                        <p:attrNameLst>
                                          <p:attrName>style.visibility</p:attrName>
                                        </p:attrNameLst>
                                      </p:cBhvr>
                                      <p:to>
                                        <p:strVal val="visible"/>
                                      </p:to>
                                    </p:set>
                                    <p:animEffect transition="in" filter="fade">
                                      <p:cBhvr>
                                        <p:cTn id="101" dur="1000"/>
                                        <p:tgtEl>
                                          <p:spTgt spid="68"/>
                                        </p:tgtEl>
                                      </p:cBhvr>
                                    </p:animEffect>
                                    <p:anim calcmode="lin" valueType="num">
                                      <p:cBhvr>
                                        <p:cTn id="102" dur="1000" fill="hold"/>
                                        <p:tgtEl>
                                          <p:spTgt spid="68"/>
                                        </p:tgtEl>
                                        <p:attrNameLst>
                                          <p:attrName>ppt_x</p:attrName>
                                        </p:attrNameLst>
                                      </p:cBhvr>
                                      <p:tavLst>
                                        <p:tav tm="0">
                                          <p:val>
                                            <p:strVal val="#ppt_x"/>
                                          </p:val>
                                        </p:tav>
                                        <p:tav tm="100000">
                                          <p:val>
                                            <p:strVal val="#ppt_x"/>
                                          </p:val>
                                        </p:tav>
                                      </p:tavLst>
                                    </p:anim>
                                    <p:anim calcmode="lin" valueType="num">
                                      <p:cBhvr>
                                        <p:cTn id="103" dur="1000" fill="hold"/>
                                        <p:tgtEl>
                                          <p:spTgt spid="68"/>
                                        </p:tgtEl>
                                        <p:attrNameLst>
                                          <p:attrName>ppt_y</p:attrName>
                                        </p:attrNameLst>
                                      </p:cBhvr>
                                      <p:tavLst>
                                        <p:tav tm="0">
                                          <p:val>
                                            <p:strVal val="#ppt_y-.1"/>
                                          </p:val>
                                        </p:tav>
                                        <p:tav tm="100000">
                                          <p:val>
                                            <p:strVal val="#ppt_y"/>
                                          </p:val>
                                        </p:tav>
                                      </p:tavLst>
                                    </p:anim>
                                  </p:childTnLst>
                                </p:cTn>
                              </p:par>
                            </p:childTnLst>
                          </p:cTn>
                        </p:par>
                        <p:par>
                          <p:cTn id="104" fill="hold">
                            <p:stCondLst>
                              <p:cond delay="8000"/>
                            </p:stCondLst>
                            <p:childTnLst>
                              <p:par>
                                <p:cTn id="105" presetID="22" presetClass="entr" presetSubtype="8" fill="hold" nodeType="afterEffect">
                                  <p:stCondLst>
                                    <p:cond delay="0"/>
                                  </p:stCondLst>
                                  <p:childTnLst>
                                    <p:set>
                                      <p:cBhvr>
                                        <p:cTn id="106" dur="1" fill="hold">
                                          <p:stCondLst>
                                            <p:cond delay="0"/>
                                          </p:stCondLst>
                                        </p:cTn>
                                        <p:tgtEl>
                                          <p:spTgt spid="69"/>
                                        </p:tgtEl>
                                        <p:attrNameLst>
                                          <p:attrName>style.visibility</p:attrName>
                                        </p:attrNameLst>
                                      </p:cBhvr>
                                      <p:to>
                                        <p:strVal val="visible"/>
                                      </p:to>
                                    </p:set>
                                    <p:animEffect transition="in" filter="wipe(left)">
                                      <p:cBhvr>
                                        <p:cTn id="107" dur="500"/>
                                        <p:tgtEl>
                                          <p:spTgt spid="69"/>
                                        </p:tgtEl>
                                      </p:cBhvr>
                                    </p:animEffect>
                                  </p:childTnLst>
                                </p:cTn>
                              </p:par>
                            </p:childTnLst>
                          </p:cTn>
                        </p:par>
                        <p:par>
                          <p:cTn id="108" fill="hold">
                            <p:stCondLst>
                              <p:cond delay="8500"/>
                            </p:stCondLst>
                            <p:childTnLst>
                              <p:par>
                                <p:cTn id="109" presetID="22" presetClass="entr" presetSubtype="8" fill="hold" grpId="0" nodeType="afterEffect">
                                  <p:stCondLst>
                                    <p:cond delay="0"/>
                                  </p:stCondLst>
                                  <p:childTnLst>
                                    <p:set>
                                      <p:cBhvr>
                                        <p:cTn id="110" dur="1" fill="hold">
                                          <p:stCondLst>
                                            <p:cond delay="0"/>
                                          </p:stCondLst>
                                        </p:cTn>
                                        <p:tgtEl>
                                          <p:spTgt spid="70"/>
                                        </p:tgtEl>
                                        <p:attrNameLst>
                                          <p:attrName>style.visibility</p:attrName>
                                        </p:attrNameLst>
                                      </p:cBhvr>
                                      <p:to>
                                        <p:strVal val="visible"/>
                                      </p:to>
                                    </p:set>
                                    <p:animEffect transition="in" filter="wipe(left)">
                                      <p:cBhvr>
                                        <p:cTn id="111" dur="500"/>
                                        <p:tgtEl>
                                          <p:spTgt spid="70"/>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71"/>
                                        </p:tgtEl>
                                        <p:attrNameLst>
                                          <p:attrName>style.visibility</p:attrName>
                                        </p:attrNameLst>
                                      </p:cBhvr>
                                      <p:to>
                                        <p:strVal val="visible"/>
                                      </p:to>
                                    </p:set>
                                    <p:animEffect transition="in" filter="wipe(left)">
                                      <p:cBhvr>
                                        <p:cTn id="114" dur="500"/>
                                        <p:tgtEl>
                                          <p:spTgt spid="71"/>
                                        </p:tgtEl>
                                      </p:cBhvr>
                                    </p:animEffect>
                                  </p:childTnLst>
                                </p:cTn>
                              </p:par>
                            </p:childTnLst>
                          </p:cTn>
                        </p:par>
                        <p:par>
                          <p:cTn id="115" fill="hold">
                            <p:stCondLst>
                              <p:cond delay="9000"/>
                            </p:stCondLst>
                            <p:childTnLst>
                              <p:par>
                                <p:cTn id="116" presetID="47" presetClass="entr" presetSubtype="0" fill="hold" grpId="0" nodeType="afterEffect">
                                  <p:stCondLst>
                                    <p:cond delay="0"/>
                                  </p:stCondLst>
                                  <p:childTnLst>
                                    <p:set>
                                      <p:cBhvr>
                                        <p:cTn id="117" dur="1" fill="hold">
                                          <p:stCondLst>
                                            <p:cond delay="0"/>
                                          </p:stCondLst>
                                        </p:cTn>
                                        <p:tgtEl>
                                          <p:spTgt spid="72"/>
                                        </p:tgtEl>
                                        <p:attrNameLst>
                                          <p:attrName>style.visibility</p:attrName>
                                        </p:attrNameLst>
                                      </p:cBhvr>
                                      <p:to>
                                        <p:strVal val="visible"/>
                                      </p:to>
                                    </p:set>
                                    <p:animEffect transition="in" filter="fade">
                                      <p:cBhvr>
                                        <p:cTn id="118" dur="1000"/>
                                        <p:tgtEl>
                                          <p:spTgt spid="72"/>
                                        </p:tgtEl>
                                      </p:cBhvr>
                                    </p:animEffect>
                                    <p:anim calcmode="lin" valueType="num">
                                      <p:cBhvr>
                                        <p:cTn id="119" dur="1000" fill="hold"/>
                                        <p:tgtEl>
                                          <p:spTgt spid="72"/>
                                        </p:tgtEl>
                                        <p:attrNameLst>
                                          <p:attrName>ppt_x</p:attrName>
                                        </p:attrNameLst>
                                      </p:cBhvr>
                                      <p:tavLst>
                                        <p:tav tm="0">
                                          <p:val>
                                            <p:strVal val="#ppt_x"/>
                                          </p:val>
                                        </p:tav>
                                        <p:tav tm="100000">
                                          <p:val>
                                            <p:strVal val="#ppt_x"/>
                                          </p:val>
                                        </p:tav>
                                      </p:tavLst>
                                    </p:anim>
                                    <p:anim calcmode="lin" valueType="num">
                                      <p:cBhvr>
                                        <p:cTn id="120" dur="1000" fill="hold"/>
                                        <p:tgtEl>
                                          <p:spTgt spid="72"/>
                                        </p:tgtEl>
                                        <p:attrNameLst>
                                          <p:attrName>ppt_y</p:attrName>
                                        </p:attrNameLst>
                                      </p:cBhvr>
                                      <p:tavLst>
                                        <p:tav tm="0">
                                          <p:val>
                                            <p:strVal val="#ppt_y-.1"/>
                                          </p:val>
                                        </p:tav>
                                        <p:tav tm="100000">
                                          <p:val>
                                            <p:strVal val="#ppt_y"/>
                                          </p:val>
                                        </p:tav>
                                      </p:tavLst>
                                    </p:anim>
                                  </p:childTnLst>
                                </p:cTn>
                              </p:par>
                            </p:childTnLst>
                          </p:cTn>
                        </p:par>
                        <p:par>
                          <p:cTn id="121" fill="hold">
                            <p:stCondLst>
                              <p:cond delay="10000"/>
                            </p:stCondLst>
                            <p:childTnLst>
                              <p:par>
                                <p:cTn id="122" presetID="22" presetClass="entr" presetSubtype="8" fill="hold" nodeType="afterEffect">
                                  <p:stCondLst>
                                    <p:cond delay="0"/>
                                  </p:stCondLst>
                                  <p:childTnLst>
                                    <p:set>
                                      <p:cBhvr>
                                        <p:cTn id="123" dur="1" fill="hold">
                                          <p:stCondLst>
                                            <p:cond delay="0"/>
                                          </p:stCondLst>
                                        </p:cTn>
                                        <p:tgtEl>
                                          <p:spTgt spid="73"/>
                                        </p:tgtEl>
                                        <p:attrNameLst>
                                          <p:attrName>style.visibility</p:attrName>
                                        </p:attrNameLst>
                                      </p:cBhvr>
                                      <p:to>
                                        <p:strVal val="visible"/>
                                      </p:to>
                                    </p:set>
                                    <p:animEffect transition="in" filter="wipe(left)">
                                      <p:cBhvr>
                                        <p:cTn id="124" dur="500"/>
                                        <p:tgtEl>
                                          <p:spTgt spid="73"/>
                                        </p:tgtEl>
                                      </p:cBhvr>
                                    </p:animEffect>
                                  </p:childTnLst>
                                </p:cTn>
                              </p:par>
                            </p:childTnLst>
                          </p:cTn>
                        </p:par>
                        <p:par>
                          <p:cTn id="125" fill="hold">
                            <p:stCondLst>
                              <p:cond delay="10500"/>
                            </p:stCondLst>
                            <p:childTnLst>
                              <p:par>
                                <p:cTn id="126" presetID="22" presetClass="entr" presetSubtype="8" fill="hold" grpId="0" nodeType="afterEffect">
                                  <p:stCondLst>
                                    <p:cond delay="0"/>
                                  </p:stCondLst>
                                  <p:childTnLst>
                                    <p:set>
                                      <p:cBhvr>
                                        <p:cTn id="127" dur="1" fill="hold">
                                          <p:stCondLst>
                                            <p:cond delay="0"/>
                                          </p:stCondLst>
                                        </p:cTn>
                                        <p:tgtEl>
                                          <p:spTgt spid="74"/>
                                        </p:tgtEl>
                                        <p:attrNameLst>
                                          <p:attrName>style.visibility</p:attrName>
                                        </p:attrNameLst>
                                      </p:cBhvr>
                                      <p:to>
                                        <p:strVal val="visible"/>
                                      </p:to>
                                    </p:set>
                                    <p:animEffect transition="in" filter="wipe(left)">
                                      <p:cBhvr>
                                        <p:cTn id="128" dur="500"/>
                                        <p:tgtEl>
                                          <p:spTgt spid="74"/>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75"/>
                                        </p:tgtEl>
                                        <p:attrNameLst>
                                          <p:attrName>style.visibility</p:attrName>
                                        </p:attrNameLst>
                                      </p:cBhvr>
                                      <p:to>
                                        <p:strVal val="visible"/>
                                      </p:to>
                                    </p:set>
                                    <p:animEffect transition="in" filter="wipe(left)">
                                      <p:cBhvr>
                                        <p:cTn id="131" dur="500"/>
                                        <p:tgtEl>
                                          <p:spTgt spid="75"/>
                                        </p:tgtEl>
                                      </p:cBhvr>
                                    </p:animEffect>
                                  </p:childTnLst>
                                </p:cTn>
                              </p:par>
                              <p:par>
                                <p:cTn id="132" presetID="12" presetClass="entr" presetSubtype="8" fill="hold" grpId="0" nodeType="withEffect">
                                  <p:stCondLst>
                                    <p:cond delay="0"/>
                                  </p:stCondLst>
                                  <p:childTnLst>
                                    <p:set>
                                      <p:cBhvr>
                                        <p:cTn id="133" dur="1" fill="hold">
                                          <p:stCondLst>
                                            <p:cond delay="0"/>
                                          </p:stCondLst>
                                        </p:cTn>
                                        <p:tgtEl>
                                          <p:spTgt spid="76"/>
                                        </p:tgtEl>
                                        <p:attrNameLst>
                                          <p:attrName>style.visibility</p:attrName>
                                        </p:attrNameLst>
                                      </p:cBhvr>
                                      <p:to>
                                        <p:strVal val="visible"/>
                                      </p:to>
                                    </p:set>
                                    <p:anim calcmode="lin" valueType="num">
                                      <p:cBhvr additive="base">
                                        <p:cTn id="134" dur="500"/>
                                        <p:tgtEl>
                                          <p:spTgt spid="76"/>
                                        </p:tgtEl>
                                        <p:attrNameLst>
                                          <p:attrName>ppt_x</p:attrName>
                                        </p:attrNameLst>
                                      </p:cBhvr>
                                      <p:tavLst>
                                        <p:tav tm="0">
                                          <p:val>
                                            <p:strVal val="#ppt_x-#ppt_w*1.125000"/>
                                          </p:val>
                                        </p:tav>
                                        <p:tav tm="100000">
                                          <p:val>
                                            <p:strVal val="#ppt_x"/>
                                          </p:val>
                                        </p:tav>
                                      </p:tavLst>
                                    </p:anim>
                                    <p:animEffect transition="in" filter="wipe(right)">
                                      <p:cBhvr>
                                        <p:cTn id="135" dur="500"/>
                                        <p:tgtEl>
                                          <p:spTgt spid="76"/>
                                        </p:tgtEl>
                                      </p:cBhvr>
                                    </p:animEffect>
                                  </p:childTnLst>
                                </p:cTn>
                              </p:par>
                            </p:childTnLst>
                          </p:cTn>
                        </p:par>
                        <p:par>
                          <p:cTn id="136" fill="hold">
                            <p:stCondLst>
                              <p:cond delay="11000"/>
                            </p:stCondLst>
                            <p:childTnLst>
                              <p:par>
                                <p:cTn id="137" presetID="10" presetClass="entr" presetSubtype="0" fill="hold" grpId="0" nodeType="afterEffect">
                                  <p:stCondLst>
                                    <p:cond delay="0"/>
                                  </p:stCondLst>
                                  <p:childTnLst>
                                    <p:set>
                                      <p:cBhvr>
                                        <p:cTn id="138" dur="1" fill="hold">
                                          <p:stCondLst>
                                            <p:cond delay="0"/>
                                          </p:stCondLst>
                                        </p:cTn>
                                        <p:tgtEl>
                                          <p:spTgt spid="77"/>
                                        </p:tgtEl>
                                        <p:attrNameLst>
                                          <p:attrName>style.visibility</p:attrName>
                                        </p:attrNameLst>
                                      </p:cBhvr>
                                      <p:to>
                                        <p:strVal val="visible"/>
                                      </p:to>
                                    </p:set>
                                    <p:animEffect transition="in" filter="fade">
                                      <p:cBhvr>
                                        <p:cTn id="139" dur="12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24" grpId="0" animBg="1"/>
      <p:bldP spid="56" grpId="0"/>
      <p:bldP spid="57" grpId="0"/>
      <p:bldP spid="58" grpId="0"/>
      <p:bldP spid="59" grpId="0"/>
      <p:bldP spid="60" grpId="0" animBg="1"/>
      <p:bldP spid="62" grpId="0"/>
      <p:bldP spid="63" grpId="0"/>
      <p:bldP spid="64" grpId="0" animBg="1"/>
      <p:bldP spid="66" grpId="0"/>
      <p:bldP spid="67" grpId="0"/>
      <p:bldP spid="68" grpId="0" animBg="1"/>
      <p:bldP spid="70" grpId="0"/>
      <p:bldP spid="71" grpId="0"/>
      <p:bldP spid="72" grpId="0" animBg="1"/>
      <p:bldP spid="74" grpId="0"/>
      <p:bldP spid="75" grpId="0"/>
      <p:bldP spid="76" grpId="0"/>
      <p:bldP spid="7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18</a:t>
            </a:r>
            <a:endParaRPr lang="zh-CN" dirty="0">
              <a:latin typeface="方正兰亭超细黑简体" panose="02000000000000000000" pitchFamily="2" charset="-122"/>
              <a:ea typeface="方正兰亭超细黑简体" panose="02000000000000000000" pitchFamily="2" charset="-122"/>
            </a:endParaRPr>
          </a:p>
        </p:txBody>
      </p:sp>
      <p:sp>
        <p:nvSpPr>
          <p:cNvPr id="15" name="矩形 14"/>
          <p:cNvSpPr/>
          <p:nvPr/>
        </p:nvSpPr>
        <p:spPr>
          <a:xfrm>
            <a:off x="-95100" y="2132856"/>
            <a:ext cx="12290276" cy="2520280"/>
          </a:xfrm>
          <a:prstGeom prst="rect">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5"/>
          <p:cNvSpPr>
            <a:spLocks/>
          </p:cNvSpPr>
          <p:nvPr/>
        </p:nvSpPr>
        <p:spPr bwMode="auto">
          <a:xfrm>
            <a:off x="4300872" y="2859245"/>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cxnSp>
        <p:nvCxnSpPr>
          <p:cNvPr id="18" name="直接连接符 17"/>
          <p:cNvCxnSpPr/>
          <p:nvPr/>
        </p:nvCxnSpPr>
        <p:spPr>
          <a:xfrm>
            <a:off x="5669024" y="2787237"/>
            <a:ext cx="0" cy="1289835"/>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文本框 9"/>
          <p:cNvSpPr txBox="1"/>
          <p:nvPr/>
        </p:nvSpPr>
        <p:spPr>
          <a:xfrm>
            <a:off x="6014256" y="2636912"/>
            <a:ext cx="2103040" cy="654025"/>
          </a:xfrm>
          <a:prstGeom prst="rect">
            <a:avLst/>
          </a:prstGeom>
          <a:noFill/>
        </p:spPr>
        <p:txBody>
          <a:bodyPr wrap="square" lIns="68580" tIns="34290" rIns="68580" bIns="34290" rtlCol="0">
            <a:spAutoFit/>
          </a:bodyPr>
          <a:lstStyle/>
          <a:p>
            <a:pPr marL="0" lvl="1" algn="ctr"/>
            <a:r>
              <a:rPr lang="zh-CN" altLang="en-US" sz="2400" b="1" dirty="0">
                <a:solidFill>
                  <a:schemeClr val="bg1"/>
                </a:solidFill>
                <a:latin typeface="微软雅黑" pitchFamily="34" charset="-122"/>
                <a:ea typeface="微软雅黑" pitchFamily="34" charset="-122"/>
              </a:rPr>
              <a:t>成功项目展示</a:t>
            </a:r>
            <a:endParaRPr lang="en-US" altLang="zh-CN" sz="2400" b="1" dirty="0">
              <a:solidFill>
                <a:schemeClr val="bg1"/>
              </a:solidFill>
              <a:latin typeface="微软雅黑" pitchFamily="34" charset="-122"/>
              <a:ea typeface="微软雅黑" pitchFamily="34" charset="-122"/>
            </a:endParaRPr>
          </a:p>
          <a:p>
            <a:pPr marL="0" lvl="1" algn="ctr"/>
            <a:r>
              <a:rPr lang="zh-CN" altLang="en-US" sz="1400" dirty="0">
                <a:solidFill>
                  <a:schemeClr val="bg1"/>
                </a:solidFill>
                <a:latin typeface="微软雅黑" pitchFamily="34" charset="-122"/>
                <a:ea typeface="微软雅黑" pitchFamily="34" charset="-122"/>
              </a:rPr>
              <a:t>（添加二级标题）</a:t>
            </a:r>
          </a:p>
        </p:txBody>
      </p:sp>
      <p:grpSp>
        <p:nvGrpSpPr>
          <p:cNvPr id="20" name="组合 19"/>
          <p:cNvGrpSpPr/>
          <p:nvPr/>
        </p:nvGrpSpPr>
        <p:grpSpPr>
          <a:xfrm>
            <a:off x="5888533" y="3284984"/>
            <a:ext cx="1436675" cy="215444"/>
            <a:chOff x="4369395" y="3284984"/>
            <a:chExt cx="1436675" cy="215444"/>
          </a:xfrm>
        </p:grpSpPr>
        <p:sp>
          <p:nvSpPr>
            <p:cNvPr id="2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标题标题</a:t>
              </a:r>
            </a:p>
          </p:txBody>
        </p:sp>
        <p:grpSp>
          <p:nvGrpSpPr>
            <p:cNvPr id="22" name="组合 21"/>
            <p:cNvGrpSpPr/>
            <p:nvPr/>
          </p:nvGrpSpPr>
          <p:grpSpPr>
            <a:xfrm>
              <a:off x="4369395" y="3316401"/>
              <a:ext cx="168551" cy="168551"/>
              <a:chOff x="5005199" y="3717032"/>
              <a:chExt cx="168551" cy="168551"/>
            </a:xfrm>
          </p:grpSpPr>
          <p:sp>
            <p:nvSpPr>
              <p:cNvPr id="23" name="椭圆 2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等腰三角形 2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25" name="组合 24"/>
          <p:cNvGrpSpPr/>
          <p:nvPr/>
        </p:nvGrpSpPr>
        <p:grpSpPr>
          <a:xfrm>
            <a:off x="7253200" y="3284984"/>
            <a:ext cx="1436675" cy="215444"/>
            <a:chOff x="4369395" y="3284984"/>
            <a:chExt cx="1436675" cy="215444"/>
          </a:xfrm>
        </p:grpSpPr>
        <p:sp>
          <p:nvSpPr>
            <p:cNvPr id="2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标题标题</a:t>
              </a:r>
            </a:p>
          </p:txBody>
        </p:sp>
        <p:grpSp>
          <p:nvGrpSpPr>
            <p:cNvPr id="27" name="组合 26"/>
            <p:cNvGrpSpPr/>
            <p:nvPr/>
          </p:nvGrpSpPr>
          <p:grpSpPr>
            <a:xfrm>
              <a:off x="4369395" y="3316401"/>
              <a:ext cx="168551" cy="168551"/>
              <a:chOff x="5005199" y="3717032"/>
              <a:chExt cx="168551" cy="168551"/>
            </a:xfrm>
          </p:grpSpPr>
          <p:sp>
            <p:nvSpPr>
              <p:cNvPr id="28" name="椭圆 2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等腰三角形 2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0" name="组合 29"/>
          <p:cNvGrpSpPr/>
          <p:nvPr/>
        </p:nvGrpSpPr>
        <p:grpSpPr>
          <a:xfrm>
            <a:off x="5885048" y="3573596"/>
            <a:ext cx="1436675" cy="215444"/>
            <a:chOff x="4369395" y="3284984"/>
            <a:chExt cx="1436675" cy="215444"/>
          </a:xfrm>
        </p:grpSpPr>
        <p:sp>
          <p:nvSpPr>
            <p:cNvPr id="3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标题标题</a:t>
              </a:r>
            </a:p>
          </p:txBody>
        </p:sp>
        <p:grpSp>
          <p:nvGrpSpPr>
            <p:cNvPr id="32" name="组合 31"/>
            <p:cNvGrpSpPr/>
            <p:nvPr/>
          </p:nvGrpSpPr>
          <p:grpSpPr>
            <a:xfrm>
              <a:off x="4369395" y="3316401"/>
              <a:ext cx="168551" cy="168551"/>
              <a:chOff x="5005199" y="3717032"/>
              <a:chExt cx="168551" cy="168551"/>
            </a:xfrm>
          </p:grpSpPr>
          <p:sp>
            <p:nvSpPr>
              <p:cNvPr id="33" name="椭圆 3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等腰三角形 3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5" name="组合 34"/>
          <p:cNvGrpSpPr/>
          <p:nvPr/>
        </p:nvGrpSpPr>
        <p:grpSpPr>
          <a:xfrm>
            <a:off x="7253200" y="3573016"/>
            <a:ext cx="1436675" cy="215444"/>
            <a:chOff x="4369395" y="3284984"/>
            <a:chExt cx="1436675" cy="215444"/>
          </a:xfrm>
        </p:grpSpPr>
        <p:sp>
          <p:nvSpPr>
            <p:cNvPr id="3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标题标题</a:t>
              </a:r>
            </a:p>
          </p:txBody>
        </p:sp>
        <p:grpSp>
          <p:nvGrpSpPr>
            <p:cNvPr id="37" name="组合 36"/>
            <p:cNvGrpSpPr/>
            <p:nvPr/>
          </p:nvGrpSpPr>
          <p:grpSpPr>
            <a:xfrm>
              <a:off x="4369395" y="3316401"/>
              <a:ext cx="168551" cy="168551"/>
              <a:chOff x="5005199" y="3717032"/>
              <a:chExt cx="168551" cy="168551"/>
            </a:xfrm>
          </p:grpSpPr>
          <p:sp>
            <p:nvSpPr>
              <p:cNvPr id="38" name="椭圆 3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等腰三角形 3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0" name="组合 39"/>
          <p:cNvGrpSpPr/>
          <p:nvPr/>
        </p:nvGrpSpPr>
        <p:grpSpPr>
          <a:xfrm>
            <a:off x="5885048" y="3861628"/>
            <a:ext cx="1436675" cy="215444"/>
            <a:chOff x="4369395" y="3284984"/>
            <a:chExt cx="1436675" cy="215444"/>
          </a:xfrm>
        </p:grpSpPr>
        <p:sp>
          <p:nvSpPr>
            <p:cNvPr id="4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标题标题</a:t>
              </a:r>
            </a:p>
          </p:txBody>
        </p:sp>
        <p:grpSp>
          <p:nvGrpSpPr>
            <p:cNvPr id="42" name="组合 41"/>
            <p:cNvGrpSpPr/>
            <p:nvPr/>
          </p:nvGrpSpPr>
          <p:grpSpPr>
            <a:xfrm>
              <a:off x="4369395" y="3316401"/>
              <a:ext cx="168551" cy="168551"/>
              <a:chOff x="5005199" y="3717032"/>
              <a:chExt cx="168551" cy="168551"/>
            </a:xfrm>
          </p:grpSpPr>
          <p:sp>
            <p:nvSpPr>
              <p:cNvPr id="43" name="椭圆 4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等腰三角形 4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5" name="组合 44"/>
          <p:cNvGrpSpPr/>
          <p:nvPr/>
        </p:nvGrpSpPr>
        <p:grpSpPr>
          <a:xfrm>
            <a:off x="7253200" y="3861048"/>
            <a:ext cx="1436675" cy="215444"/>
            <a:chOff x="4369395" y="3284984"/>
            <a:chExt cx="1436675" cy="215444"/>
          </a:xfrm>
        </p:grpSpPr>
        <p:sp>
          <p:nvSpPr>
            <p:cNvPr id="4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标题标题</a:t>
              </a:r>
            </a:p>
          </p:txBody>
        </p:sp>
        <p:grpSp>
          <p:nvGrpSpPr>
            <p:cNvPr id="47"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等腰三角形 4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50" name="矩形 49"/>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2" name="矩形 51"/>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等腰三角形 52"/>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文本框 9"/>
          <p:cNvSpPr txBox="1"/>
          <p:nvPr/>
        </p:nvSpPr>
        <p:spPr>
          <a:xfrm>
            <a:off x="841003" y="202431"/>
            <a:ext cx="2160240"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第三章  </a:t>
            </a:r>
            <a:r>
              <a:rPr lang="en-US" altLang="zh-CN" b="1" dirty="0">
                <a:solidFill>
                  <a:srgbClr val="2F5EB0"/>
                </a:solidFill>
              </a:rPr>
              <a:t>SECTION</a:t>
            </a:r>
            <a:endParaRPr lang="en-US" altLang="ko-KR" kern="0" dirty="0">
              <a:solidFill>
                <a:srgbClr val="2F5EB0"/>
              </a:solidFill>
              <a:latin typeface="微软雅黑" pitchFamily="34" charset="-122"/>
              <a:ea typeface="微软雅黑" pitchFamily="34" charset="-122"/>
            </a:endParaRPr>
          </a:p>
        </p:txBody>
      </p:sp>
      <p:sp>
        <p:nvSpPr>
          <p:cNvPr id="55" name="KSO_Shape"/>
          <p:cNvSpPr>
            <a:spLocks/>
          </p:cNvSpPr>
          <p:nvPr/>
        </p:nvSpPr>
        <p:spPr bwMode="auto">
          <a:xfrm>
            <a:off x="4599105" y="3109851"/>
            <a:ext cx="587524" cy="58165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2F5EB0"/>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8" name="KSO_Shape"/>
          <p:cNvSpPr>
            <a:spLocks/>
          </p:cNvSpPr>
          <p:nvPr/>
        </p:nvSpPr>
        <p:spPr bwMode="auto">
          <a:xfrm>
            <a:off x="335491" y="231538"/>
            <a:ext cx="290942" cy="2880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9" name="TextBox 58"/>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40737373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5"/>
                                        </p:tgtEl>
                                        <p:attrNameLst>
                                          <p:attrName>style.visibility</p:attrName>
                                        </p:attrNameLst>
                                      </p:cBhvr>
                                      <p:to>
                                        <p:strVal val="visible"/>
                                      </p:to>
                                    </p:set>
                                    <p:anim calcmode="lin" valueType="num">
                                      <p:cBhvr>
                                        <p:cTn id="18" dur="500" fill="hold"/>
                                        <p:tgtEl>
                                          <p:spTgt spid="55"/>
                                        </p:tgtEl>
                                        <p:attrNameLst>
                                          <p:attrName>ppt_w</p:attrName>
                                        </p:attrNameLst>
                                      </p:cBhvr>
                                      <p:tavLst>
                                        <p:tav tm="0">
                                          <p:val>
                                            <p:fltVal val="0"/>
                                          </p:val>
                                        </p:tav>
                                        <p:tav tm="100000">
                                          <p:val>
                                            <p:strVal val="#ppt_w"/>
                                          </p:val>
                                        </p:tav>
                                      </p:tavLst>
                                    </p:anim>
                                    <p:anim calcmode="lin" valueType="num">
                                      <p:cBhvr>
                                        <p:cTn id="19" dur="500" fill="hold"/>
                                        <p:tgtEl>
                                          <p:spTgt spid="55"/>
                                        </p:tgtEl>
                                        <p:attrNameLst>
                                          <p:attrName>ppt_h</p:attrName>
                                        </p:attrNameLst>
                                      </p:cBhvr>
                                      <p:tavLst>
                                        <p:tav tm="0">
                                          <p:val>
                                            <p:fltVal val="0"/>
                                          </p:val>
                                        </p:tav>
                                        <p:tav tm="100000">
                                          <p:val>
                                            <p:strVal val="#ppt_h"/>
                                          </p:val>
                                        </p:tav>
                                      </p:tavLst>
                                    </p:anim>
                                    <p:animEffect transition="in" filter="fade">
                                      <p:cBhvr>
                                        <p:cTn id="20" dur="500"/>
                                        <p:tgtEl>
                                          <p:spTgt spid="55"/>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down)">
                                      <p:cBhvr>
                                        <p:cTn id="24" dur="500"/>
                                        <p:tgtEl>
                                          <p:spTgt spid="18"/>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fill="hold"/>
                                        <p:tgtEl>
                                          <p:spTgt spid="25"/>
                                        </p:tgtEl>
                                        <p:attrNameLst>
                                          <p:attrName>ppt_x</p:attrName>
                                        </p:attrNameLst>
                                      </p:cBhvr>
                                      <p:tavLst>
                                        <p:tav tm="0">
                                          <p:val>
                                            <p:strVal val="#ppt_x"/>
                                          </p:val>
                                        </p:tav>
                                        <p:tav tm="100000">
                                          <p:val>
                                            <p:strVal val="#ppt_x"/>
                                          </p:val>
                                        </p:tav>
                                      </p:tavLst>
                                    </p:anim>
                                    <p:anim calcmode="lin" valueType="num">
                                      <p:cBhvr additive="base">
                                        <p:cTn id="39" dur="500" fill="hold"/>
                                        <p:tgtEl>
                                          <p:spTgt spid="25"/>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500" fill="hold"/>
                                        <p:tgtEl>
                                          <p:spTgt spid="35"/>
                                        </p:tgtEl>
                                        <p:attrNameLst>
                                          <p:attrName>ppt_x</p:attrName>
                                        </p:attrNameLst>
                                      </p:cBhvr>
                                      <p:tavLst>
                                        <p:tav tm="0">
                                          <p:val>
                                            <p:strVal val="#ppt_x"/>
                                          </p:val>
                                        </p:tav>
                                        <p:tav tm="100000">
                                          <p:val>
                                            <p:strVal val="#ppt_x"/>
                                          </p:val>
                                        </p:tav>
                                      </p:tavLst>
                                    </p:anim>
                                    <p:anim calcmode="lin" valueType="num">
                                      <p:cBhvr additive="base">
                                        <p:cTn id="49" dur="500" fill="hold"/>
                                        <p:tgtEl>
                                          <p:spTgt spid="35"/>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fill="hold"/>
                                        <p:tgtEl>
                                          <p:spTgt spid="40"/>
                                        </p:tgtEl>
                                        <p:attrNameLst>
                                          <p:attrName>ppt_x</p:attrName>
                                        </p:attrNameLst>
                                      </p:cBhvr>
                                      <p:tavLst>
                                        <p:tav tm="0">
                                          <p:val>
                                            <p:strVal val="#ppt_x"/>
                                          </p:val>
                                        </p:tav>
                                        <p:tav tm="100000">
                                          <p:val>
                                            <p:strVal val="#ppt_x"/>
                                          </p:val>
                                        </p:tav>
                                      </p:tavLst>
                                    </p:anim>
                                    <p:anim calcmode="lin" valueType="num">
                                      <p:cBhvr additive="base">
                                        <p:cTn id="54" dur="500" fill="hold"/>
                                        <p:tgtEl>
                                          <p:spTgt spid="40"/>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additive="base">
                                        <p:cTn id="58" dur="500" fill="hold"/>
                                        <p:tgtEl>
                                          <p:spTgt spid="45"/>
                                        </p:tgtEl>
                                        <p:attrNameLst>
                                          <p:attrName>ppt_x</p:attrName>
                                        </p:attrNameLst>
                                      </p:cBhvr>
                                      <p:tavLst>
                                        <p:tav tm="0">
                                          <p:val>
                                            <p:strVal val="#ppt_x"/>
                                          </p:val>
                                        </p:tav>
                                        <p:tav tm="100000">
                                          <p:val>
                                            <p:strVal val="#ppt_x"/>
                                          </p:val>
                                        </p:tav>
                                      </p:tavLst>
                                    </p:anim>
                                    <p:anim calcmode="lin" valueType="num">
                                      <p:cBhvr additive="base">
                                        <p:cTn id="59" dur="500" fill="hold"/>
                                        <p:tgtEl>
                                          <p:spTgt spid="45"/>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125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9" grpId="0"/>
      <p:bldP spid="55" grpId="0" animBg="1"/>
      <p:bldP spid="5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19</a:t>
            </a:r>
            <a:endParaRPr lang="zh-CN" dirty="0">
              <a:latin typeface="方正兰亭超细黑简体" panose="02000000000000000000" pitchFamily="2" charset="-122"/>
              <a:ea typeface="方正兰亭超细黑简体" panose="02000000000000000000" pitchFamily="2" charset="-122"/>
            </a:endParaRPr>
          </a:p>
        </p:txBody>
      </p:sp>
      <p:sp>
        <p:nvSpPr>
          <p:cNvPr id="77" name="矩形 7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79" name="矩形 7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等腰三角形 7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KSO_Shape"/>
          <p:cNvSpPr>
            <a:spLocks/>
          </p:cNvSpPr>
          <p:nvPr/>
        </p:nvSpPr>
        <p:spPr bwMode="auto">
          <a:xfrm>
            <a:off x="335491" y="231538"/>
            <a:ext cx="290942" cy="2880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添加标题</a:t>
            </a:r>
          </a:p>
        </p:txBody>
      </p:sp>
      <p:sp>
        <p:nvSpPr>
          <p:cNvPr id="83" name="Freeform 6"/>
          <p:cNvSpPr>
            <a:spLocks/>
          </p:cNvSpPr>
          <p:nvPr/>
        </p:nvSpPr>
        <p:spPr bwMode="auto">
          <a:xfrm>
            <a:off x="8036283" y="1626445"/>
            <a:ext cx="2485774" cy="1513561"/>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solidFill>
            <a:srgbClr val="2F5EB0"/>
          </a:solidFill>
          <a:ln>
            <a:noFill/>
          </a:ln>
          <a:effectLst>
            <a:innerShdw blurRad="63500" dist="50800" dir="13500000">
              <a:prstClr val="black">
                <a:alpha val="50000"/>
              </a:prstClr>
            </a:innerShdw>
          </a:effectLst>
        </p:spPr>
        <p:txBody>
          <a:bodyPr vert="horz" wrap="square" lIns="91440" tIns="756000" rIns="91440" bIns="45720" numCol="1" anchor="t" anchorCtr="0" compatLnSpc="1">
            <a:prstTxWarp prst="textNoShape">
              <a:avLst/>
            </a:prstTxWarp>
          </a:bodyPr>
          <a:lstStyle/>
          <a:p>
            <a:pPr algn="ctr">
              <a:lnSpc>
                <a:spcPts val="1500"/>
              </a:lnSpc>
            </a:pPr>
            <a:r>
              <a:rPr lang="en-US" altLang="zh-CN" sz="5400" dirty="0">
                <a:solidFill>
                  <a:schemeClr val="bg1"/>
                </a:solidFill>
                <a:latin typeface="微软雅黑" panose="020B0503020204020204" pitchFamily="34" charset="-122"/>
                <a:ea typeface="微软雅黑" panose="020B0503020204020204" pitchFamily="34" charset="-122"/>
                <a:cs typeface="UKIJ Qolyazma" pitchFamily="18" charset="0"/>
              </a:rPr>
              <a:t>62</a:t>
            </a:r>
            <a:r>
              <a:rPr lang="en-US" altLang="zh-CN" sz="2400" dirty="0">
                <a:solidFill>
                  <a:schemeClr val="bg1"/>
                </a:solidFill>
                <a:latin typeface="微软雅黑" panose="020B0503020204020204" pitchFamily="34" charset="-122"/>
                <a:ea typeface="微软雅黑" panose="020B0503020204020204" pitchFamily="34" charset="-122"/>
                <a:cs typeface="UKIJ Qolyazma" pitchFamily="18" charset="0"/>
              </a:rPr>
              <a:t>%</a:t>
            </a:r>
          </a:p>
          <a:p>
            <a:pPr algn="ctr">
              <a:lnSpc>
                <a:spcPts val="1500"/>
              </a:lnSpc>
            </a:pPr>
            <a:r>
              <a:rPr lang="zh-CN" altLang="en-US" sz="12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84" name="Freeform 7"/>
          <p:cNvSpPr>
            <a:spLocks/>
          </p:cNvSpPr>
          <p:nvPr/>
        </p:nvSpPr>
        <p:spPr bwMode="auto">
          <a:xfrm>
            <a:off x="8036283" y="3349916"/>
            <a:ext cx="2485774" cy="1078536"/>
          </a:xfrm>
          <a:custGeom>
            <a:avLst/>
            <a:gdLst>
              <a:gd name="T0" fmla="*/ 0 w 675"/>
              <a:gd name="T1" fmla="*/ 0 h 253"/>
              <a:gd name="T2" fmla="*/ 0 w 675"/>
              <a:gd name="T3" fmla="*/ 163 h 253"/>
              <a:gd name="T4" fmla="*/ 0 w 675"/>
              <a:gd name="T5" fmla="*/ 163 h 253"/>
              <a:gd name="T6" fmla="*/ 170 w 675"/>
              <a:gd name="T7" fmla="*/ 208 h 253"/>
              <a:gd name="T8" fmla="*/ 338 w 675"/>
              <a:gd name="T9" fmla="*/ 253 h 253"/>
              <a:gd name="T10" fmla="*/ 505 w 675"/>
              <a:gd name="T11" fmla="*/ 208 h 253"/>
              <a:gd name="T12" fmla="*/ 675 w 675"/>
              <a:gd name="T13" fmla="*/ 163 h 253"/>
              <a:gd name="T14" fmla="*/ 675 w 675"/>
              <a:gd name="T15" fmla="*/ 163 h 253"/>
              <a:gd name="T16" fmla="*/ 675 w 675"/>
              <a:gd name="T17" fmla="*/ 0 h 253"/>
              <a:gd name="T18" fmla="*/ 0 w 675"/>
              <a:gd name="T19"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253">
                <a:moveTo>
                  <a:pt x="0" y="0"/>
                </a:moveTo>
                <a:lnTo>
                  <a:pt x="0" y="163"/>
                </a:lnTo>
                <a:lnTo>
                  <a:pt x="0" y="163"/>
                </a:lnTo>
                <a:lnTo>
                  <a:pt x="170" y="208"/>
                </a:lnTo>
                <a:lnTo>
                  <a:pt x="338" y="253"/>
                </a:lnTo>
                <a:lnTo>
                  <a:pt x="505" y="208"/>
                </a:lnTo>
                <a:lnTo>
                  <a:pt x="675" y="163"/>
                </a:lnTo>
                <a:lnTo>
                  <a:pt x="675" y="163"/>
                </a:lnTo>
                <a:lnTo>
                  <a:pt x="675" y="0"/>
                </a:lnTo>
                <a:lnTo>
                  <a:pt x="0" y="0"/>
                </a:lnTo>
                <a:close/>
              </a:path>
            </a:pathLst>
          </a:custGeom>
          <a:solidFill>
            <a:srgbClr val="2F5EB0"/>
          </a:solidFill>
          <a:ln>
            <a:noFill/>
          </a:ln>
          <a:effectLst>
            <a:innerShdw blurRad="63500" dist="50800" dir="13500000">
              <a:prstClr val="black">
                <a:alpha val="50000"/>
              </a:prstClr>
            </a:innerShdw>
          </a:effectLst>
        </p:spPr>
        <p:txBody>
          <a:bodyPr vert="horz" wrap="square" lIns="91440" tIns="612000" rIns="91440" bIns="45720" numCol="1" anchor="t" anchorCtr="0" compatLnSpc="1">
            <a:prstTxWarp prst="textNoShape">
              <a:avLst/>
            </a:prstTxWarp>
          </a:bodyPr>
          <a:lstStyle/>
          <a:p>
            <a:pPr lvl="0" algn="ctr">
              <a:lnSpc>
                <a:spcPts val="1500"/>
              </a:lnSpc>
            </a:pPr>
            <a:r>
              <a:rPr lang="en-US" altLang="zh-CN" sz="5400" dirty="0">
                <a:solidFill>
                  <a:prstClr val="white"/>
                </a:solidFill>
                <a:latin typeface="微软雅黑" panose="020B0503020204020204" pitchFamily="34" charset="-122"/>
                <a:ea typeface="微软雅黑" panose="020B0503020204020204" pitchFamily="34" charset="-122"/>
                <a:cs typeface="UKIJ Qolyazma" pitchFamily="18" charset="0"/>
              </a:rPr>
              <a:t>38</a:t>
            </a:r>
            <a:r>
              <a:rPr lang="en-US" altLang="zh-CN" sz="2400" dirty="0">
                <a:solidFill>
                  <a:prstClr val="white"/>
                </a:solidFill>
                <a:latin typeface="微软雅黑" panose="020B0503020204020204" pitchFamily="34" charset="-122"/>
                <a:ea typeface="微软雅黑" panose="020B0503020204020204" pitchFamily="34" charset="-122"/>
                <a:cs typeface="UKIJ Qolyazma" pitchFamily="18" charset="0"/>
              </a:rPr>
              <a:t>%</a:t>
            </a:r>
          </a:p>
          <a:p>
            <a:endParaRPr lang="zh-CN" altLang="en-US" dirty="0">
              <a:latin typeface="微软雅黑" panose="020B0503020204020204" pitchFamily="34" charset="-122"/>
              <a:ea typeface="微软雅黑" panose="020B0503020204020204" pitchFamily="34" charset="-122"/>
            </a:endParaRPr>
          </a:p>
        </p:txBody>
      </p:sp>
      <p:cxnSp>
        <p:nvCxnSpPr>
          <p:cNvPr id="85" name="直接连接符 84"/>
          <p:cNvCxnSpPr/>
          <p:nvPr/>
        </p:nvCxnSpPr>
        <p:spPr>
          <a:xfrm flipH="1">
            <a:off x="1807591" y="3127306"/>
            <a:ext cx="6228692"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a:stCxn id="84" idx="0"/>
          </p:cNvCxnSpPr>
          <p:nvPr/>
        </p:nvCxnSpPr>
        <p:spPr>
          <a:xfrm flipH="1">
            <a:off x="1807591" y="3349916"/>
            <a:ext cx="6228692"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sp>
        <p:nvSpPr>
          <p:cNvPr id="87" name="TextBox 13"/>
          <p:cNvSpPr txBox="1"/>
          <p:nvPr/>
        </p:nvSpPr>
        <p:spPr>
          <a:xfrm flipH="1">
            <a:off x="1807591" y="1628800"/>
            <a:ext cx="2786907" cy="369326"/>
          </a:xfrm>
          <a:prstGeom prst="rect">
            <a:avLst/>
          </a:prstGeom>
          <a:noFill/>
          <a:ln>
            <a:noFill/>
          </a:ln>
        </p:spPr>
        <p:txBody>
          <a:bodyPr wrap="square" lIns="91434" tIns="45717" rIns="91434" bIns="45717">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lgn="l">
              <a:spcBef>
                <a:spcPct val="0"/>
              </a:spcBef>
              <a:buFont typeface="Arial" charset="0"/>
              <a:buNone/>
            </a:pPr>
            <a:r>
              <a:rPr lang="zh-CN" altLang="en-US" sz="1800" dirty="0">
                <a:solidFill>
                  <a:srgbClr val="2F5EB0"/>
                </a:solidFill>
                <a:cs typeface="Arial" panose="020B0604020202020204" pitchFamily="34" charset="0"/>
              </a:rPr>
              <a:t>点击输入标题</a:t>
            </a:r>
          </a:p>
        </p:txBody>
      </p:sp>
      <p:sp>
        <p:nvSpPr>
          <p:cNvPr id="88" name="TextBox 14"/>
          <p:cNvSpPr txBox="1"/>
          <p:nvPr/>
        </p:nvSpPr>
        <p:spPr>
          <a:xfrm>
            <a:off x="1807591" y="1993450"/>
            <a:ext cx="5250703"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a:t>
            </a:r>
          </a:p>
        </p:txBody>
      </p:sp>
      <p:sp>
        <p:nvSpPr>
          <p:cNvPr id="89" name="TextBox 15"/>
          <p:cNvSpPr txBox="1"/>
          <p:nvPr/>
        </p:nvSpPr>
        <p:spPr>
          <a:xfrm flipH="1">
            <a:off x="1807591" y="3609418"/>
            <a:ext cx="2786907" cy="369326"/>
          </a:xfrm>
          <a:prstGeom prst="rect">
            <a:avLst/>
          </a:prstGeom>
          <a:noFill/>
          <a:ln>
            <a:noFill/>
          </a:ln>
        </p:spPr>
        <p:txBody>
          <a:bodyPr wrap="square" lIns="91434" tIns="45717" rIns="91434" bIns="45717">
            <a:spAutoFit/>
          </a:bodyPr>
          <a:lstStyle>
            <a:defPPr>
              <a:defRPr lang="zh-CN"/>
            </a:defPPr>
            <a:lvl1pP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spcBef>
                <a:spcPct val="0"/>
              </a:spcBef>
              <a:buFont typeface="Arial" charset="0"/>
              <a:buNone/>
            </a:pPr>
            <a:r>
              <a:rPr lang="zh-CN" altLang="en-US" sz="1800" dirty="0">
                <a:solidFill>
                  <a:srgbClr val="2F5EB0"/>
                </a:solidFill>
                <a:cs typeface="Arial" panose="020B0604020202020204" pitchFamily="34" charset="0"/>
              </a:rPr>
              <a:t>点击输入标题</a:t>
            </a:r>
          </a:p>
        </p:txBody>
      </p:sp>
      <p:sp>
        <p:nvSpPr>
          <p:cNvPr id="90" name="TextBox 16"/>
          <p:cNvSpPr txBox="1"/>
          <p:nvPr/>
        </p:nvSpPr>
        <p:spPr>
          <a:xfrm>
            <a:off x="1807591" y="3974068"/>
            <a:ext cx="5250703"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a:t>
            </a:r>
            <a:r>
              <a:rPr lang="zh-CN" altLang="en-US" sz="1400">
                <a:solidFill>
                  <a:schemeClr val="tx1">
                    <a:lumMod val="50000"/>
                    <a:lumOff val="50000"/>
                  </a:schemeClr>
                </a:solidFill>
                <a:latin typeface="微软雅黑" pitchFamily="34" charset="-122"/>
                <a:ea typeface="微软雅黑" pitchFamily="34" charset="-122"/>
              </a:rPr>
              <a:t>文本后您的内容打在这里。</a:t>
            </a:r>
          </a:p>
        </p:txBody>
      </p:sp>
      <p:sp>
        <p:nvSpPr>
          <p:cNvPr id="91" name="矩形 47"/>
          <p:cNvSpPr>
            <a:spLocks noChangeArrowheads="1"/>
          </p:cNvSpPr>
          <p:nvPr/>
        </p:nvSpPr>
        <p:spPr bwMode="auto">
          <a:xfrm>
            <a:off x="1705099" y="5283146"/>
            <a:ext cx="893928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92" name="TextBox 91"/>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23274468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p:tgtEl>
                                          <p:spTgt spid="83"/>
                                        </p:tgtEl>
                                        <p:attrNameLst>
                                          <p:attrName>ppt_y</p:attrName>
                                        </p:attrNameLst>
                                      </p:cBhvr>
                                      <p:tavLst>
                                        <p:tav tm="0">
                                          <p:val>
                                            <p:strVal val="#ppt_y+#ppt_h*1.125000"/>
                                          </p:val>
                                        </p:tav>
                                        <p:tav tm="100000">
                                          <p:val>
                                            <p:strVal val="#ppt_y"/>
                                          </p:val>
                                        </p:tav>
                                      </p:tavLst>
                                    </p:anim>
                                    <p:animEffect transition="in" filter="wipe(up)">
                                      <p:cBhvr>
                                        <p:cTn id="8" dur="500"/>
                                        <p:tgtEl>
                                          <p:spTgt spid="83"/>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84"/>
                                        </p:tgtEl>
                                        <p:attrNameLst>
                                          <p:attrName>style.visibility</p:attrName>
                                        </p:attrNameLst>
                                      </p:cBhvr>
                                      <p:to>
                                        <p:strVal val="visible"/>
                                      </p:to>
                                    </p:set>
                                    <p:anim calcmode="lin" valueType="num">
                                      <p:cBhvr additive="base">
                                        <p:cTn id="11" dur="500"/>
                                        <p:tgtEl>
                                          <p:spTgt spid="84"/>
                                        </p:tgtEl>
                                        <p:attrNameLst>
                                          <p:attrName>ppt_y</p:attrName>
                                        </p:attrNameLst>
                                      </p:cBhvr>
                                      <p:tavLst>
                                        <p:tav tm="0">
                                          <p:val>
                                            <p:strVal val="#ppt_y-#ppt_h*1.125000"/>
                                          </p:val>
                                        </p:tav>
                                        <p:tav tm="100000">
                                          <p:val>
                                            <p:strVal val="#ppt_y"/>
                                          </p:val>
                                        </p:tav>
                                      </p:tavLst>
                                    </p:anim>
                                    <p:animEffect transition="in" filter="wipe(down)">
                                      <p:cBhvr>
                                        <p:cTn id="12" dur="500"/>
                                        <p:tgtEl>
                                          <p:spTgt spid="84"/>
                                        </p:tgtEl>
                                      </p:cBhvr>
                                    </p:animEffect>
                                  </p:childTnLst>
                                </p:cTn>
                              </p:par>
                              <p:par>
                                <p:cTn id="13" presetID="22" presetClass="entr" presetSubtype="2" fill="hold" nodeType="withEffect">
                                  <p:stCondLst>
                                    <p:cond delay="400"/>
                                  </p:stCondLst>
                                  <p:childTnLst>
                                    <p:set>
                                      <p:cBhvr>
                                        <p:cTn id="14" dur="1" fill="hold">
                                          <p:stCondLst>
                                            <p:cond delay="0"/>
                                          </p:stCondLst>
                                        </p:cTn>
                                        <p:tgtEl>
                                          <p:spTgt spid="85"/>
                                        </p:tgtEl>
                                        <p:attrNameLst>
                                          <p:attrName>style.visibility</p:attrName>
                                        </p:attrNameLst>
                                      </p:cBhvr>
                                      <p:to>
                                        <p:strVal val="visible"/>
                                      </p:to>
                                    </p:set>
                                    <p:animEffect transition="in" filter="wipe(right)">
                                      <p:cBhvr>
                                        <p:cTn id="15" dur="500"/>
                                        <p:tgtEl>
                                          <p:spTgt spid="85"/>
                                        </p:tgtEl>
                                      </p:cBhvr>
                                    </p:animEffect>
                                  </p:childTnLst>
                                </p:cTn>
                              </p:par>
                              <p:par>
                                <p:cTn id="16" presetID="22" presetClass="entr" presetSubtype="2" fill="hold" nodeType="withEffect">
                                  <p:stCondLst>
                                    <p:cond delay="400"/>
                                  </p:stCondLst>
                                  <p:childTnLst>
                                    <p:set>
                                      <p:cBhvr>
                                        <p:cTn id="17" dur="1" fill="hold">
                                          <p:stCondLst>
                                            <p:cond delay="0"/>
                                          </p:stCondLst>
                                        </p:cTn>
                                        <p:tgtEl>
                                          <p:spTgt spid="86"/>
                                        </p:tgtEl>
                                        <p:attrNameLst>
                                          <p:attrName>style.visibility</p:attrName>
                                        </p:attrNameLst>
                                      </p:cBhvr>
                                      <p:to>
                                        <p:strVal val="visible"/>
                                      </p:to>
                                    </p:set>
                                    <p:animEffect transition="in" filter="wipe(right)">
                                      <p:cBhvr>
                                        <p:cTn id="18" dur="500"/>
                                        <p:tgtEl>
                                          <p:spTgt spid="86"/>
                                        </p:tgtEl>
                                      </p:cBhvr>
                                    </p:animEffect>
                                  </p:childTnLst>
                                </p:cTn>
                              </p:par>
                              <p:par>
                                <p:cTn id="19" presetID="10" presetClass="entr" presetSubtype="0" fill="hold" grpId="0" nodeType="withEffect">
                                  <p:stCondLst>
                                    <p:cond delay="1000"/>
                                  </p:stCondLst>
                                  <p:iterate type="lt">
                                    <p:tmPct val="10000"/>
                                  </p:iterate>
                                  <p:childTnLst>
                                    <p:set>
                                      <p:cBhvr>
                                        <p:cTn id="20" dur="1" fill="hold">
                                          <p:stCondLst>
                                            <p:cond delay="0"/>
                                          </p:stCondLst>
                                        </p:cTn>
                                        <p:tgtEl>
                                          <p:spTgt spid="87"/>
                                        </p:tgtEl>
                                        <p:attrNameLst>
                                          <p:attrName>style.visibility</p:attrName>
                                        </p:attrNameLst>
                                      </p:cBhvr>
                                      <p:to>
                                        <p:strVal val="visible"/>
                                      </p:to>
                                    </p:set>
                                    <p:animEffect transition="in" filter="fade">
                                      <p:cBhvr>
                                        <p:cTn id="21" dur="100"/>
                                        <p:tgtEl>
                                          <p:spTgt spid="87"/>
                                        </p:tgtEl>
                                      </p:cBhvr>
                                    </p:animEffect>
                                  </p:childTnLst>
                                </p:cTn>
                              </p:par>
                              <p:par>
                                <p:cTn id="22" presetID="10" presetClass="entr" presetSubtype="0" fill="hold" grpId="0" nodeType="withEffect">
                                  <p:stCondLst>
                                    <p:cond delay="1000"/>
                                  </p:stCondLst>
                                  <p:iterate type="lt">
                                    <p:tmPct val="10000"/>
                                  </p:iterate>
                                  <p:childTnLst>
                                    <p:set>
                                      <p:cBhvr>
                                        <p:cTn id="23" dur="1" fill="hold">
                                          <p:stCondLst>
                                            <p:cond delay="0"/>
                                          </p:stCondLst>
                                        </p:cTn>
                                        <p:tgtEl>
                                          <p:spTgt spid="88"/>
                                        </p:tgtEl>
                                        <p:attrNameLst>
                                          <p:attrName>style.visibility</p:attrName>
                                        </p:attrNameLst>
                                      </p:cBhvr>
                                      <p:to>
                                        <p:strVal val="visible"/>
                                      </p:to>
                                    </p:set>
                                    <p:animEffect transition="in" filter="fade">
                                      <p:cBhvr>
                                        <p:cTn id="24" dur="100"/>
                                        <p:tgtEl>
                                          <p:spTgt spid="88"/>
                                        </p:tgtEl>
                                      </p:cBhvr>
                                    </p:animEffect>
                                  </p:childTnLst>
                                </p:cTn>
                              </p:par>
                              <p:par>
                                <p:cTn id="25" presetID="10" presetClass="entr" presetSubtype="0" fill="hold" grpId="0" nodeType="withEffect">
                                  <p:stCondLst>
                                    <p:cond delay="1000"/>
                                  </p:stCondLst>
                                  <p:iterate type="lt">
                                    <p:tmPct val="10000"/>
                                  </p:iterate>
                                  <p:childTnLst>
                                    <p:set>
                                      <p:cBhvr>
                                        <p:cTn id="26" dur="1" fill="hold">
                                          <p:stCondLst>
                                            <p:cond delay="0"/>
                                          </p:stCondLst>
                                        </p:cTn>
                                        <p:tgtEl>
                                          <p:spTgt spid="89"/>
                                        </p:tgtEl>
                                        <p:attrNameLst>
                                          <p:attrName>style.visibility</p:attrName>
                                        </p:attrNameLst>
                                      </p:cBhvr>
                                      <p:to>
                                        <p:strVal val="visible"/>
                                      </p:to>
                                    </p:set>
                                    <p:animEffect transition="in" filter="fade">
                                      <p:cBhvr>
                                        <p:cTn id="27" dur="100"/>
                                        <p:tgtEl>
                                          <p:spTgt spid="89"/>
                                        </p:tgtEl>
                                      </p:cBhvr>
                                    </p:animEffect>
                                  </p:childTnLst>
                                </p:cTn>
                              </p:par>
                              <p:par>
                                <p:cTn id="28" presetID="10" presetClass="entr" presetSubtype="0" fill="hold" grpId="0" nodeType="withEffect">
                                  <p:stCondLst>
                                    <p:cond delay="1000"/>
                                  </p:stCondLst>
                                  <p:iterate type="lt">
                                    <p:tmPct val="10000"/>
                                  </p:iterate>
                                  <p:childTnLst>
                                    <p:set>
                                      <p:cBhvr>
                                        <p:cTn id="29" dur="1" fill="hold">
                                          <p:stCondLst>
                                            <p:cond delay="0"/>
                                          </p:stCondLst>
                                        </p:cTn>
                                        <p:tgtEl>
                                          <p:spTgt spid="90"/>
                                        </p:tgtEl>
                                        <p:attrNameLst>
                                          <p:attrName>style.visibility</p:attrName>
                                        </p:attrNameLst>
                                      </p:cBhvr>
                                      <p:to>
                                        <p:strVal val="visible"/>
                                      </p:to>
                                    </p:set>
                                    <p:animEffect transition="in" filter="fade">
                                      <p:cBhvr>
                                        <p:cTn id="30" dur="100"/>
                                        <p:tgtEl>
                                          <p:spTgt spid="90"/>
                                        </p:tgtEl>
                                      </p:cBhvr>
                                    </p:animEffect>
                                  </p:childTnLst>
                                </p:cTn>
                              </p:par>
                            </p:childTnLst>
                          </p:cTn>
                        </p:par>
                        <p:par>
                          <p:cTn id="31" fill="hold">
                            <p:stCondLst>
                              <p:cond delay="1770"/>
                            </p:stCondLst>
                            <p:childTnLst>
                              <p:par>
                                <p:cTn id="32" presetID="16" presetClass="entr" presetSubtype="37" fill="hold" grpId="0" nodeType="afterEffect">
                                  <p:stCondLst>
                                    <p:cond delay="0"/>
                                  </p:stCondLst>
                                  <p:childTnLst>
                                    <p:set>
                                      <p:cBhvr>
                                        <p:cTn id="33" dur="1" fill="hold">
                                          <p:stCondLst>
                                            <p:cond delay="0"/>
                                          </p:stCondLst>
                                        </p:cTn>
                                        <p:tgtEl>
                                          <p:spTgt spid="91"/>
                                        </p:tgtEl>
                                        <p:attrNameLst>
                                          <p:attrName>style.visibility</p:attrName>
                                        </p:attrNameLst>
                                      </p:cBhvr>
                                      <p:to>
                                        <p:strVal val="visible"/>
                                      </p:to>
                                    </p:set>
                                    <p:animEffect transition="in" filter="barn(outVertical)">
                                      <p:cBhvr>
                                        <p:cTn id="34" dur="500"/>
                                        <p:tgtEl>
                                          <p:spTgt spid="91"/>
                                        </p:tgtEl>
                                      </p:cBhvr>
                                    </p:animEffect>
                                  </p:childTnLst>
                                </p:cTn>
                              </p:par>
                            </p:childTnLst>
                          </p:cTn>
                        </p:par>
                        <p:par>
                          <p:cTn id="35" fill="hold">
                            <p:stCondLst>
                              <p:cond delay="2270"/>
                            </p:stCondLst>
                            <p:childTnLst>
                              <p:par>
                                <p:cTn id="36" presetID="10" presetClass="entr" presetSubtype="0" fill="hold" grpId="0" nodeType="afterEffect">
                                  <p:stCondLst>
                                    <p:cond delay="0"/>
                                  </p:stCondLst>
                                  <p:childTnLst>
                                    <p:set>
                                      <p:cBhvr>
                                        <p:cTn id="37" dur="1" fill="hold">
                                          <p:stCondLst>
                                            <p:cond delay="0"/>
                                          </p:stCondLst>
                                        </p:cTn>
                                        <p:tgtEl>
                                          <p:spTgt spid="92"/>
                                        </p:tgtEl>
                                        <p:attrNameLst>
                                          <p:attrName>style.visibility</p:attrName>
                                        </p:attrNameLst>
                                      </p:cBhvr>
                                      <p:to>
                                        <p:strVal val="visible"/>
                                      </p:to>
                                    </p:set>
                                    <p:animEffect transition="in" filter="fade">
                                      <p:cBhvr>
                                        <p:cTn id="38" dur="125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7" grpId="0"/>
      <p:bldP spid="88" grpId="0"/>
      <p:bldP spid="89" grpId="0"/>
      <p:bldP spid="90" grpId="0"/>
      <p:bldP spid="91" grpId="0"/>
      <p:bldP spid="9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Freeform 5"/>
          <p:cNvSpPr>
            <a:spLocks/>
          </p:cNvSpPr>
          <p:nvPr/>
        </p:nvSpPr>
        <p:spPr bwMode="auto">
          <a:xfrm>
            <a:off x="4513411" y="-27384"/>
            <a:ext cx="3167443" cy="1340768"/>
          </a:xfrm>
          <a:custGeom>
            <a:avLst/>
            <a:gdLst/>
            <a:ahLst/>
            <a:cxnLst/>
            <a:rect l="l" t="t" r="r" b="b"/>
            <a:pathLst>
              <a:path w="1212931" h="513429">
                <a:moveTo>
                  <a:pt x="0" y="0"/>
                </a:moveTo>
                <a:lnTo>
                  <a:pt x="1212931" y="0"/>
                </a:lnTo>
                <a:cubicBezTo>
                  <a:pt x="1210875" y="8189"/>
                  <a:pt x="1207259" y="15721"/>
                  <a:pt x="1202896" y="22772"/>
                </a:cubicBezTo>
                <a:lnTo>
                  <a:pt x="956422" y="454561"/>
                </a:lnTo>
                <a:cubicBezTo>
                  <a:pt x="946115" y="471761"/>
                  <a:pt x="931774" y="486697"/>
                  <a:pt x="913401" y="497559"/>
                </a:cubicBezTo>
                <a:cubicBezTo>
                  <a:pt x="894131" y="508874"/>
                  <a:pt x="873069" y="513853"/>
                  <a:pt x="852006" y="513401"/>
                </a:cubicBezTo>
                <a:lnTo>
                  <a:pt x="358161" y="513401"/>
                </a:lnTo>
                <a:cubicBezTo>
                  <a:pt x="338443" y="513401"/>
                  <a:pt x="317829" y="508422"/>
                  <a:pt x="299456" y="497559"/>
                </a:cubicBezTo>
                <a:cubicBezTo>
                  <a:pt x="281082" y="486697"/>
                  <a:pt x="266294" y="471761"/>
                  <a:pt x="256435" y="454109"/>
                </a:cubicBezTo>
                <a:lnTo>
                  <a:pt x="8616" y="20509"/>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7" name="TextBox 59"/>
          <p:cNvSpPr txBox="1">
            <a:spLocks noChangeArrowheads="1"/>
          </p:cNvSpPr>
          <p:nvPr/>
        </p:nvSpPr>
        <p:spPr bwMode="auto">
          <a:xfrm>
            <a:off x="4441403" y="421038"/>
            <a:ext cx="3312368" cy="1495794"/>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914377">
              <a:lnSpc>
                <a:spcPct val="120000"/>
              </a:lnSpc>
              <a:defRPr/>
            </a:pPr>
            <a:r>
              <a:rPr lang="zh-CN" altLang="en-US" sz="4800" b="1" kern="0" dirty="0">
                <a:solidFill>
                  <a:schemeClr val="bg1"/>
                </a:solidFill>
                <a:latin typeface="微软雅黑" pitchFamily="34" charset="-122"/>
                <a:ea typeface="微软雅黑" pitchFamily="34" charset="-122"/>
              </a:rPr>
              <a:t>目录</a:t>
            </a:r>
            <a:r>
              <a:rPr lang="zh-CN" altLang="en-US" sz="4000" b="1" kern="0" dirty="0">
                <a:solidFill>
                  <a:schemeClr val="bg1"/>
                </a:solidFill>
                <a:latin typeface="微软雅黑" pitchFamily="34" charset="-122"/>
                <a:ea typeface="微软雅黑" pitchFamily="34" charset="-122"/>
              </a:rPr>
              <a:t> </a:t>
            </a:r>
            <a:endParaRPr lang="en-US" altLang="zh-CN" sz="4000" b="1" kern="0" dirty="0">
              <a:solidFill>
                <a:schemeClr val="bg1"/>
              </a:solidFill>
              <a:latin typeface="微软雅黑" pitchFamily="34" charset="-122"/>
              <a:ea typeface="微软雅黑" pitchFamily="34" charset="-122"/>
            </a:endParaRPr>
          </a:p>
          <a:p>
            <a:pPr algn="ctr" defTabSz="914377">
              <a:lnSpc>
                <a:spcPct val="120000"/>
              </a:lnSpc>
              <a:defRPr/>
            </a:pPr>
            <a:r>
              <a:rPr lang="en-US" altLang="zh-CN" sz="2800" kern="0" dirty="0">
                <a:solidFill>
                  <a:srgbClr val="2F5EB0"/>
                </a:solidFill>
                <a:latin typeface="微软雅黑" pitchFamily="34" charset="-122"/>
                <a:ea typeface="微软雅黑" pitchFamily="34" charset="-122"/>
              </a:rPr>
              <a:t>Contents</a:t>
            </a:r>
            <a:endParaRPr lang="en-US" altLang="ko-KR" sz="2800" kern="0" dirty="0">
              <a:solidFill>
                <a:srgbClr val="2F5EB0"/>
              </a:solidFill>
              <a:latin typeface="微软雅黑" pitchFamily="34" charset="-122"/>
              <a:ea typeface="微软雅黑" pitchFamily="34" charset="-122"/>
            </a:endParaRPr>
          </a:p>
        </p:txBody>
      </p:sp>
      <p:sp>
        <p:nvSpPr>
          <p:cNvPr id="69" name="Freeform 5"/>
          <p:cNvSpPr>
            <a:spLocks/>
          </p:cNvSpPr>
          <p:nvPr/>
        </p:nvSpPr>
        <p:spPr bwMode="auto">
          <a:xfrm>
            <a:off x="1863923" y="2996952"/>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solidFill>
                <a:srgbClr val="3CCCC7"/>
              </a:solidFill>
            </a:endParaRPr>
          </a:p>
        </p:txBody>
      </p:sp>
      <p:sp>
        <p:nvSpPr>
          <p:cNvPr id="70" name="文本框 9"/>
          <p:cNvSpPr txBox="1"/>
          <p:nvPr/>
        </p:nvSpPr>
        <p:spPr>
          <a:xfrm>
            <a:off x="1417067" y="4215135"/>
            <a:ext cx="2103040" cy="561692"/>
          </a:xfrm>
          <a:prstGeom prst="rect">
            <a:avLst/>
          </a:prstGeom>
          <a:noFill/>
        </p:spPr>
        <p:txBody>
          <a:bodyPr wrap="square" lIns="68580" tIns="34290" rIns="68580" bIns="34290" rtlCol="0">
            <a:spAutoFit/>
          </a:bodyPr>
          <a:lstStyle/>
          <a:p>
            <a:pPr marL="0" lvl="1" algn="ctr"/>
            <a:r>
              <a:rPr lang="zh-CN" altLang="en-US" sz="2000" b="1" dirty="0" smtClean="0">
                <a:solidFill>
                  <a:srgbClr val="2F5EB0"/>
                </a:solidFill>
                <a:latin typeface="微软雅黑" pitchFamily="34" charset="-122"/>
                <a:ea typeface="微软雅黑" pitchFamily="34" charset="-122"/>
              </a:rPr>
              <a:t>工</a:t>
            </a:r>
            <a:r>
              <a:rPr lang="zh-CN" altLang="en-US" sz="2000" b="1" dirty="0">
                <a:solidFill>
                  <a:srgbClr val="2F5EB0"/>
                </a:solidFill>
                <a:latin typeface="微软雅黑" pitchFamily="34" charset="-122"/>
                <a:ea typeface="微软雅黑" pitchFamily="34" charset="-122"/>
              </a:rPr>
              <a:t>作概述</a:t>
            </a:r>
            <a:endParaRPr lang="en-US" altLang="zh-CN" sz="2000" b="1" dirty="0">
              <a:solidFill>
                <a:srgbClr val="2F5EB0"/>
              </a:solidFill>
              <a:latin typeface="微软雅黑" pitchFamily="34" charset="-122"/>
              <a:ea typeface="微软雅黑" pitchFamily="34" charset="-122"/>
            </a:endParaRPr>
          </a:p>
          <a:p>
            <a:pPr marL="0" lvl="1" algn="ctr"/>
            <a:r>
              <a:rPr lang="zh-CN" altLang="en-US" sz="1200" dirty="0">
                <a:solidFill>
                  <a:srgbClr val="2F5EB0"/>
                </a:solidFill>
                <a:latin typeface="微软雅黑" pitchFamily="34" charset="-122"/>
                <a:ea typeface="微软雅黑" pitchFamily="34" charset="-122"/>
              </a:rPr>
              <a:t>（添加二级标题）</a:t>
            </a:r>
          </a:p>
        </p:txBody>
      </p:sp>
      <p:sp>
        <p:nvSpPr>
          <p:cNvPr id="71" name="Freeform 5"/>
          <p:cNvSpPr>
            <a:spLocks/>
          </p:cNvSpPr>
          <p:nvPr/>
        </p:nvSpPr>
        <p:spPr bwMode="auto">
          <a:xfrm>
            <a:off x="3691138" y="2996952"/>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solidFill>
                <a:srgbClr val="3CCCC7"/>
              </a:solidFill>
            </a:endParaRPr>
          </a:p>
        </p:txBody>
      </p:sp>
      <p:sp>
        <p:nvSpPr>
          <p:cNvPr id="72" name="Freeform 5"/>
          <p:cNvSpPr>
            <a:spLocks/>
          </p:cNvSpPr>
          <p:nvPr/>
        </p:nvSpPr>
        <p:spPr bwMode="auto">
          <a:xfrm>
            <a:off x="5505593" y="2996952"/>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
          <p:cNvSpPr>
            <a:spLocks/>
          </p:cNvSpPr>
          <p:nvPr/>
        </p:nvSpPr>
        <p:spPr bwMode="auto">
          <a:xfrm>
            <a:off x="7341205" y="2996952"/>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solidFill>
                <a:srgbClr val="3CCCC7"/>
              </a:solidFill>
            </a:endParaRPr>
          </a:p>
        </p:txBody>
      </p:sp>
      <p:sp>
        <p:nvSpPr>
          <p:cNvPr id="74" name="Freeform 5"/>
          <p:cNvSpPr>
            <a:spLocks/>
          </p:cNvSpPr>
          <p:nvPr/>
        </p:nvSpPr>
        <p:spPr bwMode="auto">
          <a:xfrm>
            <a:off x="9204461" y="2996952"/>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solidFill>
                <a:srgbClr val="3CCCC7"/>
              </a:solidFill>
            </a:endParaRPr>
          </a:p>
        </p:txBody>
      </p:sp>
      <p:sp>
        <p:nvSpPr>
          <p:cNvPr id="75" name="KSO_Shape"/>
          <p:cNvSpPr>
            <a:spLocks/>
          </p:cNvSpPr>
          <p:nvPr/>
        </p:nvSpPr>
        <p:spPr bwMode="auto">
          <a:xfrm>
            <a:off x="3997516" y="3309825"/>
            <a:ext cx="599607" cy="45730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76" name="KSO_Shape"/>
          <p:cNvSpPr>
            <a:spLocks/>
          </p:cNvSpPr>
          <p:nvPr/>
        </p:nvSpPr>
        <p:spPr bwMode="auto">
          <a:xfrm>
            <a:off x="5798096" y="3253323"/>
            <a:ext cx="587524" cy="58165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77" name="KSO_Shape"/>
          <p:cNvSpPr>
            <a:spLocks/>
          </p:cNvSpPr>
          <p:nvPr/>
        </p:nvSpPr>
        <p:spPr bwMode="auto">
          <a:xfrm>
            <a:off x="9566431" y="3308637"/>
            <a:ext cx="518816" cy="440992"/>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78" name="文本框 9"/>
          <p:cNvSpPr txBox="1"/>
          <p:nvPr/>
        </p:nvSpPr>
        <p:spPr>
          <a:xfrm>
            <a:off x="3233065" y="4215135"/>
            <a:ext cx="2103040" cy="561692"/>
          </a:xfrm>
          <a:prstGeom prst="rect">
            <a:avLst/>
          </a:prstGeom>
          <a:noFill/>
        </p:spPr>
        <p:txBody>
          <a:bodyPr wrap="square" lIns="68580" tIns="34290" rIns="68580" bIns="34290" rtlCol="0">
            <a:spAutoFit/>
          </a:bodyPr>
          <a:lstStyle/>
          <a:p>
            <a:pPr marL="0" lvl="1" algn="ctr"/>
            <a:r>
              <a:rPr lang="zh-CN" altLang="en-US" sz="2000" b="1" dirty="0">
                <a:solidFill>
                  <a:srgbClr val="2F5EB0"/>
                </a:solidFill>
                <a:latin typeface="微软雅黑" pitchFamily="34" charset="-122"/>
                <a:ea typeface="微软雅黑" pitchFamily="34" charset="-122"/>
              </a:rPr>
              <a:t>工作完成情况</a:t>
            </a:r>
            <a:endParaRPr lang="en-US" altLang="zh-CN" sz="2000" b="1" dirty="0">
              <a:solidFill>
                <a:srgbClr val="2F5EB0"/>
              </a:solidFill>
              <a:latin typeface="微软雅黑" pitchFamily="34" charset="-122"/>
              <a:ea typeface="微软雅黑" pitchFamily="34" charset="-122"/>
            </a:endParaRPr>
          </a:p>
          <a:p>
            <a:pPr marL="0" lvl="1" algn="ctr"/>
            <a:r>
              <a:rPr lang="zh-CN" altLang="en-US" sz="1200" dirty="0">
                <a:solidFill>
                  <a:srgbClr val="2F5EB0"/>
                </a:solidFill>
                <a:latin typeface="微软雅黑" pitchFamily="34" charset="-122"/>
                <a:ea typeface="微软雅黑" pitchFamily="34" charset="-122"/>
              </a:rPr>
              <a:t>（添加二级标题）</a:t>
            </a:r>
          </a:p>
        </p:txBody>
      </p:sp>
      <p:sp>
        <p:nvSpPr>
          <p:cNvPr id="79" name="文本框 9"/>
          <p:cNvSpPr txBox="1"/>
          <p:nvPr/>
        </p:nvSpPr>
        <p:spPr>
          <a:xfrm>
            <a:off x="5017467" y="4215135"/>
            <a:ext cx="2103040" cy="561692"/>
          </a:xfrm>
          <a:prstGeom prst="rect">
            <a:avLst/>
          </a:prstGeom>
          <a:noFill/>
        </p:spPr>
        <p:txBody>
          <a:bodyPr wrap="square" lIns="68580" tIns="34290" rIns="68580" bIns="34290" rtlCol="0">
            <a:spAutoFit/>
          </a:bodyPr>
          <a:lstStyle/>
          <a:p>
            <a:pPr marL="0" lvl="1" algn="ctr"/>
            <a:r>
              <a:rPr lang="zh-CN" altLang="en-US" sz="2000" b="1" dirty="0">
                <a:solidFill>
                  <a:srgbClr val="2F5EB0"/>
                </a:solidFill>
                <a:latin typeface="微软雅黑" pitchFamily="34" charset="-122"/>
                <a:ea typeface="微软雅黑" pitchFamily="34" charset="-122"/>
              </a:rPr>
              <a:t>成功项目展示</a:t>
            </a:r>
            <a:endParaRPr lang="en-US" altLang="zh-CN" sz="2000" b="1" dirty="0">
              <a:solidFill>
                <a:srgbClr val="2F5EB0"/>
              </a:solidFill>
              <a:latin typeface="微软雅黑" pitchFamily="34" charset="-122"/>
              <a:ea typeface="微软雅黑" pitchFamily="34" charset="-122"/>
            </a:endParaRPr>
          </a:p>
          <a:p>
            <a:pPr marL="0" lvl="1" algn="ctr"/>
            <a:r>
              <a:rPr lang="zh-CN" altLang="en-US" sz="1200" dirty="0">
                <a:solidFill>
                  <a:srgbClr val="2F5EB0"/>
                </a:solidFill>
                <a:latin typeface="微软雅黑" pitchFamily="34" charset="-122"/>
                <a:ea typeface="微软雅黑" pitchFamily="34" charset="-122"/>
              </a:rPr>
              <a:t>（添加二级标题）</a:t>
            </a:r>
          </a:p>
        </p:txBody>
      </p:sp>
      <p:sp>
        <p:nvSpPr>
          <p:cNvPr id="80" name="文本框 9"/>
          <p:cNvSpPr txBox="1"/>
          <p:nvPr/>
        </p:nvSpPr>
        <p:spPr>
          <a:xfrm>
            <a:off x="6860059" y="4215135"/>
            <a:ext cx="2103040" cy="561692"/>
          </a:xfrm>
          <a:prstGeom prst="rect">
            <a:avLst/>
          </a:prstGeom>
          <a:noFill/>
        </p:spPr>
        <p:txBody>
          <a:bodyPr wrap="square" lIns="68580" tIns="34290" rIns="68580" bIns="34290" rtlCol="0">
            <a:spAutoFit/>
          </a:bodyPr>
          <a:lstStyle/>
          <a:p>
            <a:pPr marL="0" lvl="1" algn="ctr"/>
            <a:r>
              <a:rPr lang="zh-CN" altLang="en-US" sz="2000" b="1" dirty="0">
                <a:solidFill>
                  <a:srgbClr val="2F5EB0"/>
                </a:solidFill>
                <a:latin typeface="微软雅黑" pitchFamily="34" charset="-122"/>
                <a:ea typeface="微软雅黑" pitchFamily="34" charset="-122"/>
              </a:rPr>
              <a:t>工作不足之处</a:t>
            </a:r>
            <a:endParaRPr lang="en-US" altLang="zh-CN" sz="2000" b="1" dirty="0">
              <a:solidFill>
                <a:srgbClr val="2F5EB0"/>
              </a:solidFill>
              <a:latin typeface="微软雅黑" pitchFamily="34" charset="-122"/>
              <a:ea typeface="微软雅黑" pitchFamily="34" charset="-122"/>
            </a:endParaRPr>
          </a:p>
          <a:p>
            <a:pPr marL="0" lvl="1" algn="ctr"/>
            <a:r>
              <a:rPr lang="zh-CN" altLang="en-US" sz="1200" dirty="0">
                <a:solidFill>
                  <a:srgbClr val="2F5EB0"/>
                </a:solidFill>
                <a:latin typeface="微软雅黑" pitchFamily="34" charset="-122"/>
                <a:ea typeface="微软雅黑" pitchFamily="34" charset="-122"/>
              </a:rPr>
              <a:t>（添加二级标题）</a:t>
            </a:r>
          </a:p>
        </p:txBody>
      </p:sp>
      <p:sp>
        <p:nvSpPr>
          <p:cNvPr id="81" name="文本框 9"/>
          <p:cNvSpPr txBox="1"/>
          <p:nvPr/>
        </p:nvSpPr>
        <p:spPr>
          <a:xfrm>
            <a:off x="8747075" y="4215135"/>
            <a:ext cx="2103040" cy="561692"/>
          </a:xfrm>
          <a:prstGeom prst="rect">
            <a:avLst/>
          </a:prstGeom>
          <a:noFill/>
        </p:spPr>
        <p:txBody>
          <a:bodyPr wrap="square" lIns="68580" tIns="34290" rIns="68580" bIns="34290" rtlCol="0">
            <a:spAutoFit/>
          </a:bodyPr>
          <a:lstStyle/>
          <a:p>
            <a:pPr marL="0" lvl="1" algn="ctr"/>
            <a:r>
              <a:rPr lang="zh-CN" altLang="en-US" sz="2000" b="1" dirty="0" smtClean="0">
                <a:solidFill>
                  <a:srgbClr val="2F5EB0"/>
                </a:solidFill>
                <a:latin typeface="微软雅黑" pitchFamily="34" charset="-122"/>
                <a:ea typeface="微软雅黑" pitchFamily="34" charset="-122"/>
              </a:rPr>
              <a:t>工</a:t>
            </a:r>
            <a:r>
              <a:rPr lang="zh-CN" altLang="en-US" sz="2000" b="1" dirty="0">
                <a:solidFill>
                  <a:srgbClr val="2F5EB0"/>
                </a:solidFill>
                <a:latin typeface="微软雅黑" pitchFamily="34" charset="-122"/>
                <a:ea typeface="微软雅黑" pitchFamily="34" charset="-122"/>
              </a:rPr>
              <a:t>作计划</a:t>
            </a:r>
            <a:endParaRPr lang="en-US" altLang="zh-CN" sz="2000" b="1" dirty="0">
              <a:solidFill>
                <a:srgbClr val="2F5EB0"/>
              </a:solidFill>
              <a:latin typeface="微软雅黑" pitchFamily="34" charset="-122"/>
              <a:ea typeface="微软雅黑" pitchFamily="34" charset="-122"/>
            </a:endParaRPr>
          </a:p>
          <a:p>
            <a:pPr marL="0" lvl="1" algn="ctr"/>
            <a:r>
              <a:rPr lang="zh-CN" altLang="en-US" sz="1200" dirty="0">
                <a:solidFill>
                  <a:srgbClr val="2F5EB0"/>
                </a:solidFill>
                <a:latin typeface="微软雅黑" pitchFamily="34" charset="-122"/>
                <a:ea typeface="微软雅黑" pitchFamily="34" charset="-122"/>
              </a:rPr>
              <a:t>（添加二级标题）</a:t>
            </a:r>
          </a:p>
        </p:txBody>
      </p:sp>
      <p:sp>
        <p:nvSpPr>
          <p:cNvPr id="82" name="KSO_Shape"/>
          <p:cNvSpPr>
            <a:spLocks/>
          </p:cNvSpPr>
          <p:nvPr/>
        </p:nvSpPr>
        <p:spPr bwMode="auto">
          <a:xfrm>
            <a:off x="7673573" y="3260070"/>
            <a:ext cx="519253" cy="51925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3" name="KSO_Shape"/>
          <p:cNvSpPr>
            <a:spLocks/>
          </p:cNvSpPr>
          <p:nvPr/>
        </p:nvSpPr>
        <p:spPr bwMode="auto">
          <a:xfrm>
            <a:off x="2175753" y="3308637"/>
            <a:ext cx="585667" cy="444130"/>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4" name="矩形 83"/>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02</a:t>
            </a:r>
            <a:endParaRPr lang="zh-CN" dirty="0">
              <a:latin typeface="方正兰亭超细黑简体" panose="02000000000000000000" pitchFamily="2" charset="-122"/>
              <a:ea typeface="方正兰亭超细黑简体" panose="02000000000000000000" pitchFamily="2" charset="-122"/>
            </a:endParaRPr>
          </a:p>
        </p:txBody>
      </p:sp>
      <p:sp>
        <p:nvSpPr>
          <p:cNvPr id="89" name="TextBox 88"/>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24088622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7"/>
                                        </p:tgtEl>
                                        <p:attrNameLst>
                                          <p:attrName>style.visibility</p:attrName>
                                        </p:attrNameLst>
                                      </p:cBhvr>
                                      <p:to>
                                        <p:strVal val="visible"/>
                                      </p:to>
                                    </p:set>
                                    <p:anim calcmode="lin" valueType="num">
                                      <p:cBhvr>
                                        <p:cTn id="13" dur="500" fill="hold"/>
                                        <p:tgtEl>
                                          <p:spTgt spid="6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67"/>
                                        </p:tgtEl>
                                        <p:attrNameLst>
                                          <p:attrName>ppt_y</p:attrName>
                                        </p:attrNameLst>
                                      </p:cBhvr>
                                      <p:tavLst>
                                        <p:tav tm="0">
                                          <p:val>
                                            <p:strVal val="#ppt_y"/>
                                          </p:val>
                                        </p:tav>
                                        <p:tav tm="100000">
                                          <p:val>
                                            <p:strVal val="#ppt_y"/>
                                          </p:val>
                                        </p:tav>
                                      </p:tavLst>
                                    </p:anim>
                                    <p:anim calcmode="lin" valueType="num">
                                      <p:cBhvr>
                                        <p:cTn id="15" dur="500" fill="hold"/>
                                        <p:tgtEl>
                                          <p:spTgt spid="6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6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67"/>
                                        </p:tgtEl>
                                      </p:cBhvr>
                                    </p:animEffect>
                                  </p:childTnLst>
                                </p:cTn>
                              </p:par>
                              <p:par>
                                <p:cTn id="18" presetID="2" presetClass="entr" presetSubtype="12" fill="hold" grpId="0" nodeType="withEffect">
                                  <p:stCondLst>
                                    <p:cond delay="1000"/>
                                  </p:stCondLst>
                                  <p:childTnLst>
                                    <p:set>
                                      <p:cBhvr>
                                        <p:cTn id="19" dur="1" fill="hold">
                                          <p:stCondLst>
                                            <p:cond delay="0"/>
                                          </p:stCondLst>
                                        </p:cTn>
                                        <p:tgtEl>
                                          <p:spTgt spid="69"/>
                                        </p:tgtEl>
                                        <p:attrNameLst>
                                          <p:attrName>style.visibility</p:attrName>
                                        </p:attrNameLst>
                                      </p:cBhvr>
                                      <p:to>
                                        <p:strVal val="visible"/>
                                      </p:to>
                                    </p:set>
                                    <p:anim calcmode="lin" valueType="num">
                                      <p:cBhvr additive="base">
                                        <p:cTn id="20" dur="500" fill="hold"/>
                                        <p:tgtEl>
                                          <p:spTgt spid="69"/>
                                        </p:tgtEl>
                                        <p:attrNameLst>
                                          <p:attrName>ppt_x</p:attrName>
                                        </p:attrNameLst>
                                      </p:cBhvr>
                                      <p:tavLst>
                                        <p:tav tm="0">
                                          <p:val>
                                            <p:strVal val="0-#ppt_w/2"/>
                                          </p:val>
                                        </p:tav>
                                        <p:tav tm="100000">
                                          <p:val>
                                            <p:strVal val="#ppt_x"/>
                                          </p:val>
                                        </p:tav>
                                      </p:tavLst>
                                    </p:anim>
                                    <p:anim calcmode="lin" valueType="num">
                                      <p:cBhvr additive="base">
                                        <p:cTn id="21" dur="500" fill="hold"/>
                                        <p:tgtEl>
                                          <p:spTgt spid="69"/>
                                        </p:tgtEl>
                                        <p:attrNameLst>
                                          <p:attrName>ppt_y</p:attrName>
                                        </p:attrNameLst>
                                      </p:cBhvr>
                                      <p:tavLst>
                                        <p:tav tm="0">
                                          <p:val>
                                            <p:strVal val="1+#ppt_h/2"/>
                                          </p:val>
                                        </p:tav>
                                        <p:tav tm="100000">
                                          <p:val>
                                            <p:strVal val="#ppt_y"/>
                                          </p:val>
                                        </p:tav>
                                      </p:tavLst>
                                    </p:anim>
                                  </p:childTnLst>
                                </p:cTn>
                              </p:par>
                              <p:par>
                                <p:cTn id="22" presetID="2" presetClass="entr" presetSubtype="12" fill="hold" grpId="0" nodeType="withEffect">
                                  <p:stCondLst>
                                    <p:cond delay="1000"/>
                                  </p:stCondLst>
                                  <p:childTnLst>
                                    <p:set>
                                      <p:cBhvr>
                                        <p:cTn id="23" dur="1" fill="hold">
                                          <p:stCondLst>
                                            <p:cond delay="0"/>
                                          </p:stCondLst>
                                        </p:cTn>
                                        <p:tgtEl>
                                          <p:spTgt spid="71"/>
                                        </p:tgtEl>
                                        <p:attrNameLst>
                                          <p:attrName>style.visibility</p:attrName>
                                        </p:attrNameLst>
                                      </p:cBhvr>
                                      <p:to>
                                        <p:strVal val="visible"/>
                                      </p:to>
                                    </p:set>
                                    <p:anim calcmode="lin" valueType="num">
                                      <p:cBhvr additive="base">
                                        <p:cTn id="24" dur="500" fill="hold"/>
                                        <p:tgtEl>
                                          <p:spTgt spid="71"/>
                                        </p:tgtEl>
                                        <p:attrNameLst>
                                          <p:attrName>ppt_x</p:attrName>
                                        </p:attrNameLst>
                                      </p:cBhvr>
                                      <p:tavLst>
                                        <p:tav tm="0">
                                          <p:val>
                                            <p:strVal val="0-#ppt_w/2"/>
                                          </p:val>
                                        </p:tav>
                                        <p:tav tm="100000">
                                          <p:val>
                                            <p:strVal val="#ppt_x"/>
                                          </p:val>
                                        </p:tav>
                                      </p:tavLst>
                                    </p:anim>
                                    <p:anim calcmode="lin" valueType="num">
                                      <p:cBhvr additive="base">
                                        <p:cTn id="25" dur="500" fill="hold"/>
                                        <p:tgtEl>
                                          <p:spTgt spid="71"/>
                                        </p:tgtEl>
                                        <p:attrNameLst>
                                          <p:attrName>ppt_y</p:attrName>
                                        </p:attrNameLst>
                                      </p:cBhvr>
                                      <p:tavLst>
                                        <p:tav tm="0">
                                          <p:val>
                                            <p:strVal val="1+#ppt_h/2"/>
                                          </p:val>
                                        </p:tav>
                                        <p:tav tm="100000">
                                          <p:val>
                                            <p:strVal val="#ppt_y"/>
                                          </p:val>
                                        </p:tav>
                                      </p:tavLst>
                                    </p:anim>
                                  </p:childTnLst>
                                </p:cTn>
                              </p:par>
                              <p:par>
                                <p:cTn id="26" presetID="2" presetClass="entr" presetSubtype="12" fill="hold" grpId="0" nodeType="withEffect">
                                  <p:stCondLst>
                                    <p:cond delay="1000"/>
                                  </p:stCondLst>
                                  <p:childTnLst>
                                    <p:set>
                                      <p:cBhvr>
                                        <p:cTn id="27" dur="1" fill="hold">
                                          <p:stCondLst>
                                            <p:cond delay="0"/>
                                          </p:stCondLst>
                                        </p:cTn>
                                        <p:tgtEl>
                                          <p:spTgt spid="72"/>
                                        </p:tgtEl>
                                        <p:attrNameLst>
                                          <p:attrName>style.visibility</p:attrName>
                                        </p:attrNameLst>
                                      </p:cBhvr>
                                      <p:to>
                                        <p:strVal val="visible"/>
                                      </p:to>
                                    </p:set>
                                    <p:anim calcmode="lin" valueType="num">
                                      <p:cBhvr additive="base">
                                        <p:cTn id="28" dur="500" fill="hold"/>
                                        <p:tgtEl>
                                          <p:spTgt spid="72"/>
                                        </p:tgtEl>
                                        <p:attrNameLst>
                                          <p:attrName>ppt_x</p:attrName>
                                        </p:attrNameLst>
                                      </p:cBhvr>
                                      <p:tavLst>
                                        <p:tav tm="0">
                                          <p:val>
                                            <p:strVal val="0-#ppt_w/2"/>
                                          </p:val>
                                        </p:tav>
                                        <p:tav tm="100000">
                                          <p:val>
                                            <p:strVal val="#ppt_x"/>
                                          </p:val>
                                        </p:tav>
                                      </p:tavLst>
                                    </p:anim>
                                    <p:anim calcmode="lin" valueType="num">
                                      <p:cBhvr additive="base">
                                        <p:cTn id="29" dur="500" fill="hold"/>
                                        <p:tgtEl>
                                          <p:spTgt spid="72"/>
                                        </p:tgtEl>
                                        <p:attrNameLst>
                                          <p:attrName>ppt_y</p:attrName>
                                        </p:attrNameLst>
                                      </p:cBhvr>
                                      <p:tavLst>
                                        <p:tav tm="0">
                                          <p:val>
                                            <p:strVal val="1+#ppt_h/2"/>
                                          </p:val>
                                        </p:tav>
                                        <p:tav tm="100000">
                                          <p:val>
                                            <p:strVal val="#ppt_y"/>
                                          </p:val>
                                        </p:tav>
                                      </p:tavLst>
                                    </p:anim>
                                  </p:childTnLst>
                                </p:cTn>
                              </p:par>
                              <p:par>
                                <p:cTn id="30" presetID="2" presetClass="entr" presetSubtype="12" fill="hold" grpId="0" nodeType="withEffect">
                                  <p:stCondLst>
                                    <p:cond delay="1000"/>
                                  </p:stCondLst>
                                  <p:childTnLst>
                                    <p:set>
                                      <p:cBhvr>
                                        <p:cTn id="31" dur="1" fill="hold">
                                          <p:stCondLst>
                                            <p:cond delay="0"/>
                                          </p:stCondLst>
                                        </p:cTn>
                                        <p:tgtEl>
                                          <p:spTgt spid="73"/>
                                        </p:tgtEl>
                                        <p:attrNameLst>
                                          <p:attrName>style.visibility</p:attrName>
                                        </p:attrNameLst>
                                      </p:cBhvr>
                                      <p:to>
                                        <p:strVal val="visible"/>
                                      </p:to>
                                    </p:set>
                                    <p:anim calcmode="lin" valueType="num">
                                      <p:cBhvr additive="base">
                                        <p:cTn id="32" dur="500" fill="hold"/>
                                        <p:tgtEl>
                                          <p:spTgt spid="73"/>
                                        </p:tgtEl>
                                        <p:attrNameLst>
                                          <p:attrName>ppt_x</p:attrName>
                                        </p:attrNameLst>
                                      </p:cBhvr>
                                      <p:tavLst>
                                        <p:tav tm="0">
                                          <p:val>
                                            <p:strVal val="0-#ppt_w/2"/>
                                          </p:val>
                                        </p:tav>
                                        <p:tav tm="100000">
                                          <p:val>
                                            <p:strVal val="#ppt_x"/>
                                          </p:val>
                                        </p:tav>
                                      </p:tavLst>
                                    </p:anim>
                                    <p:anim calcmode="lin" valueType="num">
                                      <p:cBhvr additive="base">
                                        <p:cTn id="33" dur="500" fill="hold"/>
                                        <p:tgtEl>
                                          <p:spTgt spid="73"/>
                                        </p:tgtEl>
                                        <p:attrNameLst>
                                          <p:attrName>ppt_y</p:attrName>
                                        </p:attrNameLst>
                                      </p:cBhvr>
                                      <p:tavLst>
                                        <p:tav tm="0">
                                          <p:val>
                                            <p:strVal val="1+#ppt_h/2"/>
                                          </p:val>
                                        </p:tav>
                                        <p:tav tm="100000">
                                          <p:val>
                                            <p:strVal val="#ppt_y"/>
                                          </p:val>
                                        </p:tav>
                                      </p:tavLst>
                                    </p:anim>
                                  </p:childTnLst>
                                </p:cTn>
                              </p:par>
                              <p:par>
                                <p:cTn id="34" presetID="2" presetClass="entr" presetSubtype="12" fill="hold" grpId="0" nodeType="withEffect">
                                  <p:stCondLst>
                                    <p:cond delay="1000"/>
                                  </p:stCondLst>
                                  <p:childTnLst>
                                    <p:set>
                                      <p:cBhvr>
                                        <p:cTn id="35" dur="1" fill="hold">
                                          <p:stCondLst>
                                            <p:cond delay="0"/>
                                          </p:stCondLst>
                                        </p:cTn>
                                        <p:tgtEl>
                                          <p:spTgt spid="74"/>
                                        </p:tgtEl>
                                        <p:attrNameLst>
                                          <p:attrName>style.visibility</p:attrName>
                                        </p:attrNameLst>
                                      </p:cBhvr>
                                      <p:to>
                                        <p:strVal val="visible"/>
                                      </p:to>
                                    </p:set>
                                    <p:anim calcmode="lin" valueType="num">
                                      <p:cBhvr additive="base">
                                        <p:cTn id="36" dur="500" fill="hold"/>
                                        <p:tgtEl>
                                          <p:spTgt spid="74"/>
                                        </p:tgtEl>
                                        <p:attrNameLst>
                                          <p:attrName>ppt_x</p:attrName>
                                        </p:attrNameLst>
                                      </p:cBhvr>
                                      <p:tavLst>
                                        <p:tav tm="0">
                                          <p:val>
                                            <p:strVal val="0-#ppt_w/2"/>
                                          </p:val>
                                        </p:tav>
                                        <p:tav tm="100000">
                                          <p:val>
                                            <p:strVal val="#ppt_x"/>
                                          </p:val>
                                        </p:tav>
                                      </p:tavLst>
                                    </p:anim>
                                    <p:anim calcmode="lin" valueType="num">
                                      <p:cBhvr additive="base">
                                        <p:cTn id="37" dur="500" fill="hold"/>
                                        <p:tgtEl>
                                          <p:spTgt spid="74"/>
                                        </p:tgtEl>
                                        <p:attrNameLst>
                                          <p:attrName>ppt_y</p:attrName>
                                        </p:attrNameLst>
                                      </p:cBhvr>
                                      <p:tavLst>
                                        <p:tav tm="0">
                                          <p:val>
                                            <p:strVal val="1+#ppt_h/2"/>
                                          </p:val>
                                        </p:tav>
                                        <p:tav tm="100000">
                                          <p:val>
                                            <p:strVal val="#ppt_y"/>
                                          </p:val>
                                        </p:tav>
                                      </p:tavLst>
                                    </p:anim>
                                  </p:childTnLst>
                                </p:cTn>
                              </p:par>
                              <p:par>
                                <p:cTn id="38" presetID="45" presetClass="entr" presetSubtype="0" fill="hold" grpId="0" nodeType="withEffect">
                                  <p:stCondLst>
                                    <p:cond delay="1750"/>
                                  </p:stCondLst>
                                  <p:childTnLst>
                                    <p:set>
                                      <p:cBhvr>
                                        <p:cTn id="39" dur="1" fill="hold">
                                          <p:stCondLst>
                                            <p:cond delay="0"/>
                                          </p:stCondLst>
                                        </p:cTn>
                                        <p:tgtEl>
                                          <p:spTgt spid="83"/>
                                        </p:tgtEl>
                                        <p:attrNameLst>
                                          <p:attrName>style.visibility</p:attrName>
                                        </p:attrNameLst>
                                      </p:cBhvr>
                                      <p:to>
                                        <p:strVal val="visible"/>
                                      </p:to>
                                    </p:set>
                                    <p:animEffect transition="in" filter="fade">
                                      <p:cBhvr>
                                        <p:cTn id="40" dur="2000"/>
                                        <p:tgtEl>
                                          <p:spTgt spid="83"/>
                                        </p:tgtEl>
                                      </p:cBhvr>
                                    </p:animEffect>
                                    <p:anim calcmode="lin" valueType="num">
                                      <p:cBhvr>
                                        <p:cTn id="41" dur="2000" fill="hold"/>
                                        <p:tgtEl>
                                          <p:spTgt spid="83"/>
                                        </p:tgtEl>
                                        <p:attrNameLst>
                                          <p:attrName>ppt_w</p:attrName>
                                        </p:attrNameLst>
                                      </p:cBhvr>
                                      <p:tavLst>
                                        <p:tav tm="0" fmla="#ppt_w*sin(2.5*pi*$)">
                                          <p:val>
                                            <p:fltVal val="0"/>
                                          </p:val>
                                        </p:tav>
                                        <p:tav tm="100000">
                                          <p:val>
                                            <p:fltVal val="1"/>
                                          </p:val>
                                        </p:tav>
                                      </p:tavLst>
                                    </p:anim>
                                    <p:anim calcmode="lin" valueType="num">
                                      <p:cBhvr>
                                        <p:cTn id="42" dur="2000" fill="hold"/>
                                        <p:tgtEl>
                                          <p:spTgt spid="83"/>
                                        </p:tgtEl>
                                        <p:attrNameLst>
                                          <p:attrName>ppt_h</p:attrName>
                                        </p:attrNameLst>
                                      </p:cBhvr>
                                      <p:tavLst>
                                        <p:tav tm="0">
                                          <p:val>
                                            <p:strVal val="#ppt_h"/>
                                          </p:val>
                                        </p:tav>
                                        <p:tav tm="100000">
                                          <p:val>
                                            <p:strVal val="#ppt_h"/>
                                          </p:val>
                                        </p:tav>
                                      </p:tavLst>
                                    </p:anim>
                                  </p:childTnLst>
                                </p:cTn>
                              </p:par>
                              <p:par>
                                <p:cTn id="43" presetID="45" presetClass="entr" presetSubtype="0" fill="hold" grpId="0" nodeType="withEffect">
                                  <p:stCondLst>
                                    <p:cond delay="1750"/>
                                  </p:stCondLst>
                                  <p:childTnLst>
                                    <p:set>
                                      <p:cBhvr>
                                        <p:cTn id="44" dur="1" fill="hold">
                                          <p:stCondLst>
                                            <p:cond delay="0"/>
                                          </p:stCondLst>
                                        </p:cTn>
                                        <p:tgtEl>
                                          <p:spTgt spid="75"/>
                                        </p:tgtEl>
                                        <p:attrNameLst>
                                          <p:attrName>style.visibility</p:attrName>
                                        </p:attrNameLst>
                                      </p:cBhvr>
                                      <p:to>
                                        <p:strVal val="visible"/>
                                      </p:to>
                                    </p:set>
                                    <p:animEffect transition="in" filter="fade">
                                      <p:cBhvr>
                                        <p:cTn id="45" dur="2000"/>
                                        <p:tgtEl>
                                          <p:spTgt spid="75"/>
                                        </p:tgtEl>
                                      </p:cBhvr>
                                    </p:animEffect>
                                    <p:anim calcmode="lin" valueType="num">
                                      <p:cBhvr>
                                        <p:cTn id="46" dur="2000" fill="hold"/>
                                        <p:tgtEl>
                                          <p:spTgt spid="75"/>
                                        </p:tgtEl>
                                        <p:attrNameLst>
                                          <p:attrName>ppt_w</p:attrName>
                                        </p:attrNameLst>
                                      </p:cBhvr>
                                      <p:tavLst>
                                        <p:tav tm="0" fmla="#ppt_w*sin(2.5*pi*$)">
                                          <p:val>
                                            <p:fltVal val="0"/>
                                          </p:val>
                                        </p:tav>
                                        <p:tav tm="100000">
                                          <p:val>
                                            <p:fltVal val="1"/>
                                          </p:val>
                                        </p:tav>
                                      </p:tavLst>
                                    </p:anim>
                                    <p:anim calcmode="lin" valueType="num">
                                      <p:cBhvr>
                                        <p:cTn id="47" dur="2000" fill="hold"/>
                                        <p:tgtEl>
                                          <p:spTgt spid="75"/>
                                        </p:tgtEl>
                                        <p:attrNameLst>
                                          <p:attrName>ppt_h</p:attrName>
                                        </p:attrNameLst>
                                      </p:cBhvr>
                                      <p:tavLst>
                                        <p:tav tm="0">
                                          <p:val>
                                            <p:strVal val="#ppt_h"/>
                                          </p:val>
                                        </p:tav>
                                        <p:tav tm="100000">
                                          <p:val>
                                            <p:strVal val="#ppt_h"/>
                                          </p:val>
                                        </p:tav>
                                      </p:tavLst>
                                    </p:anim>
                                  </p:childTnLst>
                                </p:cTn>
                              </p:par>
                              <p:par>
                                <p:cTn id="48" presetID="45" presetClass="entr" presetSubtype="0" fill="hold" grpId="0" nodeType="withEffect">
                                  <p:stCondLst>
                                    <p:cond delay="1750"/>
                                  </p:stCondLst>
                                  <p:childTnLst>
                                    <p:set>
                                      <p:cBhvr>
                                        <p:cTn id="49" dur="1" fill="hold">
                                          <p:stCondLst>
                                            <p:cond delay="0"/>
                                          </p:stCondLst>
                                        </p:cTn>
                                        <p:tgtEl>
                                          <p:spTgt spid="76"/>
                                        </p:tgtEl>
                                        <p:attrNameLst>
                                          <p:attrName>style.visibility</p:attrName>
                                        </p:attrNameLst>
                                      </p:cBhvr>
                                      <p:to>
                                        <p:strVal val="visible"/>
                                      </p:to>
                                    </p:set>
                                    <p:animEffect transition="in" filter="fade">
                                      <p:cBhvr>
                                        <p:cTn id="50" dur="2000"/>
                                        <p:tgtEl>
                                          <p:spTgt spid="76"/>
                                        </p:tgtEl>
                                      </p:cBhvr>
                                    </p:animEffect>
                                    <p:anim calcmode="lin" valueType="num">
                                      <p:cBhvr>
                                        <p:cTn id="51" dur="2000" fill="hold"/>
                                        <p:tgtEl>
                                          <p:spTgt spid="76"/>
                                        </p:tgtEl>
                                        <p:attrNameLst>
                                          <p:attrName>ppt_w</p:attrName>
                                        </p:attrNameLst>
                                      </p:cBhvr>
                                      <p:tavLst>
                                        <p:tav tm="0" fmla="#ppt_w*sin(2.5*pi*$)">
                                          <p:val>
                                            <p:fltVal val="0"/>
                                          </p:val>
                                        </p:tav>
                                        <p:tav tm="100000">
                                          <p:val>
                                            <p:fltVal val="1"/>
                                          </p:val>
                                        </p:tav>
                                      </p:tavLst>
                                    </p:anim>
                                    <p:anim calcmode="lin" valueType="num">
                                      <p:cBhvr>
                                        <p:cTn id="52" dur="2000" fill="hold"/>
                                        <p:tgtEl>
                                          <p:spTgt spid="76"/>
                                        </p:tgtEl>
                                        <p:attrNameLst>
                                          <p:attrName>ppt_h</p:attrName>
                                        </p:attrNameLst>
                                      </p:cBhvr>
                                      <p:tavLst>
                                        <p:tav tm="0">
                                          <p:val>
                                            <p:strVal val="#ppt_h"/>
                                          </p:val>
                                        </p:tav>
                                        <p:tav tm="100000">
                                          <p:val>
                                            <p:strVal val="#ppt_h"/>
                                          </p:val>
                                        </p:tav>
                                      </p:tavLst>
                                    </p:anim>
                                  </p:childTnLst>
                                </p:cTn>
                              </p:par>
                              <p:par>
                                <p:cTn id="53" presetID="45" presetClass="entr" presetSubtype="0" fill="hold" grpId="0" nodeType="withEffect">
                                  <p:stCondLst>
                                    <p:cond delay="1750"/>
                                  </p:stCondLst>
                                  <p:childTnLst>
                                    <p:set>
                                      <p:cBhvr>
                                        <p:cTn id="54" dur="1" fill="hold">
                                          <p:stCondLst>
                                            <p:cond delay="0"/>
                                          </p:stCondLst>
                                        </p:cTn>
                                        <p:tgtEl>
                                          <p:spTgt spid="82"/>
                                        </p:tgtEl>
                                        <p:attrNameLst>
                                          <p:attrName>style.visibility</p:attrName>
                                        </p:attrNameLst>
                                      </p:cBhvr>
                                      <p:to>
                                        <p:strVal val="visible"/>
                                      </p:to>
                                    </p:set>
                                    <p:animEffect transition="in" filter="fade">
                                      <p:cBhvr>
                                        <p:cTn id="55" dur="2000"/>
                                        <p:tgtEl>
                                          <p:spTgt spid="82"/>
                                        </p:tgtEl>
                                      </p:cBhvr>
                                    </p:animEffect>
                                    <p:anim calcmode="lin" valueType="num">
                                      <p:cBhvr>
                                        <p:cTn id="56" dur="2000" fill="hold"/>
                                        <p:tgtEl>
                                          <p:spTgt spid="82"/>
                                        </p:tgtEl>
                                        <p:attrNameLst>
                                          <p:attrName>ppt_w</p:attrName>
                                        </p:attrNameLst>
                                      </p:cBhvr>
                                      <p:tavLst>
                                        <p:tav tm="0" fmla="#ppt_w*sin(2.5*pi*$)">
                                          <p:val>
                                            <p:fltVal val="0"/>
                                          </p:val>
                                        </p:tav>
                                        <p:tav tm="100000">
                                          <p:val>
                                            <p:fltVal val="1"/>
                                          </p:val>
                                        </p:tav>
                                      </p:tavLst>
                                    </p:anim>
                                    <p:anim calcmode="lin" valueType="num">
                                      <p:cBhvr>
                                        <p:cTn id="57" dur="2000" fill="hold"/>
                                        <p:tgtEl>
                                          <p:spTgt spid="82"/>
                                        </p:tgtEl>
                                        <p:attrNameLst>
                                          <p:attrName>ppt_h</p:attrName>
                                        </p:attrNameLst>
                                      </p:cBhvr>
                                      <p:tavLst>
                                        <p:tav tm="0">
                                          <p:val>
                                            <p:strVal val="#ppt_h"/>
                                          </p:val>
                                        </p:tav>
                                        <p:tav tm="100000">
                                          <p:val>
                                            <p:strVal val="#ppt_h"/>
                                          </p:val>
                                        </p:tav>
                                      </p:tavLst>
                                    </p:anim>
                                  </p:childTnLst>
                                </p:cTn>
                              </p:par>
                              <p:par>
                                <p:cTn id="58" presetID="45" presetClass="entr" presetSubtype="0" fill="hold" grpId="0" nodeType="withEffect">
                                  <p:stCondLst>
                                    <p:cond delay="1750"/>
                                  </p:stCondLst>
                                  <p:childTnLst>
                                    <p:set>
                                      <p:cBhvr>
                                        <p:cTn id="59" dur="1" fill="hold">
                                          <p:stCondLst>
                                            <p:cond delay="0"/>
                                          </p:stCondLst>
                                        </p:cTn>
                                        <p:tgtEl>
                                          <p:spTgt spid="77"/>
                                        </p:tgtEl>
                                        <p:attrNameLst>
                                          <p:attrName>style.visibility</p:attrName>
                                        </p:attrNameLst>
                                      </p:cBhvr>
                                      <p:to>
                                        <p:strVal val="visible"/>
                                      </p:to>
                                    </p:set>
                                    <p:animEffect transition="in" filter="fade">
                                      <p:cBhvr>
                                        <p:cTn id="60" dur="2000"/>
                                        <p:tgtEl>
                                          <p:spTgt spid="77"/>
                                        </p:tgtEl>
                                      </p:cBhvr>
                                    </p:animEffect>
                                    <p:anim calcmode="lin" valueType="num">
                                      <p:cBhvr>
                                        <p:cTn id="61" dur="2000" fill="hold"/>
                                        <p:tgtEl>
                                          <p:spTgt spid="77"/>
                                        </p:tgtEl>
                                        <p:attrNameLst>
                                          <p:attrName>ppt_w</p:attrName>
                                        </p:attrNameLst>
                                      </p:cBhvr>
                                      <p:tavLst>
                                        <p:tav tm="0" fmla="#ppt_w*sin(2.5*pi*$)">
                                          <p:val>
                                            <p:fltVal val="0"/>
                                          </p:val>
                                        </p:tav>
                                        <p:tav tm="100000">
                                          <p:val>
                                            <p:fltVal val="1"/>
                                          </p:val>
                                        </p:tav>
                                      </p:tavLst>
                                    </p:anim>
                                    <p:anim calcmode="lin" valueType="num">
                                      <p:cBhvr>
                                        <p:cTn id="62" dur="2000" fill="hold"/>
                                        <p:tgtEl>
                                          <p:spTgt spid="77"/>
                                        </p:tgtEl>
                                        <p:attrNameLst>
                                          <p:attrName>ppt_h</p:attrName>
                                        </p:attrNameLst>
                                      </p:cBhvr>
                                      <p:tavLst>
                                        <p:tav tm="0">
                                          <p:val>
                                            <p:strVal val="#ppt_h"/>
                                          </p:val>
                                        </p:tav>
                                        <p:tav tm="100000">
                                          <p:val>
                                            <p:strVal val="#ppt_h"/>
                                          </p:val>
                                        </p:tav>
                                      </p:tavLst>
                                    </p:anim>
                                  </p:childTnLst>
                                </p:cTn>
                              </p:par>
                              <p:par>
                                <p:cTn id="63" presetID="16" presetClass="entr" presetSubtype="21" fill="hold" grpId="0" nodeType="withEffect">
                                  <p:stCondLst>
                                    <p:cond delay="3250"/>
                                  </p:stCondLst>
                                  <p:childTnLst>
                                    <p:set>
                                      <p:cBhvr>
                                        <p:cTn id="64" dur="1" fill="hold">
                                          <p:stCondLst>
                                            <p:cond delay="0"/>
                                          </p:stCondLst>
                                        </p:cTn>
                                        <p:tgtEl>
                                          <p:spTgt spid="70"/>
                                        </p:tgtEl>
                                        <p:attrNameLst>
                                          <p:attrName>style.visibility</p:attrName>
                                        </p:attrNameLst>
                                      </p:cBhvr>
                                      <p:to>
                                        <p:strVal val="visible"/>
                                      </p:to>
                                    </p:set>
                                    <p:animEffect transition="in" filter="barn(inVertical)">
                                      <p:cBhvr>
                                        <p:cTn id="65" dur="500"/>
                                        <p:tgtEl>
                                          <p:spTgt spid="70"/>
                                        </p:tgtEl>
                                      </p:cBhvr>
                                    </p:animEffect>
                                  </p:childTnLst>
                                </p:cTn>
                              </p:par>
                              <p:par>
                                <p:cTn id="66" presetID="16" presetClass="entr" presetSubtype="21" fill="hold" grpId="0" nodeType="withEffect">
                                  <p:stCondLst>
                                    <p:cond delay="3250"/>
                                  </p:stCondLst>
                                  <p:childTnLst>
                                    <p:set>
                                      <p:cBhvr>
                                        <p:cTn id="67" dur="1" fill="hold">
                                          <p:stCondLst>
                                            <p:cond delay="0"/>
                                          </p:stCondLst>
                                        </p:cTn>
                                        <p:tgtEl>
                                          <p:spTgt spid="78"/>
                                        </p:tgtEl>
                                        <p:attrNameLst>
                                          <p:attrName>style.visibility</p:attrName>
                                        </p:attrNameLst>
                                      </p:cBhvr>
                                      <p:to>
                                        <p:strVal val="visible"/>
                                      </p:to>
                                    </p:set>
                                    <p:animEffect transition="in" filter="barn(inVertical)">
                                      <p:cBhvr>
                                        <p:cTn id="68" dur="500"/>
                                        <p:tgtEl>
                                          <p:spTgt spid="78"/>
                                        </p:tgtEl>
                                      </p:cBhvr>
                                    </p:animEffect>
                                  </p:childTnLst>
                                </p:cTn>
                              </p:par>
                              <p:par>
                                <p:cTn id="69" presetID="16" presetClass="entr" presetSubtype="21" fill="hold" grpId="0" nodeType="withEffect">
                                  <p:stCondLst>
                                    <p:cond delay="3250"/>
                                  </p:stCondLst>
                                  <p:childTnLst>
                                    <p:set>
                                      <p:cBhvr>
                                        <p:cTn id="70" dur="1" fill="hold">
                                          <p:stCondLst>
                                            <p:cond delay="0"/>
                                          </p:stCondLst>
                                        </p:cTn>
                                        <p:tgtEl>
                                          <p:spTgt spid="79"/>
                                        </p:tgtEl>
                                        <p:attrNameLst>
                                          <p:attrName>style.visibility</p:attrName>
                                        </p:attrNameLst>
                                      </p:cBhvr>
                                      <p:to>
                                        <p:strVal val="visible"/>
                                      </p:to>
                                    </p:set>
                                    <p:animEffect transition="in" filter="barn(inVertical)">
                                      <p:cBhvr>
                                        <p:cTn id="71" dur="500"/>
                                        <p:tgtEl>
                                          <p:spTgt spid="79"/>
                                        </p:tgtEl>
                                      </p:cBhvr>
                                    </p:animEffect>
                                  </p:childTnLst>
                                </p:cTn>
                              </p:par>
                              <p:par>
                                <p:cTn id="72" presetID="16" presetClass="entr" presetSubtype="21" fill="hold" grpId="0" nodeType="withEffect">
                                  <p:stCondLst>
                                    <p:cond delay="3250"/>
                                  </p:stCondLst>
                                  <p:childTnLst>
                                    <p:set>
                                      <p:cBhvr>
                                        <p:cTn id="73" dur="1" fill="hold">
                                          <p:stCondLst>
                                            <p:cond delay="0"/>
                                          </p:stCondLst>
                                        </p:cTn>
                                        <p:tgtEl>
                                          <p:spTgt spid="80"/>
                                        </p:tgtEl>
                                        <p:attrNameLst>
                                          <p:attrName>style.visibility</p:attrName>
                                        </p:attrNameLst>
                                      </p:cBhvr>
                                      <p:to>
                                        <p:strVal val="visible"/>
                                      </p:to>
                                    </p:set>
                                    <p:animEffect transition="in" filter="barn(inVertical)">
                                      <p:cBhvr>
                                        <p:cTn id="74" dur="500"/>
                                        <p:tgtEl>
                                          <p:spTgt spid="80"/>
                                        </p:tgtEl>
                                      </p:cBhvr>
                                    </p:animEffect>
                                  </p:childTnLst>
                                </p:cTn>
                              </p:par>
                              <p:par>
                                <p:cTn id="75" presetID="16" presetClass="entr" presetSubtype="21" fill="hold" grpId="0" nodeType="withEffect">
                                  <p:stCondLst>
                                    <p:cond delay="3250"/>
                                  </p:stCondLst>
                                  <p:childTnLst>
                                    <p:set>
                                      <p:cBhvr>
                                        <p:cTn id="76" dur="1" fill="hold">
                                          <p:stCondLst>
                                            <p:cond delay="0"/>
                                          </p:stCondLst>
                                        </p:cTn>
                                        <p:tgtEl>
                                          <p:spTgt spid="81"/>
                                        </p:tgtEl>
                                        <p:attrNameLst>
                                          <p:attrName>style.visibility</p:attrName>
                                        </p:attrNameLst>
                                      </p:cBhvr>
                                      <p:to>
                                        <p:strVal val="visible"/>
                                      </p:to>
                                    </p:set>
                                    <p:animEffect transition="in" filter="barn(inVertical)">
                                      <p:cBhvr>
                                        <p:cTn id="77" dur="500"/>
                                        <p:tgtEl>
                                          <p:spTgt spid="81"/>
                                        </p:tgtEl>
                                      </p:cBhvr>
                                    </p:animEffect>
                                  </p:childTnLst>
                                </p:cTn>
                              </p:par>
                            </p:childTnLst>
                          </p:cTn>
                        </p:par>
                        <p:par>
                          <p:cTn id="78" fill="hold">
                            <p:stCondLst>
                              <p:cond delay="4750"/>
                            </p:stCondLst>
                            <p:childTnLst>
                              <p:par>
                                <p:cTn id="79" presetID="10" presetClass="entr" presetSubtype="0" fill="hold" grpId="0" nodeType="afterEffect">
                                  <p:stCondLst>
                                    <p:cond delay="0"/>
                                  </p:stCondLst>
                                  <p:childTnLst>
                                    <p:set>
                                      <p:cBhvr>
                                        <p:cTn id="80" dur="1" fill="hold">
                                          <p:stCondLst>
                                            <p:cond delay="0"/>
                                          </p:stCondLst>
                                        </p:cTn>
                                        <p:tgtEl>
                                          <p:spTgt spid="89"/>
                                        </p:tgtEl>
                                        <p:attrNameLst>
                                          <p:attrName>style.visibility</p:attrName>
                                        </p:attrNameLst>
                                      </p:cBhvr>
                                      <p:to>
                                        <p:strVal val="visible"/>
                                      </p:to>
                                    </p:set>
                                    <p:animEffect transition="in" filter="fade">
                                      <p:cBhvr>
                                        <p:cTn id="81" dur="125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67" grpId="0"/>
      <p:bldP spid="69" grpId="0" animBg="1"/>
      <p:bldP spid="70" grpId="0"/>
      <p:bldP spid="71" grpId="0" animBg="1"/>
      <p:bldP spid="72" grpId="0" animBg="1"/>
      <p:bldP spid="73" grpId="0" animBg="1"/>
      <p:bldP spid="74" grpId="0" animBg="1"/>
      <p:bldP spid="75" grpId="0" animBg="1"/>
      <p:bldP spid="76" grpId="0" animBg="1"/>
      <p:bldP spid="77" grpId="0" animBg="1"/>
      <p:bldP spid="78" grpId="0"/>
      <p:bldP spid="79" grpId="0"/>
      <p:bldP spid="80" grpId="0"/>
      <p:bldP spid="81" grpId="0"/>
      <p:bldP spid="82" grpId="0" animBg="1"/>
      <p:bldP spid="83" grpId="0" animBg="1"/>
      <p:bldP spid="8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20</a:t>
            </a:r>
            <a:endParaRPr lang="zh-CN" dirty="0">
              <a:latin typeface="方正兰亭超细黑简体" panose="02000000000000000000" pitchFamily="2" charset="-122"/>
              <a:ea typeface="方正兰亭超细黑简体" panose="02000000000000000000" pitchFamily="2" charset="-122"/>
            </a:endParaRPr>
          </a:p>
        </p:txBody>
      </p:sp>
      <p:sp>
        <p:nvSpPr>
          <p:cNvPr id="77" name="矩形 7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79" name="矩形 7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等腰三角形 7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KSO_Shape"/>
          <p:cNvSpPr>
            <a:spLocks/>
          </p:cNvSpPr>
          <p:nvPr/>
        </p:nvSpPr>
        <p:spPr bwMode="auto">
          <a:xfrm>
            <a:off x="335491" y="231538"/>
            <a:ext cx="290942" cy="2880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添加标题</a:t>
            </a:r>
          </a:p>
        </p:txBody>
      </p:sp>
      <p:graphicFrame>
        <p:nvGraphicFramePr>
          <p:cNvPr id="14" name="图表 13"/>
          <p:cNvGraphicFramePr/>
          <p:nvPr>
            <p:extLst>
              <p:ext uri="{D42A27DB-BD31-4B8C-83A1-F6EECF244321}">
                <p14:modId xmlns:p14="http://schemas.microsoft.com/office/powerpoint/2010/main" val="836454341"/>
              </p:ext>
            </p:extLst>
          </p:nvPr>
        </p:nvGraphicFramePr>
        <p:xfrm>
          <a:off x="5305499" y="1052736"/>
          <a:ext cx="5760640" cy="3752898"/>
        </p:xfrm>
        <a:graphic>
          <a:graphicData uri="http://schemas.openxmlformats.org/drawingml/2006/chart">
            <c:chart xmlns:c="http://schemas.openxmlformats.org/drawingml/2006/chart" xmlns:r="http://schemas.openxmlformats.org/officeDocument/2006/relationships" r:id="rId3"/>
          </a:graphicData>
        </a:graphic>
      </p:graphicFrame>
      <p:sp>
        <p:nvSpPr>
          <p:cNvPr id="15" name="标题 11"/>
          <p:cNvSpPr txBox="1">
            <a:spLocks/>
          </p:cNvSpPr>
          <p:nvPr/>
        </p:nvSpPr>
        <p:spPr>
          <a:xfrm>
            <a:off x="1993131" y="1411959"/>
            <a:ext cx="720080" cy="571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00" dirty="0">
                <a:solidFill>
                  <a:srgbClr val="2F5EB0"/>
                </a:solidFill>
                <a:latin typeface="方正兰亭黑简体" panose="02000000000000000000" pitchFamily="2" charset="-122"/>
                <a:ea typeface="方正兰亭黑简体" panose="02000000000000000000" pitchFamily="2" charset="-122"/>
              </a:rPr>
              <a:t>64%</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16" name="标题 11"/>
          <p:cNvSpPr txBox="1">
            <a:spLocks/>
          </p:cNvSpPr>
          <p:nvPr/>
        </p:nvSpPr>
        <p:spPr>
          <a:xfrm>
            <a:off x="2546693" y="1483967"/>
            <a:ext cx="2686798"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17" name="标题 11"/>
          <p:cNvSpPr txBox="1">
            <a:spLocks/>
          </p:cNvSpPr>
          <p:nvPr/>
        </p:nvSpPr>
        <p:spPr>
          <a:xfrm>
            <a:off x="2546693" y="1128491"/>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rgbClr val="2F5EB0"/>
                </a:solidFill>
                <a:latin typeface="微软雅黑" panose="020B0503020204020204" pitchFamily="34" charset="-122"/>
                <a:ea typeface="微软雅黑" panose="020B0503020204020204" pitchFamily="34" charset="-122"/>
              </a:rPr>
              <a:t>输入文字标题</a:t>
            </a:r>
          </a:p>
        </p:txBody>
      </p:sp>
      <p:sp>
        <p:nvSpPr>
          <p:cNvPr id="18" name="标题 11"/>
          <p:cNvSpPr txBox="1">
            <a:spLocks/>
          </p:cNvSpPr>
          <p:nvPr/>
        </p:nvSpPr>
        <p:spPr>
          <a:xfrm>
            <a:off x="1993131" y="2712227"/>
            <a:ext cx="720080" cy="571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00" dirty="0">
                <a:solidFill>
                  <a:srgbClr val="2F5EB0"/>
                </a:solidFill>
                <a:latin typeface="方正兰亭黑简体" panose="02000000000000000000" pitchFamily="2" charset="-122"/>
                <a:ea typeface="方正兰亭黑简体" panose="02000000000000000000" pitchFamily="2" charset="-122"/>
              </a:rPr>
              <a:t>25%</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19" name="标题 11"/>
          <p:cNvSpPr txBox="1">
            <a:spLocks/>
          </p:cNvSpPr>
          <p:nvPr/>
        </p:nvSpPr>
        <p:spPr>
          <a:xfrm>
            <a:off x="2546693" y="2784235"/>
            <a:ext cx="2686798"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20" name="标题 11"/>
          <p:cNvSpPr txBox="1">
            <a:spLocks/>
          </p:cNvSpPr>
          <p:nvPr/>
        </p:nvSpPr>
        <p:spPr>
          <a:xfrm>
            <a:off x="2546693" y="242875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rgbClr val="2F5EB0"/>
                </a:solidFill>
                <a:latin typeface="微软雅黑" panose="020B0503020204020204" pitchFamily="34" charset="-122"/>
                <a:ea typeface="微软雅黑" panose="020B0503020204020204" pitchFamily="34" charset="-122"/>
              </a:rPr>
              <a:t>输入文字标题</a:t>
            </a:r>
          </a:p>
        </p:txBody>
      </p:sp>
      <p:sp>
        <p:nvSpPr>
          <p:cNvPr id="21" name="标题 11"/>
          <p:cNvSpPr txBox="1">
            <a:spLocks/>
          </p:cNvSpPr>
          <p:nvPr/>
        </p:nvSpPr>
        <p:spPr>
          <a:xfrm>
            <a:off x="1993131" y="3928492"/>
            <a:ext cx="720080" cy="571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00" dirty="0">
                <a:solidFill>
                  <a:srgbClr val="2F5EB0"/>
                </a:solidFill>
                <a:latin typeface="方正兰亭黑简体" panose="02000000000000000000" pitchFamily="2" charset="-122"/>
                <a:ea typeface="方正兰亭黑简体" panose="02000000000000000000" pitchFamily="2" charset="-122"/>
              </a:rPr>
              <a:t>11%</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22" name="标题 11"/>
          <p:cNvSpPr txBox="1">
            <a:spLocks/>
          </p:cNvSpPr>
          <p:nvPr/>
        </p:nvSpPr>
        <p:spPr>
          <a:xfrm>
            <a:off x="2546693" y="4000500"/>
            <a:ext cx="2686798"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23" name="标题 11"/>
          <p:cNvSpPr txBox="1">
            <a:spLocks/>
          </p:cNvSpPr>
          <p:nvPr/>
        </p:nvSpPr>
        <p:spPr>
          <a:xfrm>
            <a:off x="2546693" y="3645024"/>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rgbClr val="2F5EB0"/>
                </a:solidFill>
                <a:latin typeface="微软雅黑" panose="020B0503020204020204" pitchFamily="34" charset="-122"/>
                <a:ea typeface="微软雅黑" panose="020B0503020204020204" pitchFamily="34" charset="-122"/>
              </a:rPr>
              <a:t>输入文字标题</a:t>
            </a:r>
          </a:p>
        </p:txBody>
      </p:sp>
      <p:sp>
        <p:nvSpPr>
          <p:cNvPr id="24" name="TextBox 23"/>
          <p:cNvSpPr txBox="1"/>
          <p:nvPr/>
        </p:nvSpPr>
        <p:spPr>
          <a:xfrm>
            <a:off x="1957127" y="5374957"/>
            <a:ext cx="8172908" cy="646331"/>
          </a:xfrm>
          <a:prstGeom prst="rect">
            <a:avLst/>
          </a:prstGeom>
          <a:noFill/>
        </p:spPr>
        <p:txBody>
          <a:bodyPr wrap="square" lIns="0" tIns="0" rIns="0" bIns="0" rtlCol="0">
            <a:spAutoFit/>
          </a:bodyPr>
          <a:lstStyle/>
          <a:p>
            <a:pPr algn="just"/>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25" name="TextBox 24"/>
          <p:cNvSpPr txBox="1"/>
          <p:nvPr/>
        </p:nvSpPr>
        <p:spPr>
          <a:xfrm>
            <a:off x="5046356" y="4940007"/>
            <a:ext cx="2059343" cy="276999"/>
          </a:xfrm>
          <a:prstGeom prst="rect">
            <a:avLst/>
          </a:prstGeom>
          <a:noFill/>
        </p:spPr>
        <p:txBody>
          <a:bodyPr wrap="square" lIns="0" tIns="0" rIns="0" bIns="0" rtlCol="0">
            <a:spAutoFit/>
          </a:bodyPr>
          <a:lstStyle/>
          <a:p>
            <a:r>
              <a:rPr lang="zh-CN" altLang="en-US" b="1" dirty="0">
                <a:solidFill>
                  <a:srgbClr val="2F5EB0"/>
                </a:solidFill>
                <a:latin typeface="Impact MT Std" pitchFamily="34" charset="0"/>
                <a:ea typeface="微软雅黑" pitchFamily="34" charset="-122"/>
              </a:rPr>
              <a:t>点击输入标题文本</a:t>
            </a:r>
          </a:p>
        </p:txBody>
      </p:sp>
      <p:sp>
        <p:nvSpPr>
          <p:cNvPr id="26" name="TextBox 25"/>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7443901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1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grpId="0" nodeType="withEffect">
                                  <p:stCondLst>
                                    <p:cond delay="1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53" presetClass="entr" presetSubtype="16" fill="hold" grpId="0" nodeType="withEffect">
                                  <p:stCondLst>
                                    <p:cond delay="125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par>
                                <p:cTn id="25" presetID="53" presetClass="entr" presetSubtype="16" fill="hold" grpId="0" nodeType="withEffect">
                                  <p:stCondLst>
                                    <p:cond delay="125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par>
                                <p:cTn id="35" presetID="53" presetClass="entr" presetSubtype="16" fill="hold" grpId="0" nodeType="withEffect">
                                  <p:stCondLst>
                                    <p:cond delay="125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par>
                                <p:cTn id="40" presetID="53" presetClass="entr" presetSubtype="16" fill="hold" grpId="0" nodeType="withEffect">
                                  <p:stCondLst>
                                    <p:cond delay="125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childTnLst>
                                </p:cTn>
                              </p:par>
                              <p:par>
                                <p:cTn id="45" presetID="53" presetClass="entr" presetSubtype="16" fill="hold" grpId="0" nodeType="withEffect">
                                  <p:stCondLst>
                                    <p:cond delay="1250"/>
                                  </p:stCondLst>
                                  <p:childTnLst>
                                    <p:set>
                                      <p:cBhvr>
                                        <p:cTn id="46" dur="1" fill="hold">
                                          <p:stCondLst>
                                            <p:cond delay="0"/>
                                          </p:stCondLst>
                                        </p:cTn>
                                        <p:tgtEl>
                                          <p:spTgt spid="22"/>
                                        </p:tgtEl>
                                        <p:attrNameLst>
                                          <p:attrName>style.visibility</p:attrName>
                                        </p:attrNameLst>
                                      </p:cBhvr>
                                      <p:to>
                                        <p:strVal val="visible"/>
                                      </p:to>
                                    </p:set>
                                    <p:anim calcmode="lin" valueType="num">
                                      <p:cBhvr>
                                        <p:cTn id="47" dur="500" fill="hold"/>
                                        <p:tgtEl>
                                          <p:spTgt spid="22"/>
                                        </p:tgtEl>
                                        <p:attrNameLst>
                                          <p:attrName>ppt_w</p:attrName>
                                        </p:attrNameLst>
                                      </p:cBhvr>
                                      <p:tavLst>
                                        <p:tav tm="0">
                                          <p:val>
                                            <p:fltVal val="0"/>
                                          </p:val>
                                        </p:tav>
                                        <p:tav tm="100000">
                                          <p:val>
                                            <p:strVal val="#ppt_w"/>
                                          </p:val>
                                        </p:tav>
                                      </p:tavLst>
                                    </p:anim>
                                    <p:anim calcmode="lin" valueType="num">
                                      <p:cBhvr>
                                        <p:cTn id="48" dur="500" fill="hold"/>
                                        <p:tgtEl>
                                          <p:spTgt spid="22"/>
                                        </p:tgtEl>
                                        <p:attrNameLst>
                                          <p:attrName>ppt_h</p:attrName>
                                        </p:attrNameLst>
                                      </p:cBhvr>
                                      <p:tavLst>
                                        <p:tav tm="0">
                                          <p:val>
                                            <p:fltVal val="0"/>
                                          </p:val>
                                        </p:tav>
                                        <p:tav tm="100000">
                                          <p:val>
                                            <p:strVal val="#ppt_h"/>
                                          </p:val>
                                        </p:tav>
                                      </p:tavLst>
                                    </p:anim>
                                    <p:animEffect transition="in" filter="fade">
                                      <p:cBhvr>
                                        <p:cTn id="49" dur="500"/>
                                        <p:tgtEl>
                                          <p:spTgt spid="22"/>
                                        </p:tgtEl>
                                      </p:cBhvr>
                                    </p:animEffect>
                                  </p:childTnLst>
                                </p:cTn>
                              </p:par>
                              <p:par>
                                <p:cTn id="50" presetID="53" presetClass="entr" presetSubtype="16" fill="hold" grpId="0" nodeType="withEffect">
                                  <p:stCondLst>
                                    <p:cond delay="125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Effect transition="in" filter="fade">
                                      <p:cBhvr>
                                        <p:cTn id="54" dur="500"/>
                                        <p:tgtEl>
                                          <p:spTgt spid="23"/>
                                        </p:tgtEl>
                                      </p:cBhvr>
                                    </p:animEffect>
                                  </p:childTnLst>
                                </p:cTn>
                              </p:par>
                            </p:childTnLst>
                          </p:cTn>
                        </p:par>
                        <p:par>
                          <p:cTn id="55" fill="hold">
                            <p:stCondLst>
                              <p:cond delay="1750"/>
                            </p:stCondLst>
                            <p:childTnLst>
                              <p:par>
                                <p:cTn id="56" presetID="2" presetClass="entr" presetSubtype="2"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additive="base">
                                        <p:cTn id="58" dur="300" fill="hold"/>
                                        <p:tgtEl>
                                          <p:spTgt spid="25"/>
                                        </p:tgtEl>
                                        <p:attrNameLst>
                                          <p:attrName>ppt_x</p:attrName>
                                        </p:attrNameLst>
                                      </p:cBhvr>
                                      <p:tavLst>
                                        <p:tav tm="0">
                                          <p:val>
                                            <p:strVal val="1+#ppt_w/2"/>
                                          </p:val>
                                        </p:tav>
                                        <p:tav tm="100000">
                                          <p:val>
                                            <p:strVal val="#ppt_x"/>
                                          </p:val>
                                        </p:tav>
                                      </p:tavLst>
                                    </p:anim>
                                    <p:anim calcmode="lin" valueType="num">
                                      <p:cBhvr additive="base">
                                        <p:cTn id="59" dur="300" fill="hold"/>
                                        <p:tgtEl>
                                          <p:spTgt spid="25"/>
                                        </p:tgtEl>
                                        <p:attrNameLst>
                                          <p:attrName>ppt_y</p:attrName>
                                        </p:attrNameLst>
                                      </p:cBhvr>
                                      <p:tavLst>
                                        <p:tav tm="0">
                                          <p:val>
                                            <p:strVal val="#ppt_y"/>
                                          </p:val>
                                        </p:tav>
                                        <p:tav tm="100000">
                                          <p:val>
                                            <p:strVal val="#ppt_y"/>
                                          </p:val>
                                        </p:tav>
                                      </p:tavLst>
                                    </p:anim>
                                  </p:childTnLst>
                                </p:cTn>
                              </p:par>
                            </p:childTnLst>
                          </p:cTn>
                        </p:par>
                        <p:par>
                          <p:cTn id="60" fill="hold">
                            <p:stCondLst>
                              <p:cond delay="2050"/>
                            </p:stCondLst>
                            <p:childTnLst>
                              <p:par>
                                <p:cTn id="61" presetID="2" presetClass="entr" presetSubtype="2"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300" fill="hold"/>
                                        <p:tgtEl>
                                          <p:spTgt spid="24"/>
                                        </p:tgtEl>
                                        <p:attrNameLst>
                                          <p:attrName>ppt_x</p:attrName>
                                        </p:attrNameLst>
                                      </p:cBhvr>
                                      <p:tavLst>
                                        <p:tav tm="0">
                                          <p:val>
                                            <p:strVal val="1+#ppt_w/2"/>
                                          </p:val>
                                        </p:tav>
                                        <p:tav tm="100000">
                                          <p:val>
                                            <p:strVal val="#ppt_x"/>
                                          </p:val>
                                        </p:tav>
                                      </p:tavLst>
                                    </p:anim>
                                    <p:anim calcmode="lin" valueType="num">
                                      <p:cBhvr additive="base">
                                        <p:cTn id="64" dur="300" fill="hold"/>
                                        <p:tgtEl>
                                          <p:spTgt spid="24"/>
                                        </p:tgtEl>
                                        <p:attrNameLst>
                                          <p:attrName>ppt_y</p:attrName>
                                        </p:attrNameLst>
                                      </p:cBhvr>
                                      <p:tavLst>
                                        <p:tav tm="0">
                                          <p:val>
                                            <p:strVal val="#ppt_y"/>
                                          </p:val>
                                        </p:tav>
                                        <p:tav tm="100000">
                                          <p:val>
                                            <p:strVal val="#ppt_y"/>
                                          </p:val>
                                        </p:tav>
                                      </p:tavLst>
                                    </p:anim>
                                  </p:childTnLst>
                                </p:cTn>
                              </p:par>
                            </p:childTnLst>
                          </p:cTn>
                        </p:par>
                        <p:par>
                          <p:cTn id="65" fill="hold">
                            <p:stCondLst>
                              <p:cond delay="2350"/>
                            </p:stCondLst>
                            <p:childTnLst>
                              <p:par>
                                <p:cTn id="66" presetID="10" presetClass="entr" presetSubtype="0" fill="hold" grpId="0" nodeType="after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12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P spid="15" grpId="0"/>
      <p:bldP spid="16" grpId="0"/>
      <p:bldP spid="17" grpId="0"/>
      <p:bldP spid="18" grpId="0"/>
      <p:bldP spid="19" grpId="0"/>
      <p:bldP spid="20" grpId="0"/>
      <p:bldP spid="21" grpId="0"/>
      <p:bldP spid="22" grpId="0"/>
      <p:bldP spid="23" grpId="0"/>
      <p:bldP spid="24" grpId="0"/>
      <p:bldP spid="25"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10026783"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21</a:t>
            </a:r>
            <a:endParaRPr lang="zh-CN" dirty="0">
              <a:latin typeface="方正兰亭超细黑简体" panose="02000000000000000000" pitchFamily="2" charset="-122"/>
              <a:ea typeface="方正兰亭超细黑简体" panose="02000000000000000000" pitchFamily="2" charset="-122"/>
            </a:endParaRPr>
          </a:p>
        </p:txBody>
      </p:sp>
      <p:sp>
        <p:nvSpPr>
          <p:cNvPr id="77" name="矩形 7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79" name="矩形 7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等腰三角形 7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KSO_Shape"/>
          <p:cNvSpPr>
            <a:spLocks/>
          </p:cNvSpPr>
          <p:nvPr/>
        </p:nvSpPr>
        <p:spPr bwMode="auto">
          <a:xfrm>
            <a:off x="335491" y="231538"/>
            <a:ext cx="290942" cy="2880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添加标题</a:t>
            </a:r>
          </a:p>
        </p:txBody>
      </p:sp>
      <p:sp>
        <p:nvSpPr>
          <p:cNvPr id="15" name="矩形 14"/>
          <p:cNvSpPr/>
          <p:nvPr/>
        </p:nvSpPr>
        <p:spPr>
          <a:xfrm>
            <a:off x="-167108" y="1236948"/>
            <a:ext cx="12362284" cy="2664296"/>
          </a:xfrm>
          <a:prstGeom prst="rect">
            <a:avLst/>
          </a:prstGeom>
          <a:blipFill>
            <a:blip r:embed="rId3"/>
            <a:srcRect/>
            <a:stretch>
              <a:fillRect l="-34165" t="-210782" r="-29957" b="-116198"/>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1736322" y="4278043"/>
            <a:ext cx="663125" cy="663125"/>
            <a:chOff x="8077071" y="845254"/>
            <a:chExt cx="2036801" cy="2036802"/>
          </a:xfrm>
        </p:grpSpPr>
        <p:sp>
          <p:nvSpPr>
            <p:cNvPr id="17" name="椭圆 16"/>
            <p:cNvSpPr/>
            <p:nvPr/>
          </p:nvSpPr>
          <p:spPr>
            <a:xfrm>
              <a:off x="8077071" y="845254"/>
              <a:ext cx="2036801"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8"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19" name="组合 18"/>
          <p:cNvGrpSpPr/>
          <p:nvPr/>
        </p:nvGrpSpPr>
        <p:grpSpPr>
          <a:xfrm>
            <a:off x="3715344" y="4278043"/>
            <a:ext cx="663125" cy="663125"/>
            <a:chOff x="8125599" y="1434035"/>
            <a:chExt cx="2036802" cy="2036802"/>
          </a:xfrm>
        </p:grpSpPr>
        <p:sp>
          <p:nvSpPr>
            <p:cNvPr id="20" name="椭圆 19"/>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1"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22" name="组合 21"/>
          <p:cNvGrpSpPr/>
          <p:nvPr/>
        </p:nvGrpSpPr>
        <p:grpSpPr>
          <a:xfrm>
            <a:off x="5737550" y="4278043"/>
            <a:ext cx="663125" cy="663125"/>
            <a:chOff x="8125599" y="1434035"/>
            <a:chExt cx="2036802" cy="2036802"/>
          </a:xfrm>
        </p:grpSpPr>
        <p:sp>
          <p:nvSpPr>
            <p:cNvPr id="23" name="椭圆 22"/>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24" name="组合 23"/>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25"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6"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7"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28" name="组合 27"/>
          <p:cNvGrpSpPr/>
          <p:nvPr/>
        </p:nvGrpSpPr>
        <p:grpSpPr>
          <a:xfrm>
            <a:off x="7787262" y="4278043"/>
            <a:ext cx="663125" cy="663125"/>
            <a:chOff x="8125599" y="1434035"/>
            <a:chExt cx="2036802" cy="2036802"/>
          </a:xfrm>
        </p:grpSpPr>
        <p:sp>
          <p:nvSpPr>
            <p:cNvPr id="29" name="椭圆 28"/>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0"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31" name="组合 30"/>
          <p:cNvGrpSpPr/>
          <p:nvPr/>
        </p:nvGrpSpPr>
        <p:grpSpPr>
          <a:xfrm>
            <a:off x="9898958" y="4278043"/>
            <a:ext cx="663125" cy="663125"/>
            <a:chOff x="8125599" y="1434035"/>
            <a:chExt cx="2036802" cy="2036802"/>
          </a:xfrm>
        </p:grpSpPr>
        <p:sp>
          <p:nvSpPr>
            <p:cNvPr id="32" name="椭圆 31"/>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3"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sp>
        <p:nvSpPr>
          <p:cNvPr id="34" name="矩形 33"/>
          <p:cNvSpPr/>
          <p:nvPr/>
        </p:nvSpPr>
        <p:spPr>
          <a:xfrm>
            <a:off x="913011" y="5013176"/>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5" name="矩形 34"/>
          <p:cNvSpPr/>
          <p:nvPr/>
        </p:nvSpPr>
        <p:spPr>
          <a:xfrm>
            <a:off x="3001243" y="5013176"/>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6" name="矩形 35"/>
          <p:cNvSpPr/>
          <p:nvPr/>
        </p:nvSpPr>
        <p:spPr>
          <a:xfrm>
            <a:off x="5018141" y="5013176"/>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7" name="矩形 36"/>
          <p:cNvSpPr/>
          <p:nvPr/>
        </p:nvSpPr>
        <p:spPr>
          <a:xfrm>
            <a:off x="7034365" y="5013176"/>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8" name="矩形 37"/>
          <p:cNvSpPr/>
          <p:nvPr/>
        </p:nvSpPr>
        <p:spPr>
          <a:xfrm>
            <a:off x="9122597" y="5013176"/>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9" name="TextBox 38"/>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144090741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53333">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14:bounceEnd="53333">
                                          <p:cBhvr additive="base">
                                            <p:cTn id="12" dur="750" fill="hold"/>
                                            <p:tgtEl>
                                              <p:spTgt spid="16"/>
                                            </p:tgtEl>
                                            <p:attrNameLst>
                                              <p:attrName>ppt_x</p:attrName>
                                            </p:attrNameLst>
                                          </p:cBhvr>
                                          <p:tavLst>
                                            <p:tav tm="0">
                                              <p:val>
                                                <p:strVal val="#ppt_x"/>
                                              </p:val>
                                            </p:tav>
                                            <p:tav tm="100000">
                                              <p:val>
                                                <p:strVal val="#ppt_x"/>
                                              </p:val>
                                            </p:tav>
                                          </p:tavLst>
                                        </p:anim>
                                        <p:anim calcmode="lin" valueType="num" p14:bounceEnd="53333">
                                          <p:cBhvr additive="base">
                                            <p:cTn id="13" dur="750" fill="hold"/>
                                            <p:tgtEl>
                                              <p:spTgt spid="16"/>
                                            </p:tgtEl>
                                            <p:attrNameLst>
                                              <p:attrName>ppt_y</p:attrName>
                                            </p:attrNameLst>
                                          </p:cBhvr>
                                          <p:tavLst>
                                            <p:tav tm="0">
                                              <p:val>
                                                <p:strVal val="0-#ppt_h/2"/>
                                              </p:val>
                                            </p:tav>
                                            <p:tav tm="100000">
                                              <p:val>
                                                <p:strVal val="#ppt_y"/>
                                              </p:val>
                                            </p:tav>
                                          </p:tavLst>
                                        </p:anim>
                                      </p:childTnLst>
                                    </p:cTn>
                                  </p:par>
                                </p:childTnLst>
                              </p:cTn>
                            </p:par>
                            <p:par>
                              <p:cTn id="14" fill="hold">
                                <p:stCondLst>
                                  <p:cond delay="1250"/>
                                </p:stCondLst>
                                <p:childTnLst>
                                  <p:par>
                                    <p:cTn id="15" presetID="22" presetClass="entr" presetSubtype="1"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up)">
                                          <p:cBhvr>
                                            <p:cTn id="17" dur="500"/>
                                            <p:tgtEl>
                                              <p:spTgt spid="34"/>
                                            </p:tgtEl>
                                          </p:cBhvr>
                                        </p:animEffect>
                                      </p:childTnLst>
                                    </p:cTn>
                                  </p:par>
                                </p:childTnLst>
                              </p:cTn>
                            </p:par>
                            <p:par>
                              <p:cTn id="18" fill="hold">
                                <p:stCondLst>
                                  <p:cond delay="1750"/>
                                </p:stCondLst>
                                <p:childTnLst>
                                  <p:par>
                                    <p:cTn id="19" presetID="2" presetClass="entr" presetSubtype="1" fill="hold" nodeType="afterEffect" p14:presetBounceEnd="53333">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3333">
                                          <p:cBhvr additive="base">
                                            <p:cTn id="21" dur="750" fill="hold"/>
                                            <p:tgtEl>
                                              <p:spTgt spid="19"/>
                                            </p:tgtEl>
                                            <p:attrNameLst>
                                              <p:attrName>ppt_x</p:attrName>
                                            </p:attrNameLst>
                                          </p:cBhvr>
                                          <p:tavLst>
                                            <p:tav tm="0">
                                              <p:val>
                                                <p:strVal val="#ppt_x"/>
                                              </p:val>
                                            </p:tav>
                                            <p:tav tm="100000">
                                              <p:val>
                                                <p:strVal val="#ppt_x"/>
                                              </p:val>
                                            </p:tav>
                                          </p:tavLst>
                                        </p:anim>
                                        <p:anim calcmode="lin" valueType="num" p14:bounceEnd="53333">
                                          <p:cBhvr additive="base">
                                            <p:cTn id="22" dur="750" fill="hold"/>
                                            <p:tgtEl>
                                              <p:spTgt spid="19"/>
                                            </p:tgtEl>
                                            <p:attrNameLst>
                                              <p:attrName>ppt_y</p:attrName>
                                            </p:attrNameLst>
                                          </p:cBhvr>
                                          <p:tavLst>
                                            <p:tav tm="0">
                                              <p:val>
                                                <p:strVal val="0-#ppt_h/2"/>
                                              </p:val>
                                            </p:tav>
                                            <p:tav tm="100000">
                                              <p:val>
                                                <p:strVal val="#ppt_y"/>
                                              </p:val>
                                            </p:tav>
                                          </p:tavLst>
                                        </p:anim>
                                      </p:childTnLst>
                                    </p:cTn>
                                  </p:par>
                                </p:childTnLst>
                              </p:cTn>
                            </p:par>
                            <p:par>
                              <p:cTn id="23" fill="hold">
                                <p:stCondLst>
                                  <p:cond delay="2500"/>
                                </p:stCondLst>
                                <p:childTnLst>
                                  <p:par>
                                    <p:cTn id="24" presetID="22" presetClass="entr" presetSubtype="1"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up)">
                                          <p:cBhvr>
                                            <p:cTn id="26" dur="500"/>
                                            <p:tgtEl>
                                              <p:spTgt spid="35"/>
                                            </p:tgtEl>
                                          </p:cBhvr>
                                        </p:animEffect>
                                      </p:childTnLst>
                                    </p:cTn>
                                  </p:par>
                                </p:childTnLst>
                              </p:cTn>
                            </p:par>
                            <p:par>
                              <p:cTn id="27" fill="hold">
                                <p:stCondLst>
                                  <p:cond delay="3000"/>
                                </p:stCondLst>
                                <p:childTnLst>
                                  <p:par>
                                    <p:cTn id="28" presetID="2" presetClass="entr" presetSubtype="1" fill="hold" nodeType="afterEffect" p14:presetBounceEnd="53333">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14:bounceEnd="53333">
                                          <p:cBhvr additive="base">
                                            <p:cTn id="30" dur="750" fill="hold"/>
                                            <p:tgtEl>
                                              <p:spTgt spid="22"/>
                                            </p:tgtEl>
                                            <p:attrNameLst>
                                              <p:attrName>ppt_x</p:attrName>
                                            </p:attrNameLst>
                                          </p:cBhvr>
                                          <p:tavLst>
                                            <p:tav tm="0">
                                              <p:val>
                                                <p:strVal val="#ppt_x"/>
                                              </p:val>
                                            </p:tav>
                                            <p:tav tm="100000">
                                              <p:val>
                                                <p:strVal val="#ppt_x"/>
                                              </p:val>
                                            </p:tav>
                                          </p:tavLst>
                                        </p:anim>
                                        <p:anim calcmode="lin" valueType="num" p14:bounceEnd="53333">
                                          <p:cBhvr additive="base">
                                            <p:cTn id="31" dur="750" fill="hold"/>
                                            <p:tgtEl>
                                              <p:spTgt spid="22"/>
                                            </p:tgtEl>
                                            <p:attrNameLst>
                                              <p:attrName>ppt_y</p:attrName>
                                            </p:attrNameLst>
                                          </p:cBhvr>
                                          <p:tavLst>
                                            <p:tav tm="0">
                                              <p:val>
                                                <p:strVal val="0-#ppt_h/2"/>
                                              </p:val>
                                            </p:tav>
                                            <p:tav tm="100000">
                                              <p:val>
                                                <p:strVal val="#ppt_y"/>
                                              </p:val>
                                            </p:tav>
                                          </p:tavLst>
                                        </p:anim>
                                      </p:childTnLst>
                                    </p:cTn>
                                  </p:par>
                                </p:childTnLst>
                              </p:cTn>
                            </p:par>
                            <p:par>
                              <p:cTn id="32" fill="hold">
                                <p:stCondLst>
                                  <p:cond delay="3750"/>
                                </p:stCondLst>
                                <p:childTnLst>
                                  <p:par>
                                    <p:cTn id="33" presetID="22" presetClass="entr" presetSubtype="1"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up)">
                                          <p:cBhvr>
                                            <p:cTn id="35" dur="500"/>
                                            <p:tgtEl>
                                              <p:spTgt spid="36"/>
                                            </p:tgtEl>
                                          </p:cBhvr>
                                        </p:animEffect>
                                      </p:childTnLst>
                                    </p:cTn>
                                  </p:par>
                                </p:childTnLst>
                              </p:cTn>
                            </p:par>
                            <p:par>
                              <p:cTn id="36" fill="hold">
                                <p:stCondLst>
                                  <p:cond delay="4250"/>
                                </p:stCondLst>
                                <p:childTnLst>
                                  <p:par>
                                    <p:cTn id="37" presetID="2" presetClass="entr" presetSubtype="1" fill="hold" nodeType="afterEffect" p14:presetBounceEnd="53333">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14:bounceEnd="53333">
                                          <p:cBhvr additive="base">
                                            <p:cTn id="39" dur="750" fill="hold"/>
                                            <p:tgtEl>
                                              <p:spTgt spid="28"/>
                                            </p:tgtEl>
                                            <p:attrNameLst>
                                              <p:attrName>ppt_x</p:attrName>
                                            </p:attrNameLst>
                                          </p:cBhvr>
                                          <p:tavLst>
                                            <p:tav tm="0">
                                              <p:val>
                                                <p:strVal val="#ppt_x"/>
                                              </p:val>
                                            </p:tav>
                                            <p:tav tm="100000">
                                              <p:val>
                                                <p:strVal val="#ppt_x"/>
                                              </p:val>
                                            </p:tav>
                                          </p:tavLst>
                                        </p:anim>
                                        <p:anim calcmode="lin" valueType="num" p14:bounceEnd="53333">
                                          <p:cBhvr additive="base">
                                            <p:cTn id="40" dur="750" fill="hold"/>
                                            <p:tgtEl>
                                              <p:spTgt spid="28"/>
                                            </p:tgtEl>
                                            <p:attrNameLst>
                                              <p:attrName>ppt_y</p:attrName>
                                            </p:attrNameLst>
                                          </p:cBhvr>
                                          <p:tavLst>
                                            <p:tav tm="0">
                                              <p:val>
                                                <p:strVal val="0-#ppt_h/2"/>
                                              </p:val>
                                            </p:tav>
                                            <p:tav tm="100000">
                                              <p:val>
                                                <p:strVal val="#ppt_y"/>
                                              </p:val>
                                            </p:tav>
                                          </p:tavLst>
                                        </p:anim>
                                      </p:childTnLst>
                                    </p:cTn>
                                  </p:par>
                                </p:childTnLst>
                              </p:cTn>
                            </p:par>
                            <p:par>
                              <p:cTn id="41" fill="hold">
                                <p:stCondLst>
                                  <p:cond delay="5000"/>
                                </p:stCondLst>
                                <p:childTnLst>
                                  <p:par>
                                    <p:cTn id="42" presetID="22" presetClass="entr" presetSubtype="1"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up)">
                                          <p:cBhvr>
                                            <p:cTn id="44" dur="500"/>
                                            <p:tgtEl>
                                              <p:spTgt spid="37"/>
                                            </p:tgtEl>
                                          </p:cBhvr>
                                        </p:animEffect>
                                      </p:childTnLst>
                                    </p:cTn>
                                  </p:par>
                                </p:childTnLst>
                              </p:cTn>
                            </p:par>
                            <p:par>
                              <p:cTn id="45" fill="hold">
                                <p:stCondLst>
                                  <p:cond delay="5500"/>
                                </p:stCondLst>
                                <p:childTnLst>
                                  <p:par>
                                    <p:cTn id="46" presetID="2" presetClass="entr" presetSubtype="1" fill="hold" nodeType="afterEffect" p14:presetBounceEnd="53333">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14:bounceEnd="53333">
                                          <p:cBhvr additive="base">
                                            <p:cTn id="48" dur="750" fill="hold"/>
                                            <p:tgtEl>
                                              <p:spTgt spid="31"/>
                                            </p:tgtEl>
                                            <p:attrNameLst>
                                              <p:attrName>ppt_x</p:attrName>
                                            </p:attrNameLst>
                                          </p:cBhvr>
                                          <p:tavLst>
                                            <p:tav tm="0">
                                              <p:val>
                                                <p:strVal val="#ppt_x"/>
                                              </p:val>
                                            </p:tav>
                                            <p:tav tm="100000">
                                              <p:val>
                                                <p:strVal val="#ppt_x"/>
                                              </p:val>
                                            </p:tav>
                                          </p:tavLst>
                                        </p:anim>
                                        <p:anim calcmode="lin" valueType="num" p14:bounceEnd="53333">
                                          <p:cBhvr additive="base">
                                            <p:cTn id="49" dur="750" fill="hold"/>
                                            <p:tgtEl>
                                              <p:spTgt spid="31"/>
                                            </p:tgtEl>
                                            <p:attrNameLst>
                                              <p:attrName>ppt_y</p:attrName>
                                            </p:attrNameLst>
                                          </p:cBhvr>
                                          <p:tavLst>
                                            <p:tav tm="0">
                                              <p:val>
                                                <p:strVal val="0-#ppt_h/2"/>
                                              </p:val>
                                            </p:tav>
                                            <p:tav tm="100000">
                                              <p:val>
                                                <p:strVal val="#ppt_y"/>
                                              </p:val>
                                            </p:tav>
                                          </p:tavLst>
                                        </p:anim>
                                      </p:childTnLst>
                                    </p:cTn>
                                  </p:par>
                                </p:childTnLst>
                              </p:cTn>
                            </p:par>
                            <p:par>
                              <p:cTn id="50" fill="hold">
                                <p:stCondLst>
                                  <p:cond delay="6250"/>
                                </p:stCondLst>
                                <p:childTnLst>
                                  <p:par>
                                    <p:cTn id="51" presetID="22" presetClass="entr" presetSubtype="1"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up)">
                                          <p:cBhvr>
                                            <p:cTn id="53" dur="500"/>
                                            <p:tgtEl>
                                              <p:spTgt spid="38"/>
                                            </p:tgtEl>
                                          </p:cBhvr>
                                        </p:animEffect>
                                      </p:childTnLst>
                                    </p:cTn>
                                  </p:par>
                                </p:childTnLst>
                              </p:cTn>
                            </p:par>
                            <p:par>
                              <p:cTn id="54" fill="hold">
                                <p:stCondLst>
                                  <p:cond delay="6750"/>
                                </p:stCondLst>
                                <p:childTnLst>
                                  <p:par>
                                    <p:cTn id="55" presetID="10" presetClass="entr" presetSubtype="0"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12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4" grpId="0"/>
          <p:bldP spid="35" grpId="0"/>
          <p:bldP spid="36" grpId="0"/>
          <p:bldP spid="37" grpId="0"/>
          <p:bldP spid="38" grpId="0"/>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750" fill="hold"/>
                                            <p:tgtEl>
                                              <p:spTgt spid="16"/>
                                            </p:tgtEl>
                                            <p:attrNameLst>
                                              <p:attrName>ppt_x</p:attrName>
                                            </p:attrNameLst>
                                          </p:cBhvr>
                                          <p:tavLst>
                                            <p:tav tm="0">
                                              <p:val>
                                                <p:strVal val="#ppt_x"/>
                                              </p:val>
                                            </p:tav>
                                            <p:tav tm="100000">
                                              <p:val>
                                                <p:strVal val="#ppt_x"/>
                                              </p:val>
                                            </p:tav>
                                          </p:tavLst>
                                        </p:anim>
                                        <p:anim calcmode="lin" valueType="num">
                                          <p:cBhvr additive="base">
                                            <p:cTn id="13" dur="750" fill="hold"/>
                                            <p:tgtEl>
                                              <p:spTgt spid="16"/>
                                            </p:tgtEl>
                                            <p:attrNameLst>
                                              <p:attrName>ppt_y</p:attrName>
                                            </p:attrNameLst>
                                          </p:cBhvr>
                                          <p:tavLst>
                                            <p:tav tm="0">
                                              <p:val>
                                                <p:strVal val="0-#ppt_h/2"/>
                                              </p:val>
                                            </p:tav>
                                            <p:tav tm="100000">
                                              <p:val>
                                                <p:strVal val="#ppt_y"/>
                                              </p:val>
                                            </p:tav>
                                          </p:tavLst>
                                        </p:anim>
                                      </p:childTnLst>
                                    </p:cTn>
                                  </p:par>
                                </p:childTnLst>
                              </p:cTn>
                            </p:par>
                            <p:par>
                              <p:cTn id="14" fill="hold">
                                <p:stCondLst>
                                  <p:cond delay="1250"/>
                                </p:stCondLst>
                                <p:childTnLst>
                                  <p:par>
                                    <p:cTn id="15" presetID="22" presetClass="entr" presetSubtype="1"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up)">
                                          <p:cBhvr>
                                            <p:cTn id="17" dur="500"/>
                                            <p:tgtEl>
                                              <p:spTgt spid="34"/>
                                            </p:tgtEl>
                                          </p:cBhvr>
                                        </p:animEffect>
                                      </p:childTnLst>
                                    </p:cTn>
                                  </p:par>
                                </p:childTnLst>
                              </p:cTn>
                            </p:par>
                            <p:par>
                              <p:cTn id="18" fill="hold">
                                <p:stCondLst>
                                  <p:cond delay="1750"/>
                                </p:stCondLst>
                                <p:childTnLst>
                                  <p:par>
                                    <p:cTn id="19" presetID="2" presetClass="entr" presetSubtype="1"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750" fill="hold"/>
                                            <p:tgtEl>
                                              <p:spTgt spid="19"/>
                                            </p:tgtEl>
                                            <p:attrNameLst>
                                              <p:attrName>ppt_x</p:attrName>
                                            </p:attrNameLst>
                                          </p:cBhvr>
                                          <p:tavLst>
                                            <p:tav tm="0">
                                              <p:val>
                                                <p:strVal val="#ppt_x"/>
                                              </p:val>
                                            </p:tav>
                                            <p:tav tm="100000">
                                              <p:val>
                                                <p:strVal val="#ppt_x"/>
                                              </p:val>
                                            </p:tav>
                                          </p:tavLst>
                                        </p:anim>
                                        <p:anim calcmode="lin" valueType="num">
                                          <p:cBhvr additive="base">
                                            <p:cTn id="22" dur="750" fill="hold"/>
                                            <p:tgtEl>
                                              <p:spTgt spid="19"/>
                                            </p:tgtEl>
                                            <p:attrNameLst>
                                              <p:attrName>ppt_y</p:attrName>
                                            </p:attrNameLst>
                                          </p:cBhvr>
                                          <p:tavLst>
                                            <p:tav tm="0">
                                              <p:val>
                                                <p:strVal val="0-#ppt_h/2"/>
                                              </p:val>
                                            </p:tav>
                                            <p:tav tm="100000">
                                              <p:val>
                                                <p:strVal val="#ppt_y"/>
                                              </p:val>
                                            </p:tav>
                                          </p:tavLst>
                                        </p:anim>
                                      </p:childTnLst>
                                    </p:cTn>
                                  </p:par>
                                </p:childTnLst>
                              </p:cTn>
                            </p:par>
                            <p:par>
                              <p:cTn id="23" fill="hold">
                                <p:stCondLst>
                                  <p:cond delay="2500"/>
                                </p:stCondLst>
                                <p:childTnLst>
                                  <p:par>
                                    <p:cTn id="24" presetID="22" presetClass="entr" presetSubtype="1"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up)">
                                          <p:cBhvr>
                                            <p:cTn id="26" dur="500"/>
                                            <p:tgtEl>
                                              <p:spTgt spid="35"/>
                                            </p:tgtEl>
                                          </p:cBhvr>
                                        </p:animEffect>
                                      </p:childTnLst>
                                    </p:cTn>
                                  </p:par>
                                </p:childTnLst>
                              </p:cTn>
                            </p:par>
                            <p:par>
                              <p:cTn id="27" fill="hold">
                                <p:stCondLst>
                                  <p:cond delay="3000"/>
                                </p:stCondLst>
                                <p:childTnLst>
                                  <p:par>
                                    <p:cTn id="28" presetID="2" presetClass="entr" presetSubtype="1" fill="hold"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750" fill="hold"/>
                                            <p:tgtEl>
                                              <p:spTgt spid="22"/>
                                            </p:tgtEl>
                                            <p:attrNameLst>
                                              <p:attrName>ppt_x</p:attrName>
                                            </p:attrNameLst>
                                          </p:cBhvr>
                                          <p:tavLst>
                                            <p:tav tm="0">
                                              <p:val>
                                                <p:strVal val="#ppt_x"/>
                                              </p:val>
                                            </p:tav>
                                            <p:tav tm="100000">
                                              <p:val>
                                                <p:strVal val="#ppt_x"/>
                                              </p:val>
                                            </p:tav>
                                          </p:tavLst>
                                        </p:anim>
                                        <p:anim calcmode="lin" valueType="num">
                                          <p:cBhvr additive="base">
                                            <p:cTn id="31" dur="750" fill="hold"/>
                                            <p:tgtEl>
                                              <p:spTgt spid="22"/>
                                            </p:tgtEl>
                                            <p:attrNameLst>
                                              <p:attrName>ppt_y</p:attrName>
                                            </p:attrNameLst>
                                          </p:cBhvr>
                                          <p:tavLst>
                                            <p:tav tm="0">
                                              <p:val>
                                                <p:strVal val="0-#ppt_h/2"/>
                                              </p:val>
                                            </p:tav>
                                            <p:tav tm="100000">
                                              <p:val>
                                                <p:strVal val="#ppt_y"/>
                                              </p:val>
                                            </p:tav>
                                          </p:tavLst>
                                        </p:anim>
                                      </p:childTnLst>
                                    </p:cTn>
                                  </p:par>
                                </p:childTnLst>
                              </p:cTn>
                            </p:par>
                            <p:par>
                              <p:cTn id="32" fill="hold">
                                <p:stCondLst>
                                  <p:cond delay="3750"/>
                                </p:stCondLst>
                                <p:childTnLst>
                                  <p:par>
                                    <p:cTn id="33" presetID="22" presetClass="entr" presetSubtype="1"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up)">
                                          <p:cBhvr>
                                            <p:cTn id="35" dur="500"/>
                                            <p:tgtEl>
                                              <p:spTgt spid="36"/>
                                            </p:tgtEl>
                                          </p:cBhvr>
                                        </p:animEffect>
                                      </p:childTnLst>
                                    </p:cTn>
                                  </p:par>
                                </p:childTnLst>
                              </p:cTn>
                            </p:par>
                            <p:par>
                              <p:cTn id="36" fill="hold">
                                <p:stCondLst>
                                  <p:cond delay="4250"/>
                                </p:stCondLst>
                                <p:childTnLst>
                                  <p:par>
                                    <p:cTn id="37" presetID="2" presetClass="entr" presetSubtype="1" fill="hold"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750" fill="hold"/>
                                            <p:tgtEl>
                                              <p:spTgt spid="28"/>
                                            </p:tgtEl>
                                            <p:attrNameLst>
                                              <p:attrName>ppt_x</p:attrName>
                                            </p:attrNameLst>
                                          </p:cBhvr>
                                          <p:tavLst>
                                            <p:tav tm="0">
                                              <p:val>
                                                <p:strVal val="#ppt_x"/>
                                              </p:val>
                                            </p:tav>
                                            <p:tav tm="100000">
                                              <p:val>
                                                <p:strVal val="#ppt_x"/>
                                              </p:val>
                                            </p:tav>
                                          </p:tavLst>
                                        </p:anim>
                                        <p:anim calcmode="lin" valueType="num">
                                          <p:cBhvr additive="base">
                                            <p:cTn id="40" dur="750" fill="hold"/>
                                            <p:tgtEl>
                                              <p:spTgt spid="28"/>
                                            </p:tgtEl>
                                            <p:attrNameLst>
                                              <p:attrName>ppt_y</p:attrName>
                                            </p:attrNameLst>
                                          </p:cBhvr>
                                          <p:tavLst>
                                            <p:tav tm="0">
                                              <p:val>
                                                <p:strVal val="0-#ppt_h/2"/>
                                              </p:val>
                                            </p:tav>
                                            <p:tav tm="100000">
                                              <p:val>
                                                <p:strVal val="#ppt_y"/>
                                              </p:val>
                                            </p:tav>
                                          </p:tavLst>
                                        </p:anim>
                                      </p:childTnLst>
                                    </p:cTn>
                                  </p:par>
                                </p:childTnLst>
                              </p:cTn>
                            </p:par>
                            <p:par>
                              <p:cTn id="41" fill="hold">
                                <p:stCondLst>
                                  <p:cond delay="5000"/>
                                </p:stCondLst>
                                <p:childTnLst>
                                  <p:par>
                                    <p:cTn id="42" presetID="22" presetClass="entr" presetSubtype="1"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up)">
                                          <p:cBhvr>
                                            <p:cTn id="44" dur="500"/>
                                            <p:tgtEl>
                                              <p:spTgt spid="37"/>
                                            </p:tgtEl>
                                          </p:cBhvr>
                                        </p:animEffect>
                                      </p:childTnLst>
                                    </p:cTn>
                                  </p:par>
                                </p:childTnLst>
                              </p:cTn>
                            </p:par>
                            <p:par>
                              <p:cTn id="45" fill="hold">
                                <p:stCondLst>
                                  <p:cond delay="5500"/>
                                </p:stCondLst>
                                <p:childTnLst>
                                  <p:par>
                                    <p:cTn id="46" presetID="2" presetClass="entr" presetSubtype="1" fill="hold"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additive="base">
                                            <p:cTn id="48" dur="750" fill="hold"/>
                                            <p:tgtEl>
                                              <p:spTgt spid="31"/>
                                            </p:tgtEl>
                                            <p:attrNameLst>
                                              <p:attrName>ppt_x</p:attrName>
                                            </p:attrNameLst>
                                          </p:cBhvr>
                                          <p:tavLst>
                                            <p:tav tm="0">
                                              <p:val>
                                                <p:strVal val="#ppt_x"/>
                                              </p:val>
                                            </p:tav>
                                            <p:tav tm="100000">
                                              <p:val>
                                                <p:strVal val="#ppt_x"/>
                                              </p:val>
                                            </p:tav>
                                          </p:tavLst>
                                        </p:anim>
                                        <p:anim calcmode="lin" valueType="num">
                                          <p:cBhvr additive="base">
                                            <p:cTn id="49" dur="750" fill="hold"/>
                                            <p:tgtEl>
                                              <p:spTgt spid="31"/>
                                            </p:tgtEl>
                                            <p:attrNameLst>
                                              <p:attrName>ppt_y</p:attrName>
                                            </p:attrNameLst>
                                          </p:cBhvr>
                                          <p:tavLst>
                                            <p:tav tm="0">
                                              <p:val>
                                                <p:strVal val="0-#ppt_h/2"/>
                                              </p:val>
                                            </p:tav>
                                            <p:tav tm="100000">
                                              <p:val>
                                                <p:strVal val="#ppt_y"/>
                                              </p:val>
                                            </p:tav>
                                          </p:tavLst>
                                        </p:anim>
                                      </p:childTnLst>
                                    </p:cTn>
                                  </p:par>
                                </p:childTnLst>
                              </p:cTn>
                            </p:par>
                            <p:par>
                              <p:cTn id="50" fill="hold">
                                <p:stCondLst>
                                  <p:cond delay="6250"/>
                                </p:stCondLst>
                                <p:childTnLst>
                                  <p:par>
                                    <p:cTn id="51" presetID="22" presetClass="entr" presetSubtype="1"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up)">
                                          <p:cBhvr>
                                            <p:cTn id="53" dur="500"/>
                                            <p:tgtEl>
                                              <p:spTgt spid="38"/>
                                            </p:tgtEl>
                                          </p:cBhvr>
                                        </p:animEffect>
                                      </p:childTnLst>
                                    </p:cTn>
                                  </p:par>
                                </p:childTnLst>
                              </p:cTn>
                            </p:par>
                            <p:par>
                              <p:cTn id="54" fill="hold">
                                <p:stCondLst>
                                  <p:cond delay="6750"/>
                                </p:stCondLst>
                                <p:childTnLst>
                                  <p:par>
                                    <p:cTn id="55" presetID="10" presetClass="entr" presetSubtype="0"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12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4" grpId="0"/>
          <p:bldP spid="35" grpId="0"/>
          <p:bldP spid="36" grpId="0"/>
          <p:bldP spid="37" grpId="0"/>
          <p:bldP spid="38" grpId="0"/>
          <p:bldP spid="39"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22</a:t>
            </a:r>
            <a:endParaRPr lang="zh-CN" dirty="0">
              <a:latin typeface="方正兰亭超细黑简体" panose="02000000000000000000" pitchFamily="2" charset="-122"/>
              <a:ea typeface="方正兰亭超细黑简体" panose="02000000000000000000" pitchFamily="2" charset="-122"/>
            </a:endParaRPr>
          </a:p>
        </p:txBody>
      </p:sp>
      <p:sp>
        <p:nvSpPr>
          <p:cNvPr id="77" name="矩形 7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79" name="矩形 7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等腰三角形 7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KSO_Shape"/>
          <p:cNvSpPr>
            <a:spLocks/>
          </p:cNvSpPr>
          <p:nvPr/>
        </p:nvSpPr>
        <p:spPr bwMode="auto">
          <a:xfrm>
            <a:off x="335491" y="231538"/>
            <a:ext cx="290942" cy="2880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添加标题</a:t>
            </a:r>
          </a:p>
        </p:txBody>
      </p:sp>
      <p:sp>
        <p:nvSpPr>
          <p:cNvPr id="44" name="Freeform 9"/>
          <p:cNvSpPr>
            <a:spLocks/>
          </p:cNvSpPr>
          <p:nvPr/>
        </p:nvSpPr>
        <p:spPr bwMode="auto">
          <a:xfrm rot="13500000">
            <a:off x="1860263" y="2934094"/>
            <a:ext cx="2139941" cy="21399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id-ID"/>
          </a:p>
        </p:txBody>
      </p:sp>
      <p:sp>
        <p:nvSpPr>
          <p:cNvPr id="45" name="Freeform 9"/>
          <p:cNvSpPr>
            <a:spLocks/>
          </p:cNvSpPr>
          <p:nvPr/>
        </p:nvSpPr>
        <p:spPr bwMode="auto">
          <a:xfrm rot="13500000">
            <a:off x="4196798" y="2934095"/>
            <a:ext cx="2139941" cy="21399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id-ID"/>
          </a:p>
        </p:txBody>
      </p:sp>
      <p:sp>
        <p:nvSpPr>
          <p:cNvPr id="46" name="Freeform 9"/>
          <p:cNvSpPr>
            <a:spLocks/>
          </p:cNvSpPr>
          <p:nvPr/>
        </p:nvSpPr>
        <p:spPr bwMode="auto">
          <a:xfrm rot="2700000">
            <a:off x="3025258" y="1794990"/>
            <a:ext cx="2139941" cy="2139941"/>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id-ID"/>
          </a:p>
        </p:txBody>
      </p:sp>
      <p:grpSp>
        <p:nvGrpSpPr>
          <p:cNvPr id="47" name="Group 10"/>
          <p:cNvGrpSpPr/>
          <p:nvPr/>
        </p:nvGrpSpPr>
        <p:grpSpPr>
          <a:xfrm>
            <a:off x="2081813" y="3121182"/>
            <a:ext cx="599208" cy="492388"/>
            <a:chOff x="7836195" y="3464708"/>
            <a:chExt cx="599208" cy="492388"/>
          </a:xfrm>
        </p:grpSpPr>
        <p:sp>
          <p:nvSpPr>
            <p:cNvPr id="48" name="Oval 11"/>
            <p:cNvSpPr/>
            <p:nvPr/>
          </p:nvSpPr>
          <p:spPr>
            <a:xfrm rot="2700000">
              <a:off x="7882236" y="3464708"/>
              <a:ext cx="492388" cy="492388"/>
            </a:xfrm>
            <a:prstGeom prst="ellipse">
              <a:avLst/>
            </a:prstGeom>
            <a:solidFill>
              <a:srgbClr val="F9F9F9"/>
            </a:solidFill>
            <a:ln w="133350">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2F5EB0"/>
                </a:solidFill>
                <a:latin typeface="方正兰亭黑简体" panose="02000000000000000000" pitchFamily="2" charset="-122"/>
                <a:ea typeface="方正兰亭黑简体" panose="02000000000000000000" pitchFamily="2" charset="-122"/>
              </a:endParaRPr>
            </a:p>
          </p:txBody>
        </p:sp>
        <p:sp>
          <p:nvSpPr>
            <p:cNvPr id="49" name="TextBox 48"/>
            <p:cNvSpPr txBox="1"/>
            <p:nvPr/>
          </p:nvSpPr>
          <p:spPr>
            <a:xfrm>
              <a:off x="7836195" y="3536805"/>
              <a:ext cx="599208" cy="369332"/>
            </a:xfrm>
            <a:prstGeom prst="rect">
              <a:avLst/>
            </a:prstGeom>
            <a:noFill/>
          </p:spPr>
          <p:txBody>
            <a:bodyPr wrap="square" rtlCol="0">
              <a:spAutoFit/>
            </a:bodyPr>
            <a:lstStyle/>
            <a:p>
              <a:pPr algn="ctr"/>
              <a:r>
                <a:rPr lang="id-ID" b="1" dirty="0">
                  <a:solidFill>
                    <a:srgbClr val="2F5EB0"/>
                  </a:solidFill>
                  <a:latin typeface="方正兰亭黑简体" panose="02000000000000000000" pitchFamily="2" charset="-122"/>
                  <a:ea typeface="方正兰亭黑简体" panose="02000000000000000000" pitchFamily="2" charset="-122"/>
                </a:rPr>
                <a:t>01</a:t>
              </a:r>
            </a:p>
          </p:txBody>
        </p:sp>
      </p:grpSp>
      <p:grpSp>
        <p:nvGrpSpPr>
          <p:cNvPr id="50" name="Group 13"/>
          <p:cNvGrpSpPr/>
          <p:nvPr/>
        </p:nvGrpSpPr>
        <p:grpSpPr>
          <a:xfrm>
            <a:off x="3791228" y="1612073"/>
            <a:ext cx="599208" cy="492388"/>
            <a:chOff x="9545610" y="1955599"/>
            <a:chExt cx="599208" cy="492388"/>
          </a:xfrm>
        </p:grpSpPr>
        <p:sp>
          <p:nvSpPr>
            <p:cNvPr id="51" name="Oval 14"/>
            <p:cNvSpPr/>
            <p:nvPr/>
          </p:nvSpPr>
          <p:spPr>
            <a:xfrm rot="2700000">
              <a:off x="9603416" y="1955599"/>
              <a:ext cx="492388" cy="492388"/>
            </a:xfrm>
            <a:prstGeom prst="ellipse">
              <a:avLst/>
            </a:prstGeom>
            <a:solidFill>
              <a:schemeClr val="bg1"/>
            </a:solidFill>
            <a:ln w="133350">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2F5EB0"/>
                </a:solidFill>
                <a:latin typeface="方正兰亭黑简体" panose="02000000000000000000" pitchFamily="2" charset="-122"/>
                <a:ea typeface="方正兰亭黑简体" panose="02000000000000000000" pitchFamily="2" charset="-122"/>
              </a:endParaRPr>
            </a:p>
          </p:txBody>
        </p:sp>
        <p:sp>
          <p:nvSpPr>
            <p:cNvPr id="52" name="TextBox 51"/>
            <p:cNvSpPr txBox="1"/>
            <p:nvPr/>
          </p:nvSpPr>
          <p:spPr>
            <a:xfrm>
              <a:off x="9545610" y="2019602"/>
              <a:ext cx="599208" cy="369332"/>
            </a:xfrm>
            <a:prstGeom prst="rect">
              <a:avLst/>
            </a:prstGeom>
            <a:noFill/>
          </p:spPr>
          <p:txBody>
            <a:bodyPr wrap="square" rtlCol="0">
              <a:spAutoFit/>
            </a:bodyPr>
            <a:lstStyle/>
            <a:p>
              <a:pPr algn="ctr"/>
              <a:r>
                <a:rPr lang="id-ID" b="1" dirty="0">
                  <a:solidFill>
                    <a:srgbClr val="2F5EB0"/>
                  </a:solidFill>
                  <a:latin typeface="方正兰亭黑简体" panose="02000000000000000000" pitchFamily="2" charset="-122"/>
                  <a:ea typeface="方正兰亭黑简体" panose="02000000000000000000" pitchFamily="2" charset="-122"/>
                </a:rPr>
                <a:t>02</a:t>
              </a:r>
            </a:p>
          </p:txBody>
        </p:sp>
      </p:grpSp>
      <p:grpSp>
        <p:nvGrpSpPr>
          <p:cNvPr id="53" name="Group 16"/>
          <p:cNvGrpSpPr/>
          <p:nvPr/>
        </p:nvGrpSpPr>
        <p:grpSpPr>
          <a:xfrm>
            <a:off x="5544028" y="3131751"/>
            <a:ext cx="599208" cy="492388"/>
            <a:chOff x="10716797" y="5108091"/>
            <a:chExt cx="599208" cy="492388"/>
          </a:xfrm>
        </p:grpSpPr>
        <p:sp>
          <p:nvSpPr>
            <p:cNvPr id="54" name="Oval 17"/>
            <p:cNvSpPr/>
            <p:nvPr/>
          </p:nvSpPr>
          <p:spPr>
            <a:xfrm rot="2700000">
              <a:off x="10774955" y="5108091"/>
              <a:ext cx="492388" cy="492388"/>
            </a:xfrm>
            <a:prstGeom prst="ellipse">
              <a:avLst/>
            </a:prstGeom>
            <a:solidFill>
              <a:srgbClr val="F9F9F9"/>
            </a:solidFill>
            <a:ln w="133350">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2F5EB0"/>
                </a:solidFill>
                <a:latin typeface="方正兰亭黑简体" panose="02000000000000000000" pitchFamily="2" charset="-122"/>
                <a:ea typeface="方正兰亭黑简体" panose="02000000000000000000" pitchFamily="2" charset="-122"/>
              </a:endParaRPr>
            </a:p>
          </p:txBody>
        </p:sp>
        <p:sp>
          <p:nvSpPr>
            <p:cNvPr id="55" name="TextBox 54"/>
            <p:cNvSpPr txBox="1"/>
            <p:nvPr/>
          </p:nvSpPr>
          <p:spPr>
            <a:xfrm>
              <a:off x="10716797" y="5178591"/>
              <a:ext cx="599208" cy="369332"/>
            </a:xfrm>
            <a:prstGeom prst="rect">
              <a:avLst/>
            </a:prstGeom>
            <a:noFill/>
          </p:spPr>
          <p:txBody>
            <a:bodyPr wrap="square" rtlCol="0">
              <a:spAutoFit/>
            </a:bodyPr>
            <a:lstStyle/>
            <a:p>
              <a:pPr algn="ctr"/>
              <a:r>
                <a:rPr lang="id-ID" b="1" dirty="0">
                  <a:solidFill>
                    <a:srgbClr val="2F5EB0"/>
                  </a:solidFill>
                  <a:latin typeface="方正兰亭黑简体" panose="02000000000000000000" pitchFamily="2" charset="-122"/>
                  <a:ea typeface="方正兰亭黑简体" panose="02000000000000000000" pitchFamily="2" charset="-122"/>
                </a:rPr>
                <a:t>03</a:t>
              </a:r>
            </a:p>
          </p:txBody>
        </p:sp>
      </p:grpSp>
      <p:sp>
        <p:nvSpPr>
          <p:cNvPr id="56" name="Freeform 19"/>
          <p:cNvSpPr>
            <a:spLocks noEditPoints="1"/>
          </p:cNvSpPr>
          <p:nvPr/>
        </p:nvSpPr>
        <p:spPr bwMode="auto">
          <a:xfrm>
            <a:off x="3861512" y="2599293"/>
            <a:ext cx="458640" cy="442874"/>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2F5EB0"/>
          </a:solidFill>
          <a:ln>
            <a:noFill/>
          </a:ln>
        </p:spPr>
        <p:txBody>
          <a:bodyPr vert="horz" wrap="square" lIns="91440" tIns="45720" rIns="91440" bIns="45720" numCol="1" anchor="t" anchorCtr="0" compatLnSpc="1">
            <a:prstTxWarp prst="textNoShape">
              <a:avLst/>
            </a:prstTxWarp>
          </a:bodyPr>
          <a:lstStyle/>
          <a:p>
            <a:endParaRPr lang="id-ID">
              <a:solidFill>
                <a:srgbClr val="2F5EB0"/>
              </a:solidFill>
            </a:endParaRPr>
          </a:p>
        </p:txBody>
      </p:sp>
      <p:sp>
        <p:nvSpPr>
          <p:cNvPr id="57" name="Freeform 23"/>
          <p:cNvSpPr>
            <a:spLocks noEditPoints="1"/>
          </p:cNvSpPr>
          <p:nvPr/>
        </p:nvSpPr>
        <p:spPr bwMode="auto">
          <a:xfrm>
            <a:off x="2702942" y="3908474"/>
            <a:ext cx="442875" cy="335381"/>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2F5EB0"/>
          </a:solidFill>
          <a:ln>
            <a:noFill/>
          </a:ln>
        </p:spPr>
        <p:txBody>
          <a:bodyPr vert="horz" wrap="square" lIns="91440" tIns="45720" rIns="91440" bIns="45720" numCol="1" anchor="t" anchorCtr="0" compatLnSpc="1">
            <a:prstTxWarp prst="textNoShape">
              <a:avLst/>
            </a:prstTxWarp>
          </a:bodyPr>
          <a:lstStyle/>
          <a:p>
            <a:endParaRPr lang="id-ID">
              <a:solidFill>
                <a:srgbClr val="2F5EB0"/>
              </a:solidFill>
            </a:endParaRPr>
          </a:p>
        </p:txBody>
      </p:sp>
      <p:grpSp>
        <p:nvGrpSpPr>
          <p:cNvPr id="58" name="Group 24"/>
          <p:cNvGrpSpPr/>
          <p:nvPr/>
        </p:nvGrpSpPr>
        <p:grpSpPr>
          <a:xfrm>
            <a:off x="5036282" y="3853211"/>
            <a:ext cx="451474" cy="442875"/>
            <a:chOff x="6786562" y="796925"/>
            <a:chExt cx="500063" cy="490538"/>
          </a:xfrm>
          <a:solidFill>
            <a:srgbClr val="2F5EB0"/>
          </a:solidFill>
        </p:grpSpPr>
        <p:sp>
          <p:nvSpPr>
            <p:cNvPr id="59"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2F5EB0"/>
                </a:solidFill>
              </a:endParaRPr>
            </a:p>
          </p:txBody>
        </p:sp>
        <p:sp>
          <p:nvSpPr>
            <p:cNvPr id="60"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2F5EB0"/>
                </a:solidFill>
              </a:endParaRPr>
            </a:p>
          </p:txBody>
        </p:sp>
        <p:sp>
          <p:nvSpPr>
            <p:cNvPr id="61"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2F5EB0"/>
                </a:solidFill>
              </a:endParaRPr>
            </a:p>
          </p:txBody>
        </p:sp>
        <p:sp>
          <p:nvSpPr>
            <p:cNvPr id="62"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2F5EB0"/>
                </a:solidFill>
              </a:endParaRPr>
            </a:p>
          </p:txBody>
        </p:sp>
      </p:grpSp>
      <p:sp>
        <p:nvSpPr>
          <p:cNvPr id="63" name="椭圆 62"/>
          <p:cNvSpPr/>
          <p:nvPr/>
        </p:nvSpPr>
        <p:spPr>
          <a:xfrm>
            <a:off x="5941150" y="1800086"/>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4" name="标题 4"/>
          <p:cNvSpPr txBox="1">
            <a:spLocks/>
          </p:cNvSpPr>
          <p:nvPr/>
        </p:nvSpPr>
        <p:spPr>
          <a:xfrm>
            <a:off x="5970279" y="1894659"/>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微软雅黑" panose="020B0503020204020204" pitchFamily="34" charset="-122"/>
                <a:ea typeface="微软雅黑" panose="020B0503020204020204" pitchFamily="34" charset="-122"/>
              </a:rPr>
              <a:t>01</a:t>
            </a:r>
          </a:p>
        </p:txBody>
      </p:sp>
      <p:sp>
        <p:nvSpPr>
          <p:cNvPr id="65" name="椭圆 64"/>
          <p:cNvSpPr/>
          <p:nvPr/>
        </p:nvSpPr>
        <p:spPr>
          <a:xfrm>
            <a:off x="6661231" y="2808198"/>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6" name="标题 4"/>
          <p:cNvSpPr txBox="1">
            <a:spLocks/>
          </p:cNvSpPr>
          <p:nvPr/>
        </p:nvSpPr>
        <p:spPr>
          <a:xfrm>
            <a:off x="6690360" y="2902771"/>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微软雅黑" panose="020B0503020204020204" pitchFamily="34" charset="-122"/>
                <a:ea typeface="微软雅黑" panose="020B0503020204020204" pitchFamily="34" charset="-122"/>
              </a:rPr>
              <a:t>02</a:t>
            </a:r>
          </a:p>
        </p:txBody>
      </p:sp>
      <p:sp>
        <p:nvSpPr>
          <p:cNvPr id="67" name="椭圆 66"/>
          <p:cNvSpPr/>
          <p:nvPr/>
        </p:nvSpPr>
        <p:spPr>
          <a:xfrm>
            <a:off x="7372651" y="3859189"/>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8" name="标题 4"/>
          <p:cNvSpPr txBox="1">
            <a:spLocks/>
          </p:cNvSpPr>
          <p:nvPr/>
        </p:nvSpPr>
        <p:spPr>
          <a:xfrm>
            <a:off x="7401780" y="3953762"/>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微软雅黑" panose="020B0503020204020204" pitchFamily="34" charset="-122"/>
                <a:ea typeface="微软雅黑" panose="020B0503020204020204" pitchFamily="34" charset="-122"/>
              </a:rPr>
              <a:t>03</a:t>
            </a:r>
          </a:p>
        </p:txBody>
      </p:sp>
      <p:sp>
        <p:nvSpPr>
          <p:cNvPr id="69" name="矩形 68"/>
          <p:cNvSpPr/>
          <p:nvPr/>
        </p:nvSpPr>
        <p:spPr>
          <a:xfrm>
            <a:off x="6704797" y="1654273"/>
            <a:ext cx="2758205" cy="369324"/>
          </a:xfrm>
          <a:prstGeom prst="rect">
            <a:avLst/>
          </a:prstGeom>
        </p:spPr>
        <p:txBody>
          <a:bodyPr wrap="square" lIns="91431" tIns="45716" rIns="91431" bIns="45716">
            <a:spAutoFit/>
          </a:bodyPr>
          <a:lstStyle/>
          <a:p>
            <a:pPr marL="0" lvl="1"/>
            <a:r>
              <a:rPr lang="zh-CN" altLang="en-US" b="1" dirty="0">
                <a:solidFill>
                  <a:srgbClr val="2F5EB0"/>
                </a:solidFill>
                <a:latin typeface="微软雅黑" pitchFamily="34" charset="-122"/>
                <a:ea typeface="微软雅黑" pitchFamily="34" charset="-122"/>
              </a:rPr>
              <a:t>添加标题</a:t>
            </a:r>
          </a:p>
        </p:txBody>
      </p:sp>
      <p:sp>
        <p:nvSpPr>
          <p:cNvPr id="70" name="矩形 47"/>
          <p:cNvSpPr>
            <a:spLocks noChangeArrowheads="1"/>
          </p:cNvSpPr>
          <p:nvPr/>
        </p:nvSpPr>
        <p:spPr bwMode="auto">
          <a:xfrm>
            <a:off x="6704110" y="1955514"/>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在此录入上述图表的描述说明，在此录入上述图表的描述说明。</a:t>
            </a:r>
          </a:p>
        </p:txBody>
      </p:sp>
      <p:sp>
        <p:nvSpPr>
          <p:cNvPr id="71" name="矩形 70"/>
          <p:cNvSpPr/>
          <p:nvPr/>
        </p:nvSpPr>
        <p:spPr>
          <a:xfrm>
            <a:off x="7496885" y="2734393"/>
            <a:ext cx="3188134" cy="369324"/>
          </a:xfrm>
          <a:prstGeom prst="rect">
            <a:avLst/>
          </a:prstGeom>
        </p:spPr>
        <p:txBody>
          <a:bodyPr wrap="square" lIns="91431" tIns="45716" rIns="91431" bIns="45716">
            <a:spAutoFit/>
          </a:bodyPr>
          <a:lstStyle/>
          <a:p>
            <a:pPr marL="0" lvl="1"/>
            <a:r>
              <a:rPr lang="zh-CN" altLang="en-US" b="1" dirty="0">
                <a:solidFill>
                  <a:srgbClr val="2F5EB0"/>
                </a:solidFill>
                <a:latin typeface="微软雅黑" pitchFamily="34" charset="-122"/>
                <a:ea typeface="微软雅黑" pitchFamily="34" charset="-122"/>
              </a:rPr>
              <a:t>添加标题</a:t>
            </a:r>
          </a:p>
        </p:txBody>
      </p:sp>
      <p:sp>
        <p:nvSpPr>
          <p:cNvPr id="72" name="矩形 47"/>
          <p:cNvSpPr>
            <a:spLocks noChangeArrowheads="1"/>
          </p:cNvSpPr>
          <p:nvPr/>
        </p:nvSpPr>
        <p:spPr bwMode="auto">
          <a:xfrm>
            <a:off x="7496198" y="3035634"/>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在此录入上述图表的描述说明，在此录入上述图表的描述说明。</a:t>
            </a:r>
          </a:p>
        </p:txBody>
      </p:sp>
      <p:sp>
        <p:nvSpPr>
          <p:cNvPr id="73" name="矩形 72"/>
          <p:cNvSpPr/>
          <p:nvPr/>
        </p:nvSpPr>
        <p:spPr>
          <a:xfrm>
            <a:off x="8208305" y="3733221"/>
            <a:ext cx="2123549" cy="369324"/>
          </a:xfrm>
          <a:prstGeom prst="rect">
            <a:avLst/>
          </a:prstGeom>
        </p:spPr>
        <p:txBody>
          <a:bodyPr wrap="square" lIns="91431" tIns="45716" rIns="91431" bIns="45716">
            <a:spAutoFit/>
          </a:bodyPr>
          <a:lstStyle/>
          <a:p>
            <a:pPr marL="0" lvl="1"/>
            <a:r>
              <a:rPr lang="zh-CN" altLang="en-US" b="1" dirty="0">
                <a:solidFill>
                  <a:srgbClr val="2F5EB0"/>
                </a:solidFill>
                <a:latin typeface="微软雅黑" pitchFamily="34" charset="-122"/>
                <a:ea typeface="微软雅黑" pitchFamily="34" charset="-122"/>
              </a:rPr>
              <a:t>添加标题</a:t>
            </a:r>
          </a:p>
        </p:txBody>
      </p:sp>
      <p:sp>
        <p:nvSpPr>
          <p:cNvPr id="74" name="矩形 47"/>
          <p:cNvSpPr>
            <a:spLocks noChangeArrowheads="1"/>
          </p:cNvSpPr>
          <p:nvPr/>
        </p:nvSpPr>
        <p:spPr bwMode="auto">
          <a:xfrm>
            <a:off x="8207618" y="4043746"/>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在此录入上述图表的描述说明，在此录入上述图表的描述说明。</a:t>
            </a:r>
          </a:p>
        </p:txBody>
      </p:sp>
      <p:sp>
        <p:nvSpPr>
          <p:cNvPr id="75" name="TextBox 74"/>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26311525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right)">
                                      <p:cBhvr>
                                        <p:cTn id="7" dur="500"/>
                                        <p:tgtEl>
                                          <p:spTgt spid="45"/>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right)">
                                      <p:cBhvr>
                                        <p:cTn id="11" dur="500"/>
                                        <p:tgtEl>
                                          <p:spTgt spid="4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right)">
                                      <p:cBhvr>
                                        <p:cTn id="15" dur="500"/>
                                        <p:tgtEl>
                                          <p:spTgt spid="44"/>
                                        </p:tgtEl>
                                      </p:cBhvr>
                                    </p:animEffect>
                                  </p:childTnLst>
                                </p:cTn>
                              </p:par>
                              <p:par>
                                <p:cTn id="16" presetID="42" presetClass="entr" presetSubtype="0" fill="hold" nodeType="withEffect">
                                  <p:stCondLst>
                                    <p:cond delay="50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1000"/>
                                        <p:tgtEl>
                                          <p:spTgt spid="47"/>
                                        </p:tgtEl>
                                      </p:cBhvr>
                                    </p:animEffect>
                                    <p:anim calcmode="lin" valueType="num">
                                      <p:cBhvr>
                                        <p:cTn id="19" dur="1000" fill="hold"/>
                                        <p:tgtEl>
                                          <p:spTgt spid="47"/>
                                        </p:tgtEl>
                                        <p:attrNameLst>
                                          <p:attrName>ppt_x</p:attrName>
                                        </p:attrNameLst>
                                      </p:cBhvr>
                                      <p:tavLst>
                                        <p:tav tm="0">
                                          <p:val>
                                            <p:strVal val="#ppt_x"/>
                                          </p:val>
                                        </p:tav>
                                        <p:tav tm="100000">
                                          <p:val>
                                            <p:strVal val="#ppt_x"/>
                                          </p:val>
                                        </p:tav>
                                      </p:tavLst>
                                    </p:anim>
                                    <p:anim calcmode="lin" valueType="num">
                                      <p:cBhvr>
                                        <p:cTn id="20" dur="1000" fill="hold"/>
                                        <p:tgtEl>
                                          <p:spTgt spid="4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50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1000"/>
                                        <p:tgtEl>
                                          <p:spTgt spid="50"/>
                                        </p:tgtEl>
                                      </p:cBhvr>
                                    </p:animEffect>
                                    <p:anim calcmode="lin" valueType="num">
                                      <p:cBhvr>
                                        <p:cTn id="24" dur="1000" fill="hold"/>
                                        <p:tgtEl>
                                          <p:spTgt spid="50"/>
                                        </p:tgtEl>
                                        <p:attrNameLst>
                                          <p:attrName>ppt_x</p:attrName>
                                        </p:attrNameLst>
                                      </p:cBhvr>
                                      <p:tavLst>
                                        <p:tav tm="0">
                                          <p:val>
                                            <p:strVal val="#ppt_x"/>
                                          </p:val>
                                        </p:tav>
                                        <p:tav tm="100000">
                                          <p:val>
                                            <p:strVal val="#ppt_x"/>
                                          </p:val>
                                        </p:tav>
                                      </p:tavLst>
                                    </p:anim>
                                    <p:anim calcmode="lin" valueType="num">
                                      <p:cBhvr>
                                        <p:cTn id="25" dur="1000" fill="hold"/>
                                        <p:tgtEl>
                                          <p:spTgt spid="50"/>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500"/>
                                  </p:stCondLst>
                                  <p:childTnLst>
                                    <p:set>
                                      <p:cBhvr>
                                        <p:cTn id="27" dur="1" fill="hold">
                                          <p:stCondLst>
                                            <p:cond delay="0"/>
                                          </p:stCondLst>
                                        </p:cTn>
                                        <p:tgtEl>
                                          <p:spTgt spid="53"/>
                                        </p:tgtEl>
                                        <p:attrNameLst>
                                          <p:attrName>style.visibility</p:attrName>
                                        </p:attrNameLst>
                                      </p:cBhvr>
                                      <p:to>
                                        <p:strVal val="visible"/>
                                      </p:to>
                                    </p:set>
                                    <p:animEffect transition="in" filter="fade">
                                      <p:cBhvr>
                                        <p:cTn id="28" dur="1000"/>
                                        <p:tgtEl>
                                          <p:spTgt spid="53"/>
                                        </p:tgtEl>
                                      </p:cBhvr>
                                    </p:animEffect>
                                    <p:anim calcmode="lin" valueType="num">
                                      <p:cBhvr>
                                        <p:cTn id="29" dur="1000" fill="hold"/>
                                        <p:tgtEl>
                                          <p:spTgt spid="53"/>
                                        </p:tgtEl>
                                        <p:attrNameLst>
                                          <p:attrName>ppt_x</p:attrName>
                                        </p:attrNameLst>
                                      </p:cBhvr>
                                      <p:tavLst>
                                        <p:tav tm="0">
                                          <p:val>
                                            <p:strVal val="#ppt_x"/>
                                          </p:val>
                                        </p:tav>
                                        <p:tav tm="100000">
                                          <p:val>
                                            <p:strVal val="#ppt_x"/>
                                          </p:val>
                                        </p:tav>
                                      </p:tavLst>
                                    </p:anim>
                                    <p:anim calcmode="lin" valueType="num">
                                      <p:cBhvr>
                                        <p:cTn id="30" dur="1000" fill="hold"/>
                                        <p:tgtEl>
                                          <p:spTgt spid="53"/>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1000"/>
                                  </p:stCondLst>
                                  <p:childTnLst>
                                    <p:set>
                                      <p:cBhvr>
                                        <p:cTn id="32" dur="1" fill="hold">
                                          <p:stCondLst>
                                            <p:cond delay="0"/>
                                          </p:stCondLst>
                                        </p:cTn>
                                        <p:tgtEl>
                                          <p:spTgt spid="57"/>
                                        </p:tgtEl>
                                        <p:attrNameLst>
                                          <p:attrName>style.visibility</p:attrName>
                                        </p:attrNameLst>
                                      </p:cBhvr>
                                      <p:to>
                                        <p:strVal val="visible"/>
                                      </p:to>
                                    </p:set>
                                    <p:animEffect transition="in" filter="fade">
                                      <p:cBhvr>
                                        <p:cTn id="33" dur="500"/>
                                        <p:tgtEl>
                                          <p:spTgt spid="57"/>
                                        </p:tgtEl>
                                      </p:cBhvr>
                                    </p:animEffect>
                                  </p:childTnLst>
                                </p:cTn>
                              </p:par>
                              <p:par>
                                <p:cTn id="34" presetID="10" presetClass="entr" presetSubtype="0" fill="hold" nodeType="withEffect">
                                  <p:stCondLst>
                                    <p:cond delay="1000"/>
                                  </p:stCondLst>
                                  <p:childTnLst>
                                    <p:set>
                                      <p:cBhvr>
                                        <p:cTn id="35" dur="1" fill="hold">
                                          <p:stCondLst>
                                            <p:cond delay="0"/>
                                          </p:stCondLst>
                                        </p:cTn>
                                        <p:tgtEl>
                                          <p:spTgt spid="58"/>
                                        </p:tgtEl>
                                        <p:attrNameLst>
                                          <p:attrName>style.visibility</p:attrName>
                                        </p:attrNameLst>
                                      </p:cBhvr>
                                      <p:to>
                                        <p:strVal val="visible"/>
                                      </p:to>
                                    </p:set>
                                    <p:animEffect transition="in" filter="fade">
                                      <p:cBhvr>
                                        <p:cTn id="36" dur="500"/>
                                        <p:tgtEl>
                                          <p:spTgt spid="58"/>
                                        </p:tgtEl>
                                      </p:cBhvr>
                                    </p:animEffect>
                                  </p:childTnLst>
                                </p:cTn>
                              </p:par>
                              <p:par>
                                <p:cTn id="37" presetID="10" presetClass="entr" presetSubtype="0" fill="hold" grpId="0" nodeType="withEffect">
                                  <p:stCondLst>
                                    <p:cond delay="1000"/>
                                  </p:stCondLst>
                                  <p:childTnLst>
                                    <p:set>
                                      <p:cBhvr>
                                        <p:cTn id="38" dur="1" fill="hold">
                                          <p:stCondLst>
                                            <p:cond delay="0"/>
                                          </p:stCondLst>
                                        </p:cTn>
                                        <p:tgtEl>
                                          <p:spTgt spid="56"/>
                                        </p:tgtEl>
                                        <p:attrNameLst>
                                          <p:attrName>style.visibility</p:attrName>
                                        </p:attrNameLst>
                                      </p:cBhvr>
                                      <p:to>
                                        <p:strVal val="visible"/>
                                      </p:to>
                                    </p:set>
                                    <p:animEffect transition="in" filter="fade">
                                      <p:cBhvr>
                                        <p:cTn id="39" dur="500"/>
                                        <p:tgtEl>
                                          <p:spTgt spid="56"/>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63"/>
                                        </p:tgtEl>
                                        <p:attrNameLst>
                                          <p:attrName>style.visibility</p:attrName>
                                        </p:attrNameLst>
                                      </p:cBhvr>
                                      <p:to>
                                        <p:strVal val="visible"/>
                                      </p:to>
                                    </p:set>
                                    <p:anim calcmode="lin" valueType="num">
                                      <p:cBhvr>
                                        <p:cTn id="42" dur="500" fill="hold"/>
                                        <p:tgtEl>
                                          <p:spTgt spid="63"/>
                                        </p:tgtEl>
                                        <p:attrNameLst>
                                          <p:attrName>ppt_w</p:attrName>
                                        </p:attrNameLst>
                                      </p:cBhvr>
                                      <p:tavLst>
                                        <p:tav tm="0">
                                          <p:val>
                                            <p:fltVal val="0"/>
                                          </p:val>
                                        </p:tav>
                                        <p:tav tm="100000">
                                          <p:val>
                                            <p:strVal val="#ppt_w"/>
                                          </p:val>
                                        </p:tav>
                                      </p:tavLst>
                                    </p:anim>
                                    <p:anim calcmode="lin" valueType="num">
                                      <p:cBhvr>
                                        <p:cTn id="43" dur="500" fill="hold"/>
                                        <p:tgtEl>
                                          <p:spTgt spid="63"/>
                                        </p:tgtEl>
                                        <p:attrNameLst>
                                          <p:attrName>ppt_h</p:attrName>
                                        </p:attrNameLst>
                                      </p:cBhvr>
                                      <p:tavLst>
                                        <p:tav tm="0">
                                          <p:val>
                                            <p:fltVal val="0"/>
                                          </p:val>
                                        </p:tav>
                                        <p:tav tm="100000">
                                          <p:val>
                                            <p:strVal val="#ppt_h"/>
                                          </p:val>
                                        </p:tav>
                                      </p:tavLst>
                                    </p:anim>
                                    <p:animEffect transition="in" filter="fade">
                                      <p:cBhvr>
                                        <p:cTn id="44" dur="500"/>
                                        <p:tgtEl>
                                          <p:spTgt spid="63"/>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64"/>
                                        </p:tgtEl>
                                        <p:attrNameLst>
                                          <p:attrName>style.visibility</p:attrName>
                                        </p:attrNameLst>
                                      </p:cBhvr>
                                      <p:to>
                                        <p:strVal val="visible"/>
                                      </p:to>
                                    </p:set>
                                    <p:anim calcmode="lin" valueType="num">
                                      <p:cBhvr>
                                        <p:cTn id="47" dur="500" fill="hold"/>
                                        <p:tgtEl>
                                          <p:spTgt spid="64"/>
                                        </p:tgtEl>
                                        <p:attrNameLst>
                                          <p:attrName>ppt_w</p:attrName>
                                        </p:attrNameLst>
                                      </p:cBhvr>
                                      <p:tavLst>
                                        <p:tav tm="0">
                                          <p:val>
                                            <p:fltVal val="0"/>
                                          </p:val>
                                        </p:tav>
                                        <p:tav tm="100000">
                                          <p:val>
                                            <p:strVal val="#ppt_w"/>
                                          </p:val>
                                        </p:tav>
                                      </p:tavLst>
                                    </p:anim>
                                    <p:anim calcmode="lin" valueType="num">
                                      <p:cBhvr>
                                        <p:cTn id="48" dur="500" fill="hold"/>
                                        <p:tgtEl>
                                          <p:spTgt spid="64"/>
                                        </p:tgtEl>
                                        <p:attrNameLst>
                                          <p:attrName>ppt_h</p:attrName>
                                        </p:attrNameLst>
                                      </p:cBhvr>
                                      <p:tavLst>
                                        <p:tav tm="0">
                                          <p:val>
                                            <p:fltVal val="0"/>
                                          </p:val>
                                        </p:tav>
                                        <p:tav tm="100000">
                                          <p:val>
                                            <p:strVal val="#ppt_h"/>
                                          </p:val>
                                        </p:tav>
                                      </p:tavLst>
                                    </p:anim>
                                    <p:animEffect transition="in" filter="fade">
                                      <p:cBhvr>
                                        <p:cTn id="49" dur="500"/>
                                        <p:tgtEl>
                                          <p:spTgt spid="64"/>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70"/>
                                        </p:tgtEl>
                                        <p:attrNameLst>
                                          <p:attrName>style.visibility</p:attrName>
                                        </p:attrNameLst>
                                      </p:cBhvr>
                                      <p:to>
                                        <p:strVal val="visible"/>
                                      </p:to>
                                    </p:set>
                                    <p:anim calcmode="lin" valueType="num">
                                      <p:cBhvr>
                                        <p:cTn id="57" dur="500" fill="hold"/>
                                        <p:tgtEl>
                                          <p:spTgt spid="70"/>
                                        </p:tgtEl>
                                        <p:attrNameLst>
                                          <p:attrName>ppt_w</p:attrName>
                                        </p:attrNameLst>
                                      </p:cBhvr>
                                      <p:tavLst>
                                        <p:tav tm="0">
                                          <p:val>
                                            <p:fltVal val="0"/>
                                          </p:val>
                                        </p:tav>
                                        <p:tav tm="100000">
                                          <p:val>
                                            <p:strVal val="#ppt_w"/>
                                          </p:val>
                                        </p:tav>
                                      </p:tavLst>
                                    </p:anim>
                                    <p:anim calcmode="lin" valueType="num">
                                      <p:cBhvr>
                                        <p:cTn id="58" dur="500" fill="hold"/>
                                        <p:tgtEl>
                                          <p:spTgt spid="70"/>
                                        </p:tgtEl>
                                        <p:attrNameLst>
                                          <p:attrName>ppt_h</p:attrName>
                                        </p:attrNameLst>
                                      </p:cBhvr>
                                      <p:tavLst>
                                        <p:tav tm="0">
                                          <p:val>
                                            <p:fltVal val="0"/>
                                          </p:val>
                                        </p:tav>
                                        <p:tav tm="100000">
                                          <p:val>
                                            <p:strVal val="#ppt_h"/>
                                          </p:val>
                                        </p:tav>
                                      </p:tavLst>
                                    </p:anim>
                                    <p:animEffect transition="in" filter="fade">
                                      <p:cBhvr>
                                        <p:cTn id="59" dur="500"/>
                                        <p:tgtEl>
                                          <p:spTgt spid="70"/>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65"/>
                                        </p:tgtEl>
                                        <p:attrNameLst>
                                          <p:attrName>style.visibility</p:attrName>
                                        </p:attrNameLst>
                                      </p:cBhvr>
                                      <p:to>
                                        <p:strVal val="visible"/>
                                      </p:to>
                                    </p:set>
                                    <p:anim calcmode="lin" valueType="num">
                                      <p:cBhvr>
                                        <p:cTn id="62" dur="500" fill="hold"/>
                                        <p:tgtEl>
                                          <p:spTgt spid="65"/>
                                        </p:tgtEl>
                                        <p:attrNameLst>
                                          <p:attrName>ppt_w</p:attrName>
                                        </p:attrNameLst>
                                      </p:cBhvr>
                                      <p:tavLst>
                                        <p:tav tm="0">
                                          <p:val>
                                            <p:fltVal val="0"/>
                                          </p:val>
                                        </p:tav>
                                        <p:tav tm="100000">
                                          <p:val>
                                            <p:strVal val="#ppt_w"/>
                                          </p:val>
                                        </p:tav>
                                      </p:tavLst>
                                    </p:anim>
                                    <p:anim calcmode="lin" valueType="num">
                                      <p:cBhvr>
                                        <p:cTn id="63" dur="500" fill="hold"/>
                                        <p:tgtEl>
                                          <p:spTgt spid="65"/>
                                        </p:tgtEl>
                                        <p:attrNameLst>
                                          <p:attrName>ppt_h</p:attrName>
                                        </p:attrNameLst>
                                      </p:cBhvr>
                                      <p:tavLst>
                                        <p:tav tm="0">
                                          <p:val>
                                            <p:fltVal val="0"/>
                                          </p:val>
                                        </p:tav>
                                        <p:tav tm="100000">
                                          <p:val>
                                            <p:strVal val="#ppt_h"/>
                                          </p:val>
                                        </p:tav>
                                      </p:tavLst>
                                    </p:anim>
                                    <p:animEffect transition="in" filter="fade">
                                      <p:cBhvr>
                                        <p:cTn id="64" dur="500"/>
                                        <p:tgtEl>
                                          <p:spTgt spid="65"/>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66"/>
                                        </p:tgtEl>
                                        <p:attrNameLst>
                                          <p:attrName>style.visibility</p:attrName>
                                        </p:attrNameLst>
                                      </p:cBhvr>
                                      <p:to>
                                        <p:strVal val="visible"/>
                                      </p:to>
                                    </p:set>
                                    <p:anim calcmode="lin" valueType="num">
                                      <p:cBhvr>
                                        <p:cTn id="67" dur="500" fill="hold"/>
                                        <p:tgtEl>
                                          <p:spTgt spid="66"/>
                                        </p:tgtEl>
                                        <p:attrNameLst>
                                          <p:attrName>ppt_w</p:attrName>
                                        </p:attrNameLst>
                                      </p:cBhvr>
                                      <p:tavLst>
                                        <p:tav tm="0">
                                          <p:val>
                                            <p:fltVal val="0"/>
                                          </p:val>
                                        </p:tav>
                                        <p:tav tm="100000">
                                          <p:val>
                                            <p:strVal val="#ppt_w"/>
                                          </p:val>
                                        </p:tav>
                                      </p:tavLst>
                                    </p:anim>
                                    <p:anim calcmode="lin" valueType="num">
                                      <p:cBhvr>
                                        <p:cTn id="68" dur="500" fill="hold"/>
                                        <p:tgtEl>
                                          <p:spTgt spid="66"/>
                                        </p:tgtEl>
                                        <p:attrNameLst>
                                          <p:attrName>ppt_h</p:attrName>
                                        </p:attrNameLst>
                                      </p:cBhvr>
                                      <p:tavLst>
                                        <p:tav tm="0">
                                          <p:val>
                                            <p:fltVal val="0"/>
                                          </p:val>
                                        </p:tav>
                                        <p:tav tm="100000">
                                          <p:val>
                                            <p:strVal val="#ppt_h"/>
                                          </p:val>
                                        </p:tav>
                                      </p:tavLst>
                                    </p:anim>
                                    <p:animEffect transition="in" filter="fade">
                                      <p:cBhvr>
                                        <p:cTn id="69" dur="500"/>
                                        <p:tgtEl>
                                          <p:spTgt spid="66"/>
                                        </p:tgtEl>
                                      </p:cBhvr>
                                    </p:animEffect>
                                  </p:childTnLst>
                                </p:cTn>
                              </p:par>
                              <p:par>
                                <p:cTn id="70" presetID="53" presetClass="entr" presetSubtype="16" fill="hold" grpId="0" nodeType="withEffect">
                                  <p:stCondLst>
                                    <p:cond delay="500"/>
                                  </p:stCondLst>
                                  <p:childTnLst>
                                    <p:set>
                                      <p:cBhvr>
                                        <p:cTn id="71" dur="1" fill="hold">
                                          <p:stCondLst>
                                            <p:cond delay="0"/>
                                          </p:stCondLst>
                                        </p:cTn>
                                        <p:tgtEl>
                                          <p:spTgt spid="71"/>
                                        </p:tgtEl>
                                        <p:attrNameLst>
                                          <p:attrName>style.visibility</p:attrName>
                                        </p:attrNameLst>
                                      </p:cBhvr>
                                      <p:to>
                                        <p:strVal val="visible"/>
                                      </p:to>
                                    </p:set>
                                    <p:anim calcmode="lin" valueType="num">
                                      <p:cBhvr>
                                        <p:cTn id="72" dur="500" fill="hold"/>
                                        <p:tgtEl>
                                          <p:spTgt spid="71"/>
                                        </p:tgtEl>
                                        <p:attrNameLst>
                                          <p:attrName>ppt_w</p:attrName>
                                        </p:attrNameLst>
                                      </p:cBhvr>
                                      <p:tavLst>
                                        <p:tav tm="0">
                                          <p:val>
                                            <p:fltVal val="0"/>
                                          </p:val>
                                        </p:tav>
                                        <p:tav tm="100000">
                                          <p:val>
                                            <p:strVal val="#ppt_w"/>
                                          </p:val>
                                        </p:tav>
                                      </p:tavLst>
                                    </p:anim>
                                    <p:anim calcmode="lin" valueType="num">
                                      <p:cBhvr>
                                        <p:cTn id="73" dur="500" fill="hold"/>
                                        <p:tgtEl>
                                          <p:spTgt spid="71"/>
                                        </p:tgtEl>
                                        <p:attrNameLst>
                                          <p:attrName>ppt_h</p:attrName>
                                        </p:attrNameLst>
                                      </p:cBhvr>
                                      <p:tavLst>
                                        <p:tav tm="0">
                                          <p:val>
                                            <p:fltVal val="0"/>
                                          </p:val>
                                        </p:tav>
                                        <p:tav tm="100000">
                                          <p:val>
                                            <p:strVal val="#ppt_h"/>
                                          </p:val>
                                        </p:tav>
                                      </p:tavLst>
                                    </p:anim>
                                    <p:animEffect transition="in" filter="fade">
                                      <p:cBhvr>
                                        <p:cTn id="74" dur="500"/>
                                        <p:tgtEl>
                                          <p:spTgt spid="71"/>
                                        </p:tgtEl>
                                      </p:cBhvr>
                                    </p:animEffect>
                                  </p:childTnLst>
                                </p:cTn>
                              </p:par>
                              <p:par>
                                <p:cTn id="75" presetID="53" presetClass="entr" presetSubtype="16" fill="hold" grpId="0" nodeType="withEffect">
                                  <p:stCondLst>
                                    <p:cond delay="500"/>
                                  </p:stCondLst>
                                  <p:childTnLst>
                                    <p:set>
                                      <p:cBhvr>
                                        <p:cTn id="76" dur="1" fill="hold">
                                          <p:stCondLst>
                                            <p:cond delay="0"/>
                                          </p:stCondLst>
                                        </p:cTn>
                                        <p:tgtEl>
                                          <p:spTgt spid="72"/>
                                        </p:tgtEl>
                                        <p:attrNameLst>
                                          <p:attrName>style.visibility</p:attrName>
                                        </p:attrNameLst>
                                      </p:cBhvr>
                                      <p:to>
                                        <p:strVal val="visible"/>
                                      </p:to>
                                    </p:set>
                                    <p:anim calcmode="lin" valueType="num">
                                      <p:cBhvr>
                                        <p:cTn id="77" dur="500" fill="hold"/>
                                        <p:tgtEl>
                                          <p:spTgt spid="72"/>
                                        </p:tgtEl>
                                        <p:attrNameLst>
                                          <p:attrName>ppt_w</p:attrName>
                                        </p:attrNameLst>
                                      </p:cBhvr>
                                      <p:tavLst>
                                        <p:tav tm="0">
                                          <p:val>
                                            <p:fltVal val="0"/>
                                          </p:val>
                                        </p:tav>
                                        <p:tav tm="100000">
                                          <p:val>
                                            <p:strVal val="#ppt_w"/>
                                          </p:val>
                                        </p:tav>
                                      </p:tavLst>
                                    </p:anim>
                                    <p:anim calcmode="lin" valueType="num">
                                      <p:cBhvr>
                                        <p:cTn id="78" dur="500" fill="hold"/>
                                        <p:tgtEl>
                                          <p:spTgt spid="72"/>
                                        </p:tgtEl>
                                        <p:attrNameLst>
                                          <p:attrName>ppt_h</p:attrName>
                                        </p:attrNameLst>
                                      </p:cBhvr>
                                      <p:tavLst>
                                        <p:tav tm="0">
                                          <p:val>
                                            <p:fltVal val="0"/>
                                          </p:val>
                                        </p:tav>
                                        <p:tav tm="100000">
                                          <p:val>
                                            <p:strVal val="#ppt_h"/>
                                          </p:val>
                                        </p:tav>
                                      </p:tavLst>
                                    </p:anim>
                                    <p:animEffect transition="in" filter="fade">
                                      <p:cBhvr>
                                        <p:cTn id="79" dur="500"/>
                                        <p:tgtEl>
                                          <p:spTgt spid="72"/>
                                        </p:tgtEl>
                                      </p:cBhvr>
                                    </p:animEffect>
                                  </p:childTnLst>
                                </p:cTn>
                              </p:par>
                              <p:par>
                                <p:cTn id="80" presetID="53" presetClass="entr" presetSubtype="16" fill="hold" grpId="0" nodeType="withEffect">
                                  <p:stCondLst>
                                    <p:cond delay="500"/>
                                  </p:stCondLst>
                                  <p:childTnLst>
                                    <p:set>
                                      <p:cBhvr>
                                        <p:cTn id="81" dur="1" fill="hold">
                                          <p:stCondLst>
                                            <p:cond delay="0"/>
                                          </p:stCondLst>
                                        </p:cTn>
                                        <p:tgtEl>
                                          <p:spTgt spid="67"/>
                                        </p:tgtEl>
                                        <p:attrNameLst>
                                          <p:attrName>style.visibility</p:attrName>
                                        </p:attrNameLst>
                                      </p:cBhvr>
                                      <p:to>
                                        <p:strVal val="visible"/>
                                      </p:to>
                                    </p:set>
                                    <p:anim calcmode="lin" valueType="num">
                                      <p:cBhvr>
                                        <p:cTn id="82" dur="500" fill="hold"/>
                                        <p:tgtEl>
                                          <p:spTgt spid="67"/>
                                        </p:tgtEl>
                                        <p:attrNameLst>
                                          <p:attrName>ppt_w</p:attrName>
                                        </p:attrNameLst>
                                      </p:cBhvr>
                                      <p:tavLst>
                                        <p:tav tm="0">
                                          <p:val>
                                            <p:fltVal val="0"/>
                                          </p:val>
                                        </p:tav>
                                        <p:tav tm="100000">
                                          <p:val>
                                            <p:strVal val="#ppt_w"/>
                                          </p:val>
                                        </p:tav>
                                      </p:tavLst>
                                    </p:anim>
                                    <p:anim calcmode="lin" valueType="num">
                                      <p:cBhvr>
                                        <p:cTn id="83" dur="500" fill="hold"/>
                                        <p:tgtEl>
                                          <p:spTgt spid="67"/>
                                        </p:tgtEl>
                                        <p:attrNameLst>
                                          <p:attrName>ppt_h</p:attrName>
                                        </p:attrNameLst>
                                      </p:cBhvr>
                                      <p:tavLst>
                                        <p:tav tm="0">
                                          <p:val>
                                            <p:fltVal val="0"/>
                                          </p:val>
                                        </p:tav>
                                        <p:tav tm="100000">
                                          <p:val>
                                            <p:strVal val="#ppt_h"/>
                                          </p:val>
                                        </p:tav>
                                      </p:tavLst>
                                    </p:anim>
                                    <p:animEffect transition="in" filter="fade">
                                      <p:cBhvr>
                                        <p:cTn id="84" dur="500"/>
                                        <p:tgtEl>
                                          <p:spTgt spid="67"/>
                                        </p:tgtEl>
                                      </p:cBhvr>
                                    </p:animEffect>
                                  </p:childTnLst>
                                </p:cTn>
                              </p:par>
                              <p:par>
                                <p:cTn id="85" presetID="53" presetClass="entr" presetSubtype="16" fill="hold" grpId="0" nodeType="withEffect">
                                  <p:stCondLst>
                                    <p:cond delay="500"/>
                                  </p:stCondLst>
                                  <p:childTnLst>
                                    <p:set>
                                      <p:cBhvr>
                                        <p:cTn id="86" dur="1" fill="hold">
                                          <p:stCondLst>
                                            <p:cond delay="0"/>
                                          </p:stCondLst>
                                        </p:cTn>
                                        <p:tgtEl>
                                          <p:spTgt spid="68"/>
                                        </p:tgtEl>
                                        <p:attrNameLst>
                                          <p:attrName>style.visibility</p:attrName>
                                        </p:attrNameLst>
                                      </p:cBhvr>
                                      <p:to>
                                        <p:strVal val="visible"/>
                                      </p:to>
                                    </p:set>
                                    <p:anim calcmode="lin" valueType="num">
                                      <p:cBhvr>
                                        <p:cTn id="87" dur="500" fill="hold"/>
                                        <p:tgtEl>
                                          <p:spTgt spid="68"/>
                                        </p:tgtEl>
                                        <p:attrNameLst>
                                          <p:attrName>ppt_w</p:attrName>
                                        </p:attrNameLst>
                                      </p:cBhvr>
                                      <p:tavLst>
                                        <p:tav tm="0">
                                          <p:val>
                                            <p:fltVal val="0"/>
                                          </p:val>
                                        </p:tav>
                                        <p:tav tm="100000">
                                          <p:val>
                                            <p:strVal val="#ppt_w"/>
                                          </p:val>
                                        </p:tav>
                                      </p:tavLst>
                                    </p:anim>
                                    <p:anim calcmode="lin" valueType="num">
                                      <p:cBhvr>
                                        <p:cTn id="88" dur="500" fill="hold"/>
                                        <p:tgtEl>
                                          <p:spTgt spid="68"/>
                                        </p:tgtEl>
                                        <p:attrNameLst>
                                          <p:attrName>ppt_h</p:attrName>
                                        </p:attrNameLst>
                                      </p:cBhvr>
                                      <p:tavLst>
                                        <p:tav tm="0">
                                          <p:val>
                                            <p:fltVal val="0"/>
                                          </p:val>
                                        </p:tav>
                                        <p:tav tm="100000">
                                          <p:val>
                                            <p:strVal val="#ppt_h"/>
                                          </p:val>
                                        </p:tav>
                                      </p:tavLst>
                                    </p:anim>
                                    <p:animEffect transition="in" filter="fade">
                                      <p:cBhvr>
                                        <p:cTn id="89" dur="500"/>
                                        <p:tgtEl>
                                          <p:spTgt spid="68"/>
                                        </p:tgtEl>
                                      </p:cBhvr>
                                    </p:animEffect>
                                  </p:childTnLst>
                                </p:cTn>
                              </p:par>
                              <p:par>
                                <p:cTn id="90" presetID="53" presetClass="entr" presetSubtype="16" fill="hold" grpId="0" nodeType="withEffect">
                                  <p:stCondLst>
                                    <p:cond delay="500"/>
                                  </p:stCondLst>
                                  <p:childTnLst>
                                    <p:set>
                                      <p:cBhvr>
                                        <p:cTn id="91" dur="1" fill="hold">
                                          <p:stCondLst>
                                            <p:cond delay="0"/>
                                          </p:stCondLst>
                                        </p:cTn>
                                        <p:tgtEl>
                                          <p:spTgt spid="73"/>
                                        </p:tgtEl>
                                        <p:attrNameLst>
                                          <p:attrName>style.visibility</p:attrName>
                                        </p:attrNameLst>
                                      </p:cBhvr>
                                      <p:to>
                                        <p:strVal val="visible"/>
                                      </p:to>
                                    </p:set>
                                    <p:anim calcmode="lin" valueType="num">
                                      <p:cBhvr>
                                        <p:cTn id="92" dur="500" fill="hold"/>
                                        <p:tgtEl>
                                          <p:spTgt spid="73"/>
                                        </p:tgtEl>
                                        <p:attrNameLst>
                                          <p:attrName>ppt_w</p:attrName>
                                        </p:attrNameLst>
                                      </p:cBhvr>
                                      <p:tavLst>
                                        <p:tav tm="0">
                                          <p:val>
                                            <p:fltVal val="0"/>
                                          </p:val>
                                        </p:tav>
                                        <p:tav tm="100000">
                                          <p:val>
                                            <p:strVal val="#ppt_w"/>
                                          </p:val>
                                        </p:tav>
                                      </p:tavLst>
                                    </p:anim>
                                    <p:anim calcmode="lin" valueType="num">
                                      <p:cBhvr>
                                        <p:cTn id="93" dur="500" fill="hold"/>
                                        <p:tgtEl>
                                          <p:spTgt spid="73"/>
                                        </p:tgtEl>
                                        <p:attrNameLst>
                                          <p:attrName>ppt_h</p:attrName>
                                        </p:attrNameLst>
                                      </p:cBhvr>
                                      <p:tavLst>
                                        <p:tav tm="0">
                                          <p:val>
                                            <p:fltVal val="0"/>
                                          </p:val>
                                        </p:tav>
                                        <p:tav tm="100000">
                                          <p:val>
                                            <p:strVal val="#ppt_h"/>
                                          </p:val>
                                        </p:tav>
                                      </p:tavLst>
                                    </p:anim>
                                    <p:animEffect transition="in" filter="fade">
                                      <p:cBhvr>
                                        <p:cTn id="94" dur="500"/>
                                        <p:tgtEl>
                                          <p:spTgt spid="73"/>
                                        </p:tgtEl>
                                      </p:cBhvr>
                                    </p:animEffect>
                                  </p:childTnLst>
                                </p:cTn>
                              </p:par>
                              <p:par>
                                <p:cTn id="95" presetID="53" presetClass="entr" presetSubtype="16" fill="hold" grpId="0" nodeType="withEffect">
                                  <p:stCondLst>
                                    <p:cond delay="500"/>
                                  </p:stCondLst>
                                  <p:childTnLst>
                                    <p:set>
                                      <p:cBhvr>
                                        <p:cTn id="96" dur="1" fill="hold">
                                          <p:stCondLst>
                                            <p:cond delay="0"/>
                                          </p:stCondLst>
                                        </p:cTn>
                                        <p:tgtEl>
                                          <p:spTgt spid="74"/>
                                        </p:tgtEl>
                                        <p:attrNameLst>
                                          <p:attrName>style.visibility</p:attrName>
                                        </p:attrNameLst>
                                      </p:cBhvr>
                                      <p:to>
                                        <p:strVal val="visible"/>
                                      </p:to>
                                    </p:set>
                                    <p:anim calcmode="lin" valueType="num">
                                      <p:cBhvr>
                                        <p:cTn id="97" dur="500" fill="hold"/>
                                        <p:tgtEl>
                                          <p:spTgt spid="74"/>
                                        </p:tgtEl>
                                        <p:attrNameLst>
                                          <p:attrName>ppt_w</p:attrName>
                                        </p:attrNameLst>
                                      </p:cBhvr>
                                      <p:tavLst>
                                        <p:tav tm="0">
                                          <p:val>
                                            <p:fltVal val="0"/>
                                          </p:val>
                                        </p:tav>
                                        <p:tav tm="100000">
                                          <p:val>
                                            <p:strVal val="#ppt_w"/>
                                          </p:val>
                                        </p:tav>
                                      </p:tavLst>
                                    </p:anim>
                                    <p:anim calcmode="lin" valueType="num">
                                      <p:cBhvr>
                                        <p:cTn id="98" dur="500" fill="hold"/>
                                        <p:tgtEl>
                                          <p:spTgt spid="74"/>
                                        </p:tgtEl>
                                        <p:attrNameLst>
                                          <p:attrName>ppt_h</p:attrName>
                                        </p:attrNameLst>
                                      </p:cBhvr>
                                      <p:tavLst>
                                        <p:tav tm="0">
                                          <p:val>
                                            <p:fltVal val="0"/>
                                          </p:val>
                                        </p:tav>
                                        <p:tav tm="100000">
                                          <p:val>
                                            <p:strVal val="#ppt_h"/>
                                          </p:val>
                                        </p:tav>
                                      </p:tavLst>
                                    </p:anim>
                                    <p:animEffect transition="in" filter="fade">
                                      <p:cBhvr>
                                        <p:cTn id="99" dur="500"/>
                                        <p:tgtEl>
                                          <p:spTgt spid="74"/>
                                        </p:tgtEl>
                                      </p:cBhvr>
                                    </p:animEffect>
                                  </p:childTnLst>
                                </p:cTn>
                              </p:par>
                            </p:childTnLst>
                          </p:cTn>
                        </p:par>
                        <p:par>
                          <p:cTn id="100" fill="hold">
                            <p:stCondLst>
                              <p:cond delay="2500"/>
                            </p:stCondLst>
                            <p:childTnLst>
                              <p:par>
                                <p:cTn id="101" presetID="10"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125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56" grpId="0" animBg="1"/>
      <p:bldP spid="57" grpId="0" animBg="1"/>
      <p:bldP spid="63" grpId="0" animBg="1"/>
      <p:bldP spid="64" grpId="0"/>
      <p:bldP spid="65" grpId="0" animBg="1"/>
      <p:bldP spid="66" grpId="0"/>
      <p:bldP spid="67" grpId="0" animBg="1"/>
      <p:bldP spid="68" grpId="0"/>
      <p:bldP spid="69" grpId="0"/>
      <p:bldP spid="70" grpId="0"/>
      <p:bldP spid="71" grpId="0"/>
      <p:bldP spid="72" grpId="0"/>
      <p:bldP spid="73" grpId="0"/>
      <p:bldP spid="74" grpId="0"/>
      <p:bldP spid="7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23</a:t>
            </a:r>
            <a:endParaRPr lang="zh-CN" dirty="0">
              <a:latin typeface="方正兰亭超细黑简体" panose="02000000000000000000" pitchFamily="2" charset="-122"/>
              <a:ea typeface="方正兰亭超细黑简体" panose="02000000000000000000" pitchFamily="2" charset="-122"/>
            </a:endParaRPr>
          </a:p>
        </p:txBody>
      </p:sp>
      <p:sp>
        <p:nvSpPr>
          <p:cNvPr id="77" name="矩形 7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79" name="矩形 7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等腰三角形 7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KSO_Shape"/>
          <p:cNvSpPr>
            <a:spLocks/>
          </p:cNvSpPr>
          <p:nvPr/>
        </p:nvSpPr>
        <p:spPr bwMode="auto">
          <a:xfrm>
            <a:off x="335491" y="231538"/>
            <a:ext cx="290942" cy="2880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添加标题</a:t>
            </a:r>
          </a:p>
        </p:txBody>
      </p:sp>
      <p:sp>
        <p:nvSpPr>
          <p:cNvPr id="14" name="Freeform 6"/>
          <p:cNvSpPr>
            <a:spLocks/>
          </p:cNvSpPr>
          <p:nvPr/>
        </p:nvSpPr>
        <p:spPr bwMode="auto">
          <a:xfrm>
            <a:off x="2457682" y="1549041"/>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15" name="Freeform 7"/>
          <p:cNvSpPr>
            <a:spLocks/>
          </p:cNvSpPr>
          <p:nvPr/>
        </p:nvSpPr>
        <p:spPr bwMode="auto">
          <a:xfrm>
            <a:off x="2457682" y="2672715"/>
            <a:ext cx="265129" cy="497364"/>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16" name="Freeform 8"/>
          <p:cNvSpPr>
            <a:spLocks/>
          </p:cNvSpPr>
          <p:nvPr/>
        </p:nvSpPr>
        <p:spPr bwMode="auto">
          <a:xfrm>
            <a:off x="2795983" y="1549041"/>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17" name="Freeform 9"/>
          <p:cNvSpPr>
            <a:spLocks/>
          </p:cNvSpPr>
          <p:nvPr/>
        </p:nvSpPr>
        <p:spPr bwMode="auto">
          <a:xfrm>
            <a:off x="3134284" y="1549041"/>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18" name="Freeform 10"/>
          <p:cNvSpPr>
            <a:spLocks/>
          </p:cNvSpPr>
          <p:nvPr/>
        </p:nvSpPr>
        <p:spPr bwMode="auto">
          <a:xfrm>
            <a:off x="3474008" y="1549041"/>
            <a:ext cx="266553" cy="1621037"/>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19" name="Freeform 11"/>
          <p:cNvSpPr>
            <a:spLocks/>
          </p:cNvSpPr>
          <p:nvPr/>
        </p:nvSpPr>
        <p:spPr bwMode="auto">
          <a:xfrm>
            <a:off x="2795983" y="2334055"/>
            <a:ext cx="265129" cy="836024"/>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20" name="Freeform 12"/>
          <p:cNvSpPr>
            <a:spLocks/>
          </p:cNvSpPr>
          <p:nvPr/>
        </p:nvSpPr>
        <p:spPr bwMode="auto">
          <a:xfrm>
            <a:off x="3134284" y="1984056"/>
            <a:ext cx="266553" cy="1186021"/>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21" name="Freeform 13"/>
          <p:cNvSpPr>
            <a:spLocks/>
          </p:cNvSpPr>
          <p:nvPr/>
        </p:nvSpPr>
        <p:spPr bwMode="auto">
          <a:xfrm>
            <a:off x="3474008" y="1754505"/>
            <a:ext cx="266553" cy="1415574"/>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22" name="Freeform 14"/>
          <p:cNvSpPr>
            <a:spLocks/>
          </p:cNvSpPr>
          <p:nvPr/>
        </p:nvSpPr>
        <p:spPr bwMode="auto">
          <a:xfrm>
            <a:off x="4520227" y="1549041"/>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23" name="Freeform 15"/>
          <p:cNvSpPr>
            <a:spLocks/>
          </p:cNvSpPr>
          <p:nvPr/>
        </p:nvSpPr>
        <p:spPr bwMode="auto">
          <a:xfrm>
            <a:off x="4858370" y="1549041"/>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24" name="Freeform 16"/>
          <p:cNvSpPr>
            <a:spLocks/>
          </p:cNvSpPr>
          <p:nvPr/>
        </p:nvSpPr>
        <p:spPr bwMode="auto">
          <a:xfrm>
            <a:off x="5197937" y="1549041"/>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25" name="Freeform 17"/>
          <p:cNvSpPr>
            <a:spLocks/>
          </p:cNvSpPr>
          <p:nvPr/>
        </p:nvSpPr>
        <p:spPr bwMode="auto">
          <a:xfrm>
            <a:off x="5537503" y="1549041"/>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26" name="Freeform 18"/>
          <p:cNvSpPr>
            <a:spLocks/>
          </p:cNvSpPr>
          <p:nvPr/>
        </p:nvSpPr>
        <p:spPr bwMode="auto">
          <a:xfrm>
            <a:off x="4520227" y="2929190"/>
            <a:ext cx="265129" cy="240888"/>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27" name="Freeform 19"/>
          <p:cNvSpPr>
            <a:spLocks/>
          </p:cNvSpPr>
          <p:nvPr/>
        </p:nvSpPr>
        <p:spPr bwMode="auto">
          <a:xfrm>
            <a:off x="4858370" y="2341138"/>
            <a:ext cx="266553" cy="82894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28" name="Freeform 20"/>
          <p:cNvSpPr>
            <a:spLocks/>
          </p:cNvSpPr>
          <p:nvPr/>
        </p:nvSpPr>
        <p:spPr bwMode="auto">
          <a:xfrm>
            <a:off x="5197937" y="1754505"/>
            <a:ext cx="266553" cy="1415574"/>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29" name="Freeform 21"/>
          <p:cNvSpPr>
            <a:spLocks/>
          </p:cNvSpPr>
          <p:nvPr/>
        </p:nvSpPr>
        <p:spPr bwMode="auto">
          <a:xfrm>
            <a:off x="5537503" y="2548020"/>
            <a:ext cx="266553" cy="622059"/>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30" name="Freeform 22"/>
          <p:cNvSpPr>
            <a:spLocks/>
          </p:cNvSpPr>
          <p:nvPr/>
        </p:nvSpPr>
        <p:spPr bwMode="auto">
          <a:xfrm>
            <a:off x="6582772" y="1549041"/>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31" name="Freeform 23"/>
          <p:cNvSpPr>
            <a:spLocks/>
          </p:cNvSpPr>
          <p:nvPr/>
        </p:nvSpPr>
        <p:spPr bwMode="auto">
          <a:xfrm>
            <a:off x="6923130" y="1549041"/>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32" name="Freeform 24"/>
          <p:cNvSpPr>
            <a:spLocks/>
          </p:cNvSpPr>
          <p:nvPr/>
        </p:nvSpPr>
        <p:spPr bwMode="auto">
          <a:xfrm>
            <a:off x="7262064" y="1549041"/>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33" name="Freeform 25"/>
          <p:cNvSpPr>
            <a:spLocks/>
          </p:cNvSpPr>
          <p:nvPr/>
        </p:nvSpPr>
        <p:spPr bwMode="auto">
          <a:xfrm>
            <a:off x="7600998" y="1549041"/>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34" name="Freeform 26"/>
          <p:cNvSpPr>
            <a:spLocks/>
          </p:cNvSpPr>
          <p:nvPr/>
        </p:nvSpPr>
        <p:spPr bwMode="auto">
          <a:xfrm>
            <a:off x="7600998" y="1747418"/>
            <a:ext cx="266553" cy="1422659"/>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35" name="Freeform 27"/>
          <p:cNvSpPr>
            <a:spLocks/>
          </p:cNvSpPr>
          <p:nvPr/>
        </p:nvSpPr>
        <p:spPr bwMode="auto">
          <a:xfrm>
            <a:off x="7262064" y="2010981"/>
            <a:ext cx="265129" cy="1159099"/>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36" name="Freeform 28"/>
          <p:cNvSpPr>
            <a:spLocks/>
          </p:cNvSpPr>
          <p:nvPr/>
        </p:nvSpPr>
        <p:spPr bwMode="auto">
          <a:xfrm>
            <a:off x="6923130" y="2341138"/>
            <a:ext cx="265129" cy="82894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37" name="Freeform 29"/>
          <p:cNvSpPr>
            <a:spLocks/>
          </p:cNvSpPr>
          <p:nvPr/>
        </p:nvSpPr>
        <p:spPr bwMode="auto">
          <a:xfrm>
            <a:off x="6582772" y="2684051"/>
            <a:ext cx="266553" cy="486028"/>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38" name="Freeform 30"/>
          <p:cNvSpPr>
            <a:spLocks/>
          </p:cNvSpPr>
          <p:nvPr/>
        </p:nvSpPr>
        <p:spPr bwMode="auto">
          <a:xfrm>
            <a:off x="8646741" y="1549041"/>
            <a:ext cx="266553" cy="1621037"/>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39" name="Freeform 31"/>
          <p:cNvSpPr>
            <a:spLocks/>
          </p:cNvSpPr>
          <p:nvPr/>
        </p:nvSpPr>
        <p:spPr bwMode="auto">
          <a:xfrm>
            <a:off x="8986466" y="1549041"/>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40" name="Freeform 32"/>
          <p:cNvSpPr>
            <a:spLocks/>
          </p:cNvSpPr>
          <p:nvPr/>
        </p:nvSpPr>
        <p:spPr bwMode="auto">
          <a:xfrm>
            <a:off x="9326191" y="1549041"/>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41" name="Freeform 33"/>
          <p:cNvSpPr>
            <a:spLocks/>
          </p:cNvSpPr>
          <p:nvPr/>
        </p:nvSpPr>
        <p:spPr bwMode="auto">
          <a:xfrm>
            <a:off x="9664492" y="1549041"/>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42" name="Freeform 34"/>
          <p:cNvSpPr>
            <a:spLocks/>
          </p:cNvSpPr>
          <p:nvPr/>
        </p:nvSpPr>
        <p:spPr bwMode="auto">
          <a:xfrm>
            <a:off x="9664492" y="1763006"/>
            <a:ext cx="265129" cy="140707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43" name="Freeform 35"/>
          <p:cNvSpPr>
            <a:spLocks/>
          </p:cNvSpPr>
          <p:nvPr/>
        </p:nvSpPr>
        <p:spPr bwMode="auto">
          <a:xfrm>
            <a:off x="9326191" y="1886285"/>
            <a:ext cx="265129" cy="1283793"/>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44" name="Freeform 36"/>
          <p:cNvSpPr>
            <a:spLocks/>
          </p:cNvSpPr>
          <p:nvPr/>
        </p:nvSpPr>
        <p:spPr bwMode="auto">
          <a:xfrm>
            <a:off x="8986466" y="2824332"/>
            <a:ext cx="266553" cy="345746"/>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45" name="Freeform 37"/>
          <p:cNvSpPr>
            <a:spLocks/>
          </p:cNvSpPr>
          <p:nvPr/>
        </p:nvSpPr>
        <p:spPr bwMode="auto">
          <a:xfrm>
            <a:off x="8646741" y="2182434"/>
            <a:ext cx="266553" cy="98764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46" name="Oval 38"/>
          <p:cNvSpPr>
            <a:spLocks noChangeArrowheads="1"/>
          </p:cNvSpPr>
          <p:nvPr/>
        </p:nvSpPr>
        <p:spPr bwMode="auto">
          <a:xfrm>
            <a:off x="2754169" y="3440302"/>
            <a:ext cx="672799" cy="671079"/>
          </a:xfrm>
          <a:prstGeom prst="ellipse">
            <a:avLst/>
          </a:prstGeom>
          <a:solidFill>
            <a:srgbClr val="2F5EB0"/>
          </a:solidFill>
          <a:ln w="12700" cap="flat">
            <a:noFill/>
            <a:prstDash val="solid"/>
            <a:miter lim="800000"/>
            <a:headEnd/>
            <a:tailEnd/>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47" name="Freeform 39"/>
          <p:cNvSpPr>
            <a:spLocks noEditPoints="1"/>
          </p:cNvSpPr>
          <p:nvPr/>
        </p:nvSpPr>
        <p:spPr bwMode="auto">
          <a:xfrm>
            <a:off x="2926980" y="3596209"/>
            <a:ext cx="356856" cy="359265"/>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48" name="Oval 40"/>
          <p:cNvSpPr>
            <a:spLocks noChangeArrowheads="1"/>
          </p:cNvSpPr>
          <p:nvPr/>
        </p:nvSpPr>
        <p:spPr bwMode="auto">
          <a:xfrm>
            <a:off x="4814231" y="3440302"/>
            <a:ext cx="675073" cy="671079"/>
          </a:xfrm>
          <a:prstGeom prst="ellipse">
            <a:avLst/>
          </a:prstGeom>
          <a:solidFill>
            <a:srgbClr val="2F5EB0"/>
          </a:solidFill>
          <a:ln w="12700" cap="flat">
            <a:noFill/>
            <a:prstDash val="solid"/>
            <a:miter lim="800000"/>
            <a:headEnd/>
            <a:tailEnd/>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49" name="Oval 41"/>
          <p:cNvSpPr>
            <a:spLocks noChangeArrowheads="1"/>
          </p:cNvSpPr>
          <p:nvPr/>
        </p:nvSpPr>
        <p:spPr bwMode="auto">
          <a:xfrm>
            <a:off x="6881297" y="3440302"/>
            <a:ext cx="672799" cy="671079"/>
          </a:xfrm>
          <a:prstGeom prst="ellipse">
            <a:avLst/>
          </a:prstGeom>
          <a:solidFill>
            <a:srgbClr val="2F5EB0"/>
          </a:solidFill>
          <a:ln w="12700" cap="flat">
            <a:noFill/>
            <a:prstDash val="solid"/>
            <a:miter lim="800000"/>
            <a:headEnd/>
            <a:tailEnd/>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50" name="Oval 42"/>
          <p:cNvSpPr>
            <a:spLocks noChangeArrowheads="1"/>
          </p:cNvSpPr>
          <p:nvPr/>
        </p:nvSpPr>
        <p:spPr bwMode="auto">
          <a:xfrm>
            <a:off x="8953212" y="3440302"/>
            <a:ext cx="672799" cy="671079"/>
          </a:xfrm>
          <a:prstGeom prst="ellipse">
            <a:avLst/>
          </a:prstGeom>
          <a:solidFill>
            <a:srgbClr val="2F5EB0"/>
          </a:solidFill>
          <a:ln w="12700" cap="flat">
            <a:noFill/>
            <a:prstDash val="solid"/>
            <a:miter lim="800000"/>
            <a:headEnd/>
            <a:tailEnd/>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51" name="Freeform 43"/>
          <p:cNvSpPr>
            <a:spLocks noEditPoints="1"/>
          </p:cNvSpPr>
          <p:nvPr/>
        </p:nvSpPr>
        <p:spPr bwMode="auto">
          <a:xfrm>
            <a:off x="7077909" y="3663994"/>
            <a:ext cx="279575" cy="223697"/>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52" name="Freeform 44"/>
          <p:cNvSpPr>
            <a:spLocks noEditPoints="1"/>
          </p:cNvSpPr>
          <p:nvPr/>
        </p:nvSpPr>
        <p:spPr bwMode="auto">
          <a:xfrm>
            <a:off x="4957851" y="3609345"/>
            <a:ext cx="386406" cy="334410"/>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53" name="Freeform 45"/>
          <p:cNvSpPr>
            <a:spLocks noEditPoints="1"/>
          </p:cNvSpPr>
          <p:nvPr/>
        </p:nvSpPr>
        <p:spPr bwMode="auto">
          <a:xfrm>
            <a:off x="9130370" y="3615550"/>
            <a:ext cx="286396" cy="316333"/>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54" name="TextBox 53"/>
          <p:cNvSpPr txBox="1"/>
          <p:nvPr/>
        </p:nvSpPr>
        <p:spPr>
          <a:xfrm>
            <a:off x="2197569" y="4548778"/>
            <a:ext cx="1883794"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3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dirty="0">
                <a:solidFill>
                  <a:schemeClr val="tx1">
                    <a:lumMod val="50000"/>
                    <a:lumOff val="50000"/>
                  </a:schemeClr>
                </a:solidFill>
              </a:rPr>
              <a:t>您的内容打在这里，或者通过复制您的文本后</a:t>
            </a:r>
          </a:p>
        </p:txBody>
      </p:sp>
      <p:sp>
        <p:nvSpPr>
          <p:cNvPr id="55" name="TextBox 54"/>
          <p:cNvSpPr txBox="1"/>
          <p:nvPr/>
        </p:nvSpPr>
        <p:spPr>
          <a:xfrm>
            <a:off x="2497187" y="4206839"/>
            <a:ext cx="1107996" cy="369332"/>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pPr marL="0" lvl="1"/>
            <a:r>
              <a:rPr lang="zh-CN" altLang="en-US" b="1" dirty="0">
                <a:solidFill>
                  <a:srgbClr val="2F5EB0"/>
                </a:solidFill>
                <a:latin typeface="微软雅黑" pitchFamily="34" charset="-122"/>
                <a:ea typeface="微软雅黑" pitchFamily="34" charset="-122"/>
              </a:rPr>
              <a:t>添加标题</a:t>
            </a:r>
          </a:p>
        </p:txBody>
      </p:sp>
      <p:sp>
        <p:nvSpPr>
          <p:cNvPr id="56" name="TextBox 55"/>
          <p:cNvSpPr txBox="1"/>
          <p:nvPr/>
        </p:nvSpPr>
        <p:spPr>
          <a:xfrm>
            <a:off x="4285801" y="4548778"/>
            <a:ext cx="1883794"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2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dirty="0">
                <a:solidFill>
                  <a:schemeClr val="tx1">
                    <a:lumMod val="50000"/>
                    <a:lumOff val="50000"/>
                  </a:schemeClr>
                </a:solidFill>
              </a:rPr>
              <a:t>您的内容打在这里，或者通过复制您的文本后。</a:t>
            </a:r>
          </a:p>
        </p:txBody>
      </p:sp>
      <p:sp>
        <p:nvSpPr>
          <p:cNvPr id="57" name="TextBox 56"/>
          <p:cNvSpPr txBox="1"/>
          <p:nvPr/>
        </p:nvSpPr>
        <p:spPr>
          <a:xfrm>
            <a:off x="4585419" y="4240706"/>
            <a:ext cx="1107996" cy="369332"/>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pPr marL="0" lvl="1"/>
            <a:r>
              <a:rPr lang="zh-CN" altLang="en-US" b="1" dirty="0">
                <a:solidFill>
                  <a:srgbClr val="2F5EB0"/>
                </a:solidFill>
                <a:latin typeface="微软雅黑" pitchFamily="34" charset="-122"/>
                <a:ea typeface="微软雅黑" pitchFamily="34" charset="-122"/>
              </a:rPr>
              <a:t>添加标题</a:t>
            </a:r>
          </a:p>
        </p:txBody>
      </p:sp>
      <p:sp>
        <p:nvSpPr>
          <p:cNvPr id="58" name="TextBox 57"/>
          <p:cNvSpPr txBox="1"/>
          <p:nvPr/>
        </p:nvSpPr>
        <p:spPr>
          <a:xfrm>
            <a:off x="6374033" y="4548778"/>
            <a:ext cx="1883794"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2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dirty="0">
                <a:solidFill>
                  <a:schemeClr val="tx1">
                    <a:lumMod val="50000"/>
                    <a:lumOff val="50000"/>
                  </a:schemeClr>
                </a:solidFill>
              </a:rPr>
              <a:t>您的内容打在这里，或者通过复制您的文本后。</a:t>
            </a:r>
          </a:p>
        </p:txBody>
      </p:sp>
      <p:sp>
        <p:nvSpPr>
          <p:cNvPr id="59" name="TextBox 58"/>
          <p:cNvSpPr txBox="1"/>
          <p:nvPr/>
        </p:nvSpPr>
        <p:spPr>
          <a:xfrm>
            <a:off x="6601643" y="4240706"/>
            <a:ext cx="1107996" cy="369332"/>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pPr marL="0" lvl="1"/>
            <a:r>
              <a:rPr lang="zh-CN" altLang="en-US" b="1" dirty="0">
                <a:solidFill>
                  <a:srgbClr val="2F5EB0"/>
                </a:solidFill>
                <a:latin typeface="微软雅黑" pitchFamily="34" charset="-122"/>
                <a:ea typeface="微软雅黑" pitchFamily="34" charset="-122"/>
              </a:rPr>
              <a:t>添加标题</a:t>
            </a:r>
          </a:p>
        </p:txBody>
      </p:sp>
      <p:sp>
        <p:nvSpPr>
          <p:cNvPr id="60" name="TextBox 59"/>
          <p:cNvSpPr txBox="1"/>
          <p:nvPr/>
        </p:nvSpPr>
        <p:spPr>
          <a:xfrm>
            <a:off x="8390257" y="4548778"/>
            <a:ext cx="1883794" cy="858283"/>
          </a:xfrm>
          <a:prstGeom prst="rect">
            <a:avLst/>
          </a:prstGeom>
          <a:noFill/>
        </p:spPr>
        <p:txBody>
          <a:bodyPr wrap="square" lIns="81887" tIns="40943" rIns="81887" bIns="40943" rtlCol="0">
            <a:spAutoFit/>
          </a:bodyPr>
          <a:lstStyle/>
          <a:p>
            <a:pPr>
              <a:lnSpc>
                <a:spcPct val="12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a:t>
            </a:r>
          </a:p>
        </p:txBody>
      </p:sp>
      <p:sp>
        <p:nvSpPr>
          <p:cNvPr id="61" name="TextBox 60"/>
          <p:cNvSpPr txBox="1"/>
          <p:nvPr/>
        </p:nvSpPr>
        <p:spPr>
          <a:xfrm>
            <a:off x="8689875" y="4240706"/>
            <a:ext cx="1107996" cy="369332"/>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pPr marL="0" lvl="1"/>
            <a:r>
              <a:rPr lang="zh-CN" altLang="en-US" b="1" dirty="0">
                <a:solidFill>
                  <a:srgbClr val="2F5EB0"/>
                </a:solidFill>
                <a:latin typeface="微软雅黑" pitchFamily="34" charset="-122"/>
                <a:ea typeface="微软雅黑" pitchFamily="34" charset="-122"/>
              </a:rPr>
              <a:t>添加标题</a:t>
            </a:r>
          </a:p>
        </p:txBody>
      </p:sp>
      <p:sp>
        <p:nvSpPr>
          <p:cNvPr id="62" name="TextBox 61"/>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25753564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anim calcmode="lin" valueType="num">
                                      <p:cBhvr>
                                        <p:cTn id="8" dur="500" fill="hold"/>
                                        <p:tgtEl>
                                          <p:spTgt spid="46"/>
                                        </p:tgtEl>
                                        <p:attrNameLst>
                                          <p:attrName>ppt_w</p:attrName>
                                        </p:attrNameLst>
                                      </p:cBhvr>
                                      <p:tavLst>
                                        <p:tav tm="0" fmla="#ppt_w*sin(2.5*pi*$)">
                                          <p:val>
                                            <p:fltVal val="0"/>
                                          </p:val>
                                        </p:tav>
                                        <p:tav tm="100000">
                                          <p:val>
                                            <p:fltVal val="1"/>
                                          </p:val>
                                        </p:tav>
                                      </p:tavLst>
                                    </p:anim>
                                    <p:anim calcmode="lin" valueType="num">
                                      <p:cBhvr>
                                        <p:cTn id="9" dur="500" fill="hold"/>
                                        <p:tgtEl>
                                          <p:spTgt spid="4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fade">
                                      <p:cBhvr>
                                        <p:cTn id="12" dur="500"/>
                                        <p:tgtEl>
                                          <p:spTgt spid="47"/>
                                        </p:tgtEl>
                                      </p:cBhvr>
                                    </p:animEffect>
                                    <p:anim calcmode="lin" valueType="num">
                                      <p:cBhvr>
                                        <p:cTn id="13" dur="500" fill="hold"/>
                                        <p:tgtEl>
                                          <p:spTgt spid="47"/>
                                        </p:tgtEl>
                                        <p:attrNameLst>
                                          <p:attrName>ppt_w</p:attrName>
                                        </p:attrNameLst>
                                      </p:cBhvr>
                                      <p:tavLst>
                                        <p:tav tm="0" fmla="#ppt_w*sin(2.5*pi*$)">
                                          <p:val>
                                            <p:fltVal val="0"/>
                                          </p:val>
                                        </p:tav>
                                        <p:tav tm="100000">
                                          <p:val>
                                            <p:fltVal val="1"/>
                                          </p:val>
                                        </p:tav>
                                      </p:tavLst>
                                    </p:anim>
                                    <p:anim calcmode="lin" valueType="num">
                                      <p:cBhvr>
                                        <p:cTn id="14" dur="500" fill="hold"/>
                                        <p:tgtEl>
                                          <p:spTgt spid="47"/>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1000"/>
                                        <p:tgtEl>
                                          <p:spTgt spid="55"/>
                                        </p:tgtEl>
                                      </p:cBhvr>
                                    </p:animEffect>
                                    <p:anim calcmode="lin" valueType="num">
                                      <p:cBhvr>
                                        <p:cTn id="19" dur="1000" fill="hold"/>
                                        <p:tgtEl>
                                          <p:spTgt spid="55"/>
                                        </p:tgtEl>
                                        <p:attrNameLst>
                                          <p:attrName>ppt_x</p:attrName>
                                        </p:attrNameLst>
                                      </p:cBhvr>
                                      <p:tavLst>
                                        <p:tav tm="0">
                                          <p:val>
                                            <p:strVal val="#ppt_x"/>
                                          </p:val>
                                        </p:tav>
                                        <p:tav tm="100000">
                                          <p:val>
                                            <p:strVal val="#ppt_x"/>
                                          </p:val>
                                        </p:tav>
                                      </p:tavLst>
                                    </p:anim>
                                    <p:anim calcmode="lin" valueType="num">
                                      <p:cBhvr>
                                        <p:cTn id="20" dur="1000" fill="hold"/>
                                        <p:tgtEl>
                                          <p:spTgt spid="55"/>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1000"/>
                                        <p:tgtEl>
                                          <p:spTgt spid="54"/>
                                        </p:tgtEl>
                                      </p:cBhvr>
                                    </p:animEffect>
                                    <p:anim calcmode="lin" valueType="num">
                                      <p:cBhvr>
                                        <p:cTn id="24" dur="1000" fill="hold"/>
                                        <p:tgtEl>
                                          <p:spTgt spid="54"/>
                                        </p:tgtEl>
                                        <p:attrNameLst>
                                          <p:attrName>ppt_x</p:attrName>
                                        </p:attrNameLst>
                                      </p:cBhvr>
                                      <p:tavLst>
                                        <p:tav tm="0">
                                          <p:val>
                                            <p:strVal val="#ppt_x"/>
                                          </p:val>
                                        </p:tav>
                                        <p:tav tm="100000">
                                          <p:val>
                                            <p:strVal val="#ppt_x"/>
                                          </p:val>
                                        </p:tav>
                                      </p:tavLst>
                                    </p:anim>
                                    <p:anim calcmode="lin" valueType="num">
                                      <p:cBhvr>
                                        <p:cTn id="25" dur="1000" fill="hold"/>
                                        <p:tgtEl>
                                          <p:spTgt spid="54"/>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16"/>
                                        </p:tgtEl>
                                        <p:attrNameLst>
                                          <p:attrName>style.visibility</p:attrName>
                                        </p:attrNameLst>
                                      </p:cBhvr>
                                      <p:to>
                                        <p:strVal val="visible"/>
                                      </p:to>
                                    </p:set>
                                    <p:animEffect transition="in" filter="wipe(down)">
                                      <p:cBhvr>
                                        <p:cTn id="31" dur="500"/>
                                        <p:tgtEl>
                                          <p:spTgt spid="16"/>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17"/>
                                        </p:tgtEl>
                                        <p:attrNameLst>
                                          <p:attrName>style.visibility</p:attrName>
                                        </p:attrNameLst>
                                      </p:cBhvr>
                                      <p:to>
                                        <p:strVal val="visible"/>
                                      </p:to>
                                    </p:set>
                                    <p:animEffect transition="in" filter="wipe(down)">
                                      <p:cBhvr>
                                        <p:cTn id="34" dur="500"/>
                                        <p:tgtEl>
                                          <p:spTgt spid="17"/>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18"/>
                                        </p:tgtEl>
                                        <p:attrNameLst>
                                          <p:attrName>style.visibility</p:attrName>
                                        </p:attrNameLst>
                                      </p:cBhvr>
                                      <p:to>
                                        <p:strVal val="visible"/>
                                      </p:to>
                                    </p:set>
                                    <p:animEffect transition="in" filter="wipe(down)">
                                      <p:cBhvr>
                                        <p:cTn id="37" dur="500"/>
                                        <p:tgtEl>
                                          <p:spTgt spid="18"/>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down)">
                                      <p:cBhvr>
                                        <p:cTn id="41" dur="500"/>
                                        <p:tgtEl>
                                          <p:spTgt spid="15"/>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down)">
                                      <p:cBhvr>
                                        <p:cTn id="44" dur="500"/>
                                        <p:tgtEl>
                                          <p:spTgt spid="19"/>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down)">
                                      <p:cBhvr>
                                        <p:cTn id="47" dur="500"/>
                                        <p:tgtEl>
                                          <p:spTgt spid="20"/>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down)">
                                      <p:cBhvr>
                                        <p:cTn id="50" dur="500"/>
                                        <p:tgtEl>
                                          <p:spTgt spid="21"/>
                                        </p:tgtEl>
                                      </p:cBhvr>
                                    </p:animEffect>
                                  </p:childTnLst>
                                </p:cTn>
                              </p:par>
                            </p:childTnLst>
                          </p:cTn>
                        </p:par>
                        <p:par>
                          <p:cTn id="51" fill="hold">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fade">
                                      <p:cBhvr>
                                        <p:cTn id="54" dur="500"/>
                                        <p:tgtEl>
                                          <p:spTgt spid="48"/>
                                        </p:tgtEl>
                                      </p:cBhvr>
                                    </p:animEffect>
                                    <p:anim calcmode="lin" valueType="num">
                                      <p:cBhvr>
                                        <p:cTn id="55" dur="500" fill="hold"/>
                                        <p:tgtEl>
                                          <p:spTgt spid="48"/>
                                        </p:tgtEl>
                                        <p:attrNameLst>
                                          <p:attrName>ppt_w</p:attrName>
                                        </p:attrNameLst>
                                      </p:cBhvr>
                                      <p:tavLst>
                                        <p:tav tm="0" fmla="#ppt_w*sin(2.5*pi*$)">
                                          <p:val>
                                            <p:fltVal val="0"/>
                                          </p:val>
                                        </p:tav>
                                        <p:tav tm="100000">
                                          <p:val>
                                            <p:fltVal val="1"/>
                                          </p:val>
                                        </p:tav>
                                      </p:tavLst>
                                    </p:anim>
                                    <p:anim calcmode="lin" valueType="num">
                                      <p:cBhvr>
                                        <p:cTn id="56" dur="500" fill="hold"/>
                                        <p:tgtEl>
                                          <p:spTgt spid="48"/>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500"/>
                                        <p:tgtEl>
                                          <p:spTgt spid="52"/>
                                        </p:tgtEl>
                                      </p:cBhvr>
                                    </p:animEffect>
                                    <p:anim calcmode="lin" valueType="num">
                                      <p:cBhvr>
                                        <p:cTn id="60" dur="500" fill="hold"/>
                                        <p:tgtEl>
                                          <p:spTgt spid="52"/>
                                        </p:tgtEl>
                                        <p:attrNameLst>
                                          <p:attrName>ppt_w</p:attrName>
                                        </p:attrNameLst>
                                      </p:cBhvr>
                                      <p:tavLst>
                                        <p:tav tm="0" fmla="#ppt_w*sin(2.5*pi*$)">
                                          <p:val>
                                            <p:fltVal val="0"/>
                                          </p:val>
                                        </p:tav>
                                        <p:tav tm="100000">
                                          <p:val>
                                            <p:fltVal val="1"/>
                                          </p:val>
                                        </p:tav>
                                      </p:tavLst>
                                    </p:anim>
                                    <p:anim calcmode="lin" valueType="num">
                                      <p:cBhvr>
                                        <p:cTn id="61" dur="500" fill="hold"/>
                                        <p:tgtEl>
                                          <p:spTgt spid="52"/>
                                        </p:tgtEl>
                                        <p:attrNameLst>
                                          <p:attrName>ppt_h</p:attrName>
                                        </p:attrNameLst>
                                      </p:cBhvr>
                                      <p:tavLst>
                                        <p:tav tm="0">
                                          <p:val>
                                            <p:strVal val="#ppt_h"/>
                                          </p:val>
                                        </p:tav>
                                        <p:tav tm="100000">
                                          <p:val>
                                            <p:strVal val="#ppt_h"/>
                                          </p:val>
                                        </p:tav>
                                      </p:tavLst>
                                    </p:anim>
                                  </p:childTnLst>
                                </p:cTn>
                              </p:par>
                            </p:childTnLst>
                          </p:cTn>
                        </p:par>
                        <p:par>
                          <p:cTn id="62" fill="hold">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fade">
                                      <p:cBhvr>
                                        <p:cTn id="65" dur="1000"/>
                                        <p:tgtEl>
                                          <p:spTgt spid="57"/>
                                        </p:tgtEl>
                                      </p:cBhvr>
                                    </p:animEffect>
                                    <p:anim calcmode="lin" valueType="num">
                                      <p:cBhvr>
                                        <p:cTn id="66" dur="1000" fill="hold"/>
                                        <p:tgtEl>
                                          <p:spTgt spid="57"/>
                                        </p:tgtEl>
                                        <p:attrNameLst>
                                          <p:attrName>ppt_x</p:attrName>
                                        </p:attrNameLst>
                                      </p:cBhvr>
                                      <p:tavLst>
                                        <p:tav tm="0">
                                          <p:val>
                                            <p:strVal val="#ppt_x"/>
                                          </p:val>
                                        </p:tav>
                                        <p:tav tm="100000">
                                          <p:val>
                                            <p:strVal val="#ppt_x"/>
                                          </p:val>
                                        </p:tav>
                                      </p:tavLst>
                                    </p:anim>
                                    <p:anim calcmode="lin" valueType="num">
                                      <p:cBhvr>
                                        <p:cTn id="67" dur="1000" fill="hold"/>
                                        <p:tgtEl>
                                          <p:spTgt spid="57"/>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56"/>
                                        </p:tgtEl>
                                        <p:attrNameLst>
                                          <p:attrName>style.visibility</p:attrName>
                                        </p:attrNameLst>
                                      </p:cBhvr>
                                      <p:to>
                                        <p:strVal val="visible"/>
                                      </p:to>
                                    </p:set>
                                    <p:animEffect transition="in" filter="fade">
                                      <p:cBhvr>
                                        <p:cTn id="70" dur="1000"/>
                                        <p:tgtEl>
                                          <p:spTgt spid="56"/>
                                        </p:tgtEl>
                                      </p:cBhvr>
                                    </p:animEffect>
                                    <p:anim calcmode="lin" valueType="num">
                                      <p:cBhvr>
                                        <p:cTn id="71" dur="1000" fill="hold"/>
                                        <p:tgtEl>
                                          <p:spTgt spid="56"/>
                                        </p:tgtEl>
                                        <p:attrNameLst>
                                          <p:attrName>ppt_x</p:attrName>
                                        </p:attrNameLst>
                                      </p:cBhvr>
                                      <p:tavLst>
                                        <p:tav tm="0">
                                          <p:val>
                                            <p:strVal val="#ppt_x"/>
                                          </p:val>
                                        </p:tav>
                                        <p:tav tm="100000">
                                          <p:val>
                                            <p:strVal val="#ppt_x"/>
                                          </p:val>
                                        </p:tav>
                                      </p:tavLst>
                                    </p:anim>
                                    <p:anim calcmode="lin" valueType="num">
                                      <p:cBhvr>
                                        <p:cTn id="72" dur="1000" fill="hold"/>
                                        <p:tgtEl>
                                          <p:spTgt spid="56"/>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23"/>
                                        </p:tgtEl>
                                        <p:attrNameLst>
                                          <p:attrName>style.visibility</p:attrName>
                                        </p:attrNameLst>
                                      </p:cBhvr>
                                      <p:to>
                                        <p:strVal val="visible"/>
                                      </p:to>
                                    </p:set>
                                    <p:animEffect transition="in" filter="wipe(down)">
                                      <p:cBhvr>
                                        <p:cTn id="78" dur="500"/>
                                        <p:tgtEl>
                                          <p:spTgt spid="23"/>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24"/>
                                        </p:tgtEl>
                                        <p:attrNameLst>
                                          <p:attrName>style.visibility</p:attrName>
                                        </p:attrNameLst>
                                      </p:cBhvr>
                                      <p:to>
                                        <p:strVal val="visible"/>
                                      </p:to>
                                    </p:set>
                                    <p:animEffect transition="in" filter="wipe(down)">
                                      <p:cBhvr>
                                        <p:cTn id="81" dur="500"/>
                                        <p:tgtEl>
                                          <p:spTgt spid="24"/>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25"/>
                                        </p:tgtEl>
                                        <p:attrNameLst>
                                          <p:attrName>style.visibility</p:attrName>
                                        </p:attrNameLst>
                                      </p:cBhvr>
                                      <p:to>
                                        <p:strVal val="visible"/>
                                      </p:to>
                                    </p:set>
                                    <p:animEffect transition="in" filter="wipe(down)">
                                      <p:cBhvr>
                                        <p:cTn id="84" dur="500"/>
                                        <p:tgtEl>
                                          <p:spTgt spid="25"/>
                                        </p:tgtEl>
                                      </p:cBhvr>
                                    </p:animEffect>
                                  </p:childTnLst>
                                </p:cTn>
                              </p:par>
                            </p:childTnLst>
                          </p:cTn>
                        </p:par>
                        <p:par>
                          <p:cTn id="85" fill="hold">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wipe(down)">
                                      <p:cBhvr>
                                        <p:cTn id="88" dur="500"/>
                                        <p:tgtEl>
                                          <p:spTgt spid="26"/>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down)">
                                      <p:cBhvr>
                                        <p:cTn id="91" dur="500"/>
                                        <p:tgtEl>
                                          <p:spTgt spid="27"/>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down)">
                                      <p:cBhvr>
                                        <p:cTn id="94" dur="500"/>
                                        <p:tgtEl>
                                          <p:spTgt spid="28"/>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wipe(down)">
                                      <p:cBhvr>
                                        <p:cTn id="97" dur="500"/>
                                        <p:tgtEl>
                                          <p:spTgt spid="29"/>
                                        </p:tgtEl>
                                      </p:cBhvr>
                                    </p:animEffect>
                                  </p:childTnLst>
                                </p:cTn>
                              </p:par>
                            </p:childTnLst>
                          </p:cTn>
                        </p:par>
                        <p:par>
                          <p:cTn id="98" fill="hold">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49"/>
                                        </p:tgtEl>
                                        <p:attrNameLst>
                                          <p:attrName>style.visibility</p:attrName>
                                        </p:attrNameLst>
                                      </p:cBhvr>
                                      <p:to>
                                        <p:strVal val="visible"/>
                                      </p:to>
                                    </p:set>
                                    <p:animEffect transition="in" filter="fade">
                                      <p:cBhvr>
                                        <p:cTn id="101" dur="500"/>
                                        <p:tgtEl>
                                          <p:spTgt spid="49"/>
                                        </p:tgtEl>
                                      </p:cBhvr>
                                    </p:animEffect>
                                    <p:anim calcmode="lin" valueType="num">
                                      <p:cBhvr>
                                        <p:cTn id="102" dur="500" fill="hold"/>
                                        <p:tgtEl>
                                          <p:spTgt spid="49"/>
                                        </p:tgtEl>
                                        <p:attrNameLst>
                                          <p:attrName>ppt_w</p:attrName>
                                        </p:attrNameLst>
                                      </p:cBhvr>
                                      <p:tavLst>
                                        <p:tav tm="0" fmla="#ppt_w*sin(2.5*pi*$)">
                                          <p:val>
                                            <p:fltVal val="0"/>
                                          </p:val>
                                        </p:tav>
                                        <p:tav tm="100000">
                                          <p:val>
                                            <p:fltVal val="1"/>
                                          </p:val>
                                        </p:tav>
                                      </p:tavLst>
                                    </p:anim>
                                    <p:anim calcmode="lin" valueType="num">
                                      <p:cBhvr>
                                        <p:cTn id="103" dur="500" fill="hold"/>
                                        <p:tgtEl>
                                          <p:spTgt spid="49"/>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51"/>
                                        </p:tgtEl>
                                        <p:attrNameLst>
                                          <p:attrName>style.visibility</p:attrName>
                                        </p:attrNameLst>
                                      </p:cBhvr>
                                      <p:to>
                                        <p:strVal val="visible"/>
                                      </p:to>
                                    </p:set>
                                    <p:animEffect transition="in" filter="fade">
                                      <p:cBhvr>
                                        <p:cTn id="106" dur="500"/>
                                        <p:tgtEl>
                                          <p:spTgt spid="51"/>
                                        </p:tgtEl>
                                      </p:cBhvr>
                                    </p:animEffect>
                                    <p:anim calcmode="lin" valueType="num">
                                      <p:cBhvr>
                                        <p:cTn id="107" dur="500" fill="hold"/>
                                        <p:tgtEl>
                                          <p:spTgt spid="51"/>
                                        </p:tgtEl>
                                        <p:attrNameLst>
                                          <p:attrName>ppt_w</p:attrName>
                                        </p:attrNameLst>
                                      </p:cBhvr>
                                      <p:tavLst>
                                        <p:tav tm="0" fmla="#ppt_w*sin(2.5*pi*$)">
                                          <p:val>
                                            <p:fltVal val="0"/>
                                          </p:val>
                                        </p:tav>
                                        <p:tav tm="100000">
                                          <p:val>
                                            <p:fltVal val="1"/>
                                          </p:val>
                                        </p:tav>
                                      </p:tavLst>
                                    </p:anim>
                                    <p:anim calcmode="lin" valueType="num">
                                      <p:cBhvr>
                                        <p:cTn id="108" dur="500" fill="hold"/>
                                        <p:tgtEl>
                                          <p:spTgt spid="51"/>
                                        </p:tgtEl>
                                        <p:attrNameLst>
                                          <p:attrName>ppt_h</p:attrName>
                                        </p:attrNameLst>
                                      </p:cBhvr>
                                      <p:tavLst>
                                        <p:tav tm="0">
                                          <p:val>
                                            <p:strVal val="#ppt_h"/>
                                          </p:val>
                                        </p:tav>
                                        <p:tav tm="100000">
                                          <p:val>
                                            <p:strVal val="#ppt_h"/>
                                          </p:val>
                                        </p:tav>
                                      </p:tavLst>
                                    </p:anim>
                                  </p:childTnLst>
                                </p:cTn>
                              </p:par>
                            </p:childTnLst>
                          </p:cTn>
                        </p:par>
                        <p:par>
                          <p:cTn id="109" fill="hold">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59"/>
                                        </p:tgtEl>
                                        <p:attrNameLst>
                                          <p:attrName>style.visibility</p:attrName>
                                        </p:attrNameLst>
                                      </p:cBhvr>
                                      <p:to>
                                        <p:strVal val="visible"/>
                                      </p:to>
                                    </p:set>
                                    <p:animEffect transition="in" filter="fade">
                                      <p:cBhvr>
                                        <p:cTn id="112" dur="1000"/>
                                        <p:tgtEl>
                                          <p:spTgt spid="59"/>
                                        </p:tgtEl>
                                      </p:cBhvr>
                                    </p:animEffect>
                                    <p:anim calcmode="lin" valueType="num">
                                      <p:cBhvr>
                                        <p:cTn id="113" dur="1000" fill="hold"/>
                                        <p:tgtEl>
                                          <p:spTgt spid="59"/>
                                        </p:tgtEl>
                                        <p:attrNameLst>
                                          <p:attrName>ppt_x</p:attrName>
                                        </p:attrNameLst>
                                      </p:cBhvr>
                                      <p:tavLst>
                                        <p:tav tm="0">
                                          <p:val>
                                            <p:strVal val="#ppt_x"/>
                                          </p:val>
                                        </p:tav>
                                        <p:tav tm="100000">
                                          <p:val>
                                            <p:strVal val="#ppt_x"/>
                                          </p:val>
                                        </p:tav>
                                      </p:tavLst>
                                    </p:anim>
                                    <p:anim calcmode="lin" valueType="num">
                                      <p:cBhvr>
                                        <p:cTn id="114" dur="1000" fill="hold"/>
                                        <p:tgtEl>
                                          <p:spTgt spid="59"/>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58"/>
                                        </p:tgtEl>
                                        <p:attrNameLst>
                                          <p:attrName>style.visibility</p:attrName>
                                        </p:attrNameLst>
                                      </p:cBhvr>
                                      <p:to>
                                        <p:strVal val="visible"/>
                                      </p:to>
                                    </p:set>
                                    <p:animEffect transition="in" filter="fade">
                                      <p:cBhvr>
                                        <p:cTn id="117" dur="1000"/>
                                        <p:tgtEl>
                                          <p:spTgt spid="58"/>
                                        </p:tgtEl>
                                      </p:cBhvr>
                                    </p:animEffect>
                                    <p:anim calcmode="lin" valueType="num">
                                      <p:cBhvr>
                                        <p:cTn id="118" dur="1000" fill="hold"/>
                                        <p:tgtEl>
                                          <p:spTgt spid="58"/>
                                        </p:tgtEl>
                                        <p:attrNameLst>
                                          <p:attrName>ppt_x</p:attrName>
                                        </p:attrNameLst>
                                      </p:cBhvr>
                                      <p:tavLst>
                                        <p:tav tm="0">
                                          <p:val>
                                            <p:strVal val="#ppt_x"/>
                                          </p:val>
                                        </p:tav>
                                        <p:tav tm="100000">
                                          <p:val>
                                            <p:strVal val="#ppt_x"/>
                                          </p:val>
                                        </p:tav>
                                      </p:tavLst>
                                    </p:anim>
                                    <p:anim calcmode="lin" valueType="num">
                                      <p:cBhvr>
                                        <p:cTn id="119" dur="1000" fill="hold"/>
                                        <p:tgtEl>
                                          <p:spTgt spid="58"/>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30"/>
                                        </p:tgtEl>
                                        <p:attrNameLst>
                                          <p:attrName>style.visibility</p:attrName>
                                        </p:attrNameLst>
                                      </p:cBhvr>
                                      <p:to>
                                        <p:strVal val="visible"/>
                                      </p:to>
                                    </p:set>
                                    <p:animEffect transition="in" filter="wipe(down)">
                                      <p:cBhvr>
                                        <p:cTn id="122" dur="500"/>
                                        <p:tgtEl>
                                          <p:spTgt spid="30"/>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31"/>
                                        </p:tgtEl>
                                        <p:attrNameLst>
                                          <p:attrName>style.visibility</p:attrName>
                                        </p:attrNameLst>
                                      </p:cBhvr>
                                      <p:to>
                                        <p:strVal val="visible"/>
                                      </p:to>
                                    </p:set>
                                    <p:animEffect transition="in" filter="wipe(down)">
                                      <p:cBhvr>
                                        <p:cTn id="125" dur="500"/>
                                        <p:tgtEl>
                                          <p:spTgt spid="31"/>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32"/>
                                        </p:tgtEl>
                                        <p:attrNameLst>
                                          <p:attrName>style.visibility</p:attrName>
                                        </p:attrNameLst>
                                      </p:cBhvr>
                                      <p:to>
                                        <p:strVal val="visible"/>
                                      </p:to>
                                    </p:set>
                                    <p:animEffect transition="in" filter="wipe(down)">
                                      <p:cBhvr>
                                        <p:cTn id="128" dur="500"/>
                                        <p:tgtEl>
                                          <p:spTgt spid="32"/>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33"/>
                                        </p:tgtEl>
                                        <p:attrNameLst>
                                          <p:attrName>style.visibility</p:attrName>
                                        </p:attrNameLst>
                                      </p:cBhvr>
                                      <p:to>
                                        <p:strVal val="visible"/>
                                      </p:to>
                                    </p:set>
                                    <p:animEffect transition="in" filter="wipe(down)">
                                      <p:cBhvr>
                                        <p:cTn id="131" dur="500"/>
                                        <p:tgtEl>
                                          <p:spTgt spid="33"/>
                                        </p:tgtEl>
                                      </p:cBhvr>
                                    </p:animEffect>
                                  </p:childTnLst>
                                </p:cTn>
                              </p:par>
                            </p:childTnLst>
                          </p:cTn>
                        </p:par>
                        <p:par>
                          <p:cTn id="132" fill="hold">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37"/>
                                        </p:tgtEl>
                                        <p:attrNameLst>
                                          <p:attrName>style.visibility</p:attrName>
                                        </p:attrNameLst>
                                      </p:cBhvr>
                                      <p:to>
                                        <p:strVal val="visible"/>
                                      </p:to>
                                    </p:set>
                                    <p:animEffect transition="in" filter="wipe(down)">
                                      <p:cBhvr>
                                        <p:cTn id="135" dur="500"/>
                                        <p:tgtEl>
                                          <p:spTgt spid="37"/>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36"/>
                                        </p:tgtEl>
                                        <p:attrNameLst>
                                          <p:attrName>style.visibility</p:attrName>
                                        </p:attrNameLst>
                                      </p:cBhvr>
                                      <p:to>
                                        <p:strVal val="visible"/>
                                      </p:to>
                                    </p:set>
                                    <p:animEffect transition="in" filter="wipe(down)">
                                      <p:cBhvr>
                                        <p:cTn id="138" dur="500"/>
                                        <p:tgtEl>
                                          <p:spTgt spid="36"/>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35"/>
                                        </p:tgtEl>
                                        <p:attrNameLst>
                                          <p:attrName>style.visibility</p:attrName>
                                        </p:attrNameLst>
                                      </p:cBhvr>
                                      <p:to>
                                        <p:strVal val="visible"/>
                                      </p:to>
                                    </p:set>
                                    <p:animEffect transition="in" filter="wipe(down)">
                                      <p:cBhvr>
                                        <p:cTn id="141" dur="500"/>
                                        <p:tgtEl>
                                          <p:spTgt spid="35"/>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34"/>
                                        </p:tgtEl>
                                        <p:attrNameLst>
                                          <p:attrName>style.visibility</p:attrName>
                                        </p:attrNameLst>
                                      </p:cBhvr>
                                      <p:to>
                                        <p:strVal val="visible"/>
                                      </p:to>
                                    </p:set>
                                    <p:animEffect transition="in" filter="wipe(down)">
                                      <p:cBhvr>
                                        <p:cTn id="144" dur="500"/>
                                        <p:tgtEl>
                                          <p:spTgt spid="34"/>
                                        </p:tgtEl>
                                      </p:cBhvr>
                                    </p:animEffect>
                                  </p:childTnLst>
                                </p:cTn>
                              </p:par>
                            </p:childTnLst>
                          </p:cTn>
                        </p:par>
                        <p:par>
                          <p:cTn id="145" fill="hold">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50"/>
                                        </p:tgtEl>
                                        <p:attrNameLst>
                                          <p:attrName>style.visibility</p:attrName>
                                        </p:attrNameLst>
                                      </p:cBhvr>
                                      <p:to>
                                        <p:strVal val="visible"/>
                                      </p:to>
                                    </p:set>
                                    <p:animEffect transition="in" filter="fade">
                                      <p:cBhvr>
                                        <p:cTn id="148" dur="500"/>
                                        <p:tgtEl>
                                          <p:spTgt spid="50"/>
                                        </p:tgtEl>
                                      </p:cBhvr>
                                    </p:animEffect>
                                    <p:anim calcmode="lin" valueType="num">
                                      <p:cBhvr>
                                        <p:cTn id="149" dur="500" fill="hold"/>
                                        <p:tgtEl>
                                          <p:spTgt spid="50"/>
                                        </p:tgtEl>
                                        <p:attrNameLst>
                                          <p:attrName>ppt_w</p:attrName>
                                        </p:attrNameLst>
                                      </p:cBhvr>
                                      <p:tavLst>
                                        <p:tav tm="0" fmla="#ppt_w*sin(2.5*pi*$)">
                                          <p:val>
                                            <p:fltVal val="0"/>
                                          </p:val>
                                        </p:tav>
                                        <p:tav tm="100000">
                                          <p:val>
                                            <p:fltVal val="1"/>
                                          </p:val>
                                        </p:tav>
                                      </p:tavLst>
                                    </p:anim>
                                    <p:anim calcmode="lin" valueType="num">
                                      <p:cBhvr>
                                        <p:cTn id="150" dur="500" fill="hold"/>
                                        <p:tgtEl>
                                          <p:spTgt spid="50"/>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53"/>
                                        </p:tgtEl>
                                        <p:attrNameLst>
                                          <p:attrName>style.visibility</p:attrName>
                                        </p:attrNameLst>
                                      </p:cBhvr>
                                      <p:to>
                                        <p:strVal val="visible"/>
                                      </p:to>
                                    </p:set>
                                    <p:animEffect transition="in" filter="fade">
                                      <p:cBhvr>
                                        <p:cTn id="153" dur="500"/>
                                        <p:tgtEl>
                                          <p:spTgt spid="53"/>
                                        </p:tgtEl>
                                      </p:cBhvr>
                                    </p:animEffect>
                                    <p:anim calcmode="lin" valueType="num">
                                      <p:cBhvr>
                                        <p:cTn id="154" dur="500" fill="hold"/>
                                        <p:tgtEl>
                                          <p:spTgt spid="53"/>
                                        </p:tgtEl>
                                        <p:attrNameLst>
                                          <p:attrName>ppt_w</p:attrName>
                                        </p:attrNameLst>
                                      </p:cBhvr>
                                      <p:tavLst>
                                        <p:tav tm="0" fmla="#ppt_w*sin(2.5*pi*$)">
                                          <p:val>
                                            <p:fltVal val="0"/>
                                          </p:val>
                                        </p:tav>
                                        <p:tav tm="100000">
                                          <p:val>
                                            <p:fltVal val="1"/>
                                          </p:val>
                                        </p:tav>
                                      </p:tavLst>
                                    </p:anim>
                                    <p:anim calcmode="lin" valueType="num">
                                      <p:cBhvr>
                                        <p:cTn id="155" dur="500" fill="hold"/>
                                        <p:tgtEl>
                                          <p:spTgt spid="53"/>
                                        </p:tgtEl>
                                        <p:attrNameLst>
                                          <p:attrName>ppt_h</p:attrName>
                                        </p:attrNameLst>
                                      </p:cBhvr>
                                      <p:tavLst>
                                        <p:tav tm="0">
                                          <p:val>
                                            <p:strVal val="#ppt_h"/>
                                          </p:val>
                                        </p:tav>
                                        <p:tav tm="100000">
                                          <p:val>
                                            <p:strVal val="#ppt_h"/>
                                          </p:val>
                                        </p:tav>
                                      </p:tavLst>
                                    </p:anim>
                                  </p:childTnLst>
                                </p:cTn>
                              </p:par>
                            </p:childTnLst>
                          </p:cTn>
                        </p:par>
                        <p:par>
                          <p:cTn id="156" fill="hold">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61"/>
                                        </p:tgtEl>
                                        <p:attrNameLst>
                                          <p:attrName>style.visibility</p:attrName>
                                        </p:attrNameLst>
                                      </p:cBhvr>
                                      <p:to>
                                        <p:strVal val="visible"/>
                                      </p:to>
                                    </p:set>
                                    <p:animEffect transition="in" filter="fade">
                                      <p:cBhvr>
                                        <p:cTn id="159" dur="1000"/>
                                        <p:tgtEl>
                                          <p:spTgt spid="61"/>
                                        </p:tgtEl>
                                      </p:cBhvr>
                                    </p:animEffect>
                                    <p:anim calcmode="lin" valueType="num">
                                      <p:cBhvr>
                                        <p:cTn id="160" dur="1000" fill="hold"/>
                                        <p:tgtEl>
                                          <p:spTgt spid="61"/>
                                        </p:tgtEl>
                                        <p:attrNameLst>
                                          <p:attrName>ppt_x</p:attrName>
                                        </p:attrNameLst>
                                      </p:cBhvr>
                                      <p:tavLst>
                                        <p:tav tm="0">
                                          <p:val>
                                            <p:strVal val="#ppt_x"/>
                                          </p:val>
                                        </p:tav>
                                        <p:tav tm="100000">
                                          <p:val>
                                            <p:strVal val="#ppt_x"/>
                                          </p:val>
                                        </p:tav>
                                      </p:tavLst>
                                    </p:anim>
                                    <p:anim calcmode="lin" valueType="num">
                                      <p:cBhvr>
                                        <p:cTn id="161" dur="1000" fill="hold"/>
                                        <p:tgtEl>
                                          <p:spTgt spid="61"/>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60"/>
                                        </p:tgtEl>
                                        <p:attrNameLst>
                                          <p:attrName>style.visibility</p:attrName>
                                        </p:attrNameLst>
                                      </p:cBhvr>
                                      <p:to>
                                        <p:strVal val="visible"/>
                                      </p:to>
                                    </p:set>
                                    <p:animEffect transition="in" filter="fade">
                                      <p:cBhvr>
                                        <p:cTn id="164" dur="1000"/>
                                        <p:tgtEl>
                                          <p:spTgt spid="60"/>
                                        </p:tgtEl>
                                      </p:cBhvr>
                                    </p:animEffect>
                                    <p:anim calcmode="lin" valueType="num">
                                      <p:cBhvr>
                                        <p:cTn id="165" dur="1000" fill="hold"/>
                                        <p:tgtEl>
                                          <p:spTgt spid="60"/>
                                        </p:tgtEl>
                                        <p:attrNameLst>
                                          <p:attrName>ppt_x</p:attrName>
                                        </p:attrNameLst>
                                      </p:cBhvr>
                                      <p:tavLst>
                                        <p:tav tm="0">
                                          <p:val>
                                            <p:strVal val="#ppt_x"/>
                                          </p:val>
                                        </p:tav>
                                        <p:tav tm="100000">
                                          <p:val>
                                            <p:strVal val="#ppt_x"/>
                                          </p:val>
                                        </p:tav>
                                      </p:tavLst>
                                    </p:anim>
                                    <p:anim calcmode="lin" valueType="num">
                                      <p:cBhvr>
                                        <p:cTn id="166" dur="1000" fill="hold"/>
                                        <p:tgtEl>
                                          <p:spTgt spid="60"/>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38"/>
                                        </p:tgtEl>
                                        <p:attrNameLst>
                                          <p:attrName>style.visibility</p:attrName>
                                        </p:attrNameLst>
                                      </p:cBhvr>
                                      <p:to>
                                        <p:strVal val="visible"/>
                                      </p:to>
                                    </p:set>
                                    <p:animEffect transition="in" filter="wipe(down)">
                                      <p:cBhvr>
                                        <p:cTn id="169" dur="500"/>
                                        <p:tgtEl>
                                          <p:spTgt spid="38"/>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39"/>
                                        </p:tgtEl>
                                        <p:attrNameLst>
                                          <p:attrName>style.visibility</p:attrName>
                                        </p:attrNameLst>
                                      </p:cBhvr>
                                      <p:to>
                                        <p:strVal val="visible"/>
                                      </p:to>
                                    </p:set>
                                    <p:animEffect transition="in" filter="wipe(down)">
                                      <p:cBhvr>
                                        <p:cTn id="172" dur="500"/>
                                        <p:tgtEl>
                                          <p:spTgt spid="39"/>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40"/>
                                        </p:tgtEl>
                                        <p:attrNameLst>
                                          <p:attrName>style.visibility</p:attrName>
                                        </p:attrNameLst>
                                      </p:cBhvr>
                                      <p:to>
                                        <p:strVal val="visible"/>
                                      </p:to>
                                    </p:set>
                                    <p:animEffect transition="in" filter="wipe(down)">
                                      <p:cBhvr>
                                        <p:cTn id="175" dur="500"/>
                                        <p:tgtEl>
                                          <p:spTgt spid="40"/>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41"/>
                                        </p:tgtEl>
                                        <p:attrNameLst>
                                          <p:attrName>style.visibility</p:attrName>
                                        </p:attrNameLst>
                                      </p:cBhvr>
                                      <p:to>
                                        <p:strVal val="visible"/>
                                      </p:to>
                                    </p:set>
                                    <p:animEffect transition="in" filter="wipe(down)">
                                      <p:cBhvr>
                                        <p:cTn id="178" dur="500"/>
                                        <p:tgtEl>
                                          <p:spTgt spid="41"/>
                                        </p:tgtEl>
                                      </p:cBhvr>
                                    </p:animEffect>
                                  </p:childTnLst>
                                </p:cTn>
                              </p:par>
                            </p:childTnLst>
                          </p:cTn>
                        </p:par>
                        <p:par>
                          <p:cTn id="179" fill="hold">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45"/>
                                        </p:tgtEl>
                                        <p:attrNameLst>
                                          <p:attrName>style.visibility</p:attrName>
                                        </p:attrNameLst>
                                      </p:cBhvr>
                                      <p:to>
                                        <p:strVal val="visible"/>
                                      </p:to>
                                    </p:set>
                                    <p:animEffect transition="in" filter="wipe(down)">
                                      <p:cBhvr>
                                        <p:cTn id="182" dur="500"/>
                                        <p:tgtEl>
                                          <p:spTgt spid="45"/>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44"/>
                                        </p:tgtEl>
                                        <p:attrNameLst>
                                          <p:attrName>style.visibility</p:attrName>
                                        </p:attrNameLst>
                                      </p:cBhvr>
                                      <p:to>
                                        <p:strVal val="visible"/>
                                      </p:to>
                                    </p:set>
                                    <p:animEffect transition="in" filter="wipe(down)">
                                      <p:cBhvr>
                                        <p:cTn id="185" dur="500"/>
                                        <p:tgtEl>
                                          <p:spTgt spid="44"/>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43"/>
                                        </p:tgtEl>
                                        <p:attrNameLst>
                                          <p:attrName>style.visibility</p:attrName>
                                        </p:attrNameLst>
                                      </p:cBhvr>
                                      <p:to>
                                        <p:strVal val="visible"/>
                                      </p:to>
                                    </p:set>
                                    <p:animEffect transition="in" filter="wipe(down)">
                                      <p:cBhvr>
                                        <p:cTn id="188" dur="500"/>
                                        <p:tgtEl>
                                          <p:spTgt spid="43"/>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42"/>
                                        </p:tgtEl>
                                        <p:attrNameLst>
                                          <p:attrName>style.visibility</p:attrName>
                                        </p:attrNameLst>
                                      </p:cBhvr>
                                      <p:to>
                                        <p:strVal val="visible"/>
                                      </p:to>
                                    </p:set>
                                    <p:animEffect transition="in" filter="wipe(down)">
                                      <p:cBhvr>
                                        <p:cTn id="191" dur="500"/>
                                        <p:tgtEl>
                                          <p:spTgt spid="42"/>
                                        </p:tgtEl>
                                      </p:cBhvr>
                                    </p:animEffect>
                                  </p:childTnLst>
                                </p:cTn>
                              </p:par>
                            </p:childTnLst>
                          </p:cTn>
                        </p:par>
                        <p:par>
                          <p:cTn id="192" fill="hold">
                            <p:stCondLst>
                              <p:cond delay="8400"/>
                            </p:stCondLst>
                            <p:childTnLst>
                              <p:par>
                                <p:cTn id="193" presetID="10" presetClass="entr" presetSubtype="0" fill="hold" grpId="0" nodeType="afterEffect">
                                  <p:stCondLst>
                                    <p:cond delay="0"/>
                                  </p:stCondLst>
                                  <p:childTnLst>
                                    <p:set>
                                      <p:cBhvr>
                                        <p:cTn id="194" dur="1" fill="hold">
                                          <p:stCondLst>
                                            <p:cond delay="0"/>
                                          </p:stCondLst>
                                        </p:cTn>
                                        <p:tgtEl>
                                          <p:spTgt spid="62"/>
                                        </p:tgtEl>
                                        <p:attrNameLst>
                                          <p:attrName>style.visibility</p:attrName>
                                        </p:attrNameLst>
                                      </p:cBhvr>
                                      <p:to>
                                        <p:strVal val="visible"/>
                                      </p:to>
                                    </p:set>
                                    <p:animEffect transition="in" filter="fade">
                                      <p:cBhvr>
                                        <p:cTn id="195" dur="12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p:bldP spid="55" grpId="0"/>
      <p:bldP spid="56" grpId="0"/>
      <p:bldP spid="57" grpId="0"/>
      <p:bldP spid="58" grpId="0"/>
      <p:bldP spid="59" grpId="0"/>
      <p:bldP spid="60" grpId="0"/>
      <p:bldP spid="61" grpId="0"/>
      <p:bldP spid="6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24</a:t>
            </a:r>
            <a:endParaRPr lang="zh-CN" dirty="0">
              <a:latin typeface="方正兰亭超细黑简体" panose="02000000000000000000" pitchFamily="2" charset="-122"/>
              <a:ea typeface="方正兰亭超细黑简体" panose="02000000000000000000" pitchFamily="2" charset="-122"/>
            </a:endParaRPr>
          </a:p>
        </p:txBody>
      </p:sp>
      <p:sp>
        <p:nvSpPr>
          <p:cNvPr id="77" name="矩形 7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79" name="矩形 7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等腰三角形 7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KSO_Shape"/>
          <p:cNvSpPr>
            <a:spLocks/>
          </p:cNvSpPr>
          <p:nvPr/>
        </p:nvSpPr>
        <p:spPr bwMode="auto">
          <a:xfrm>
            <a:off x="335491" y="231538"/>
            <a:ext cx="290942" cy="2880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添加标题</a:t>
            </a:r>
          </a:p>
        </p:txBody>
      </p:sp>
      <p:sp>
        <p:nvSpPr>
          <p:cNvPr id="53" name="矩形 52"/>
          <p:cNvSpPr/>
          <p:nvPr/>
        </p:nvSpPr>
        <p:spPr>
          <a:xfrm>
            <a:off x="1344049" y="1567311"/>
            <a:ext cx="2245895" cy="2887579"/>
          </a:xfrm>
          <a:prstGeom prst="rect">
            <a:avLst/>
          </a:prstGeom>
          <a:blipFill>
            <a:blip r:embed="rId3" cstate="print">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1344049" y="4454890"/>
            <a:ext cx="2245895" cy="625642"/>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1417680" y="4548469"/>
            <a:ext cx="2098633"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nchor="ctr">
            <a:spAutoFit/>
          </a:bodyPr>
          <a:lstStyle/>
          <a:p>
            <a:pPr algn="ctr" fontAlgn="ctr">
              <a:spcBef>
                <a:spcPct val="0"/>
              </a:spcBef>
              <a:buFont typeface="Arial" charset="0"/>
              <a:buNone/>
            </a:pPr>
            <a:r>
              <a:rPr lang="zh-CN" altLang="en-US" b="1" dirty="0">
                <a:solidFill>
                  <a:schemeClr val="bg1"/>
                </a:solidFill>
                <a:latin typeface="微软雅黑" panose="020B0503020204020204" pitchFamily="34" charset="-122"/>
                <a:ea typeface="微软雅黑" panose="020B0503020204020204" pitchFamily="34" charset="-122"/>
              </a:rPr>
              <a:t>添加项目名称</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56" name="矩形 47"/>
          <p:cNvSpPr>
            <a:spLocks noChangeArrowheads="1"/>
          </p:cNvSpPr>
          <p:nvPr/>
        </p:nvSpPr>
        <p:spPr bwMode="auto">
          <a:xfrm>
            <a:off x="1376133" y="5176071"/>
            <a:ext cx="2245895" cy="549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buNone/>
            </a:pPr>
            <a:r>
              <a:rPr lang="zh-CN" altLang="en-US" sz="1400" dirty="0">
                <a:solidFill>
                  <a:schemeClr val="tx1">
                    <a:lumMod val="50000"/>
                    <a:lumOff val="50000"/>
                  </a:schemeClr>
                </a:solidFill>
                <a:sym typeface="微软雅黑" pitchFamily="34" charset="-122"/>
              </a:rPr>
              <a:t>右键点击图片选择设置图片格式可直接替换图片。</a:t>
            </a:r>
            <a:endParaRPr lang="en-US" altLang="zh-CN" sz="1400" dirty="0">
              <a:solidFill>
                <a:schemeClr val="tx1">
                  <a:lumMod val="50000"/>
                  <a:lumOff val="50000"/>
                </a:schemeClr>
              </a:solidFill>
              <a:sym typeface="微软雅黑" pitchFamily="34" charset="-122"/>
            </a:endParaRPr>
          </a:p>
        </p:txBody>
      </p:sp>
      <p:sp>
        <p:nvSpPr>
          <p:cNvPr id="57" name="矩形 56"/>
          <p:cNvSpPr/>
          <p:nvPr/>
        </p:nvSpPr>
        <p:spPr>
          <a:xfrm>
            <a:off x="3753411" y="1567311"/>
            <a:ext cx="2245895" cy="2887579"/>
          </a:xfrm>
          <a:prstGeom prst="rect">
            <a:avLst/>
          </a:prstGeom>
          <a:blipFill>
            <a:blip r:embed="rId4" cstate="print">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3753411" y="4454890"/>
            <a:ext cx="2245895" cy="625642"/>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3827042" y="4548469"/>
            <a:ext cx="2098633"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nchor="ctr">
            <a:spAutoFit/>
          </a:bodyPr>
          <a:lstStyle/>
          <a:p>
            <a:pPr algn="ctr" fontAlgn="ctr">
              <a:spcBef>
                <a:spcPct val="0"/>
              </a:spcBef>
              <a:buFont typeface="Arial" charset="0"/>
              <a:buNone/>
            </a:pPr>
            <a:r>
              <a:rPr lang="zh-CN" altLang="en-US" b="1" dirty="0">
                <a:solidFill>
                  <a:schemeClr val="bg1"/>
                </a:solidFill>
                <a:latin typeface="微软雅黑" panose="020B0503020204020204" pitchFamily="34" charset="-122"/>
                <a:ea typeface="微软雅黑" panose="020B0503020204020204" pitchFamily="34" charset="-122"/>
              </a:rPr>
              <a:t>添加项目名称</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60" name="矩形 47"/>
          <p:cNvSpPr>
            <a:spLocks noChangeArrowheads="1"/>
          </p:cNvSpPr>
          <p:nvPr/>
        </p:nvSpPr>
        <p:spPr bwMode="auto">
          <a:xfrm>
            <a:off x="3785495" y="5176071"/>
            <a:ext cx="2245895"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buNone/>
            </a:pPr>
            <a:r>
              <a:rPr lang="zh-CN" altLang="en-US" sz="1400" dirty="0">
                <a:solidFill>
                  <a:schemeClr val="tx1">
                    <a:lumMod val="50000"/>
                    <a:lumOff val="50000"/>
                  </a:schemeClr>
                </a:solidFill>
                <a:sym typeface="微软雅黑" pitchFamily="34" charset="-122"/>
              </a:rPr>
              <a:t>右键点击图片选择设置图片格式可直接替换图片。</a:t>
            </a:r>
            <a:endParaRPr lang="en-US" altLang="zh-CN" sz="1400" dirty="0">
              <a:solidFill>
                <a:schemeClr val="tx1">
                  <a:lumMod val="50000"/>
                  <a:lumOff val="50000"/>
                </a:schemeClr>
              </a:solidFill>
              <a:sym typeface="微软雅黑" pitchFamily="34" charset="-122"/>
            </a:endParaRPr>
          </a:p>
        </p:txBody>
      </p:sp>
      <p:sp>
        <p:nvSpPr>
          <p:cNvPr id="61" name="矩形 60"/>
          <p:cNvSpPr/>
          <p:nvPr/>
        </p:nvSpPr>
        <p:spPr>
          <a:xfrm>
            <a:off x="6162773" y="1567311"/>
            <a:ext cx="2245895" cy="2887579"/>
          </a:xfrm>
          <a:prstGeom prst="rect">
            <a:avLst/>
          </a:prstGeom>
          <a:blipFill>
            <a:blip r:embed="rId5" cstate="print">
              <a:extLst>
                <a:ext uri="{28A0092B-C50C-407E-A947-70E740481C1C}">
                  <a14:useLocalDpi xmlns:a14="http://schemas.microsoft.com/office/drawing/2010/main"/>
                </a:ext>
              </a:extLst>
            </a:blip>
            <a:srcRect/>
            <a:stretch>
              <a:fillRect b="1"/>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6162773" y="4454890"/>
            <a:ext cx="2245895" cy="625642"/>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6236404" y="4548469"/>
            <a:ext cx="2098633"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nchor="ctr">
            <a:spAutoFit/>
          </a:bodyPr>
          <a:lstStyle/>
          <a:p>
            <a:pPr algn="ctr" fontAlgn="ctr">
              <a:spcBef>
                <a:spcPct val="0"/>
              </a:spcBef>
              <a:buFont typeface="Arial" charset="0"/>
              <a:buNone/>
            </a:pPr>
            <a:r>
              <a:rPr lang="zh-CN" altLang="en-US" b="1" dirty="0">
                <a:solidFill>
                  <a:schemeClr val="bg1"/>
                </a:solidFill>
                <a:latin typeface="微软雅黑" panose="020B0503020204020204" pitchFamily="34" charset="-122"/>
                <a:ea typeface="微软雅黑" panose="020B0503020204020204" pitchFamily="34" charset="-122"/>
              </a:rPr>
              <a:t>添加项目名称</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64" name="矩形 47"/>
          <p:cNvSpPr>
            <a:spLocks noChangeArrowheads="1"/>
          </p:cNvSpPr>
          <p:nvPr/>
        </p:nvSpPr>
        <p:spPr bwMode="auto">
          <a:xfrm>
            <a:off x="6194857" y="5176071"/>
            <a:ext cx="2245895"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buNone/>
            </a:pPr>
            <a:r>
              <a:rPr lang="zh-CN" altLang="en-US" sz="1400" dirty="0">
                <a:solidFill>
                  <a:schemeClr val="tx1">
                    <a:lumMod val="50000"/>
                    <a:lumOff val="50000"/>
                  </a:schemeClr>
                </a:solidFill>
                <a:sym typeface="微软雅黑" pitchFamily="34" charset="-122"/>
              </a:rPr>
              <a:t>右键点击图片选择设置图片格式可直接替换图片。</a:t>
            </a:r>
            <a:endParaRPr lang="en-US" altLang="zh-CN" sz="1400" dirty="0">
              <a:solidFill>
                <a:schemeClr val="tx1">
                  <a:lumMod val="50000"/>
                  <a:lumOff val="50000"/>
                </a:schemeClr>
              </a:solidFill>
              <a:sym typeface="微软雅黑" pitchFamily="34" charset="-122"/>
            </a:endParaRPr>
          </a:p>
        </p:txBody>
      </p:sp>
      <p:sp>
        <p:nvSpPr>
          <p:cNvPr id="65" name="矩形 64"/>
          <p:cNvSpPr/>
          <p:nvPr/>
        </p:nvSpPr>
        <p:spPr>
          <a:xfrm>
            <a:off x="8572136" y="1567311"/>
            <a:ext cx="2245895" cy="2887579"/>
          </a:xfrm>
          <a:prstGeom prst="rect">
            <a:avLst/>
          </a:prstGeom>
          <a:blipFill>
            <a:blip r:embed="rId6" cstate="print">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8572136" y="4454890"/>
            <a:ext cx="2245895" cy="625642"/>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8645767" y="4548469"/>
            <a:ext cx="2098633"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nchor="ctr">
            <a:spAutoFit/>
          </a:bodyPr>
          <a:lstStyle/>
          <a:p>
            <a:pPr algn="ctr" fontAlgn="ctr">
              <a:spcBef>
                <a:spcPct val="0"/>
              </a:spcBef>
              <a:buFont typeface="Arial" charset="0"/>
              <a:buNone/>
            </a:pPr>
            <a:r>
              <a:rPr lang="zh-CN" altLang="en-US" b="1" dirty="0">
                <a:solidFill>
                  <a:schemeClr val="bg1"/>
                </a:solidFill>
                <a:latin typeface="微软雅黑" panose="020B0503020204020204" pitchFamily="34" charset="-122"/>
                <a:ea typeface="微软雅黑" panose="020B0503020204020204" pitchFamily="34" charset="-122"/>
              </a:rPr>
              <a:t>添加项目名称</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68" name="矩形 47"/>
          <p:cNvSpPr>
            <a:spLocks noChangeArrowheads="1"/>
          </p:cNvSpPr>
          <p:nvPr/>
        </p:nvSpPr>
        <p:spPr bwMode="auto">
          <a:xfrm>
            <a:off x="8604220" y="5176071"/>
            <a:ext cx="2245895"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buNone/>
            </a:pPr>
            <a:r>
              <a:rPr lang="zh-CN" altLang="en-US" sz="1400" dirty="0">
                <a:solidFill>
                  <a:schemeClr val="tx1">
                    <a:lumMod val="50000"/>
                    <a:lumOff val="50000"/>
                  </a:schemeClr>
                </a:solidFill>
                <a:sym typeface="微软雅黑" pitchFamily="34" charset="-122"/>
              </a:rPr>
              <a:t>右键点击图片选择设置图片格式可直接替换图片。</a:t>
            </a:r>
            <a:endParaRPr lang="en-US" altLang="zh-CN" sz="1400" dirty="0">
              <a:solidFill>
                <a:schemeClr val="tx1">
                  <a:lumMod val="50000"/>
                  <a:lumOff val="50000"/>
                </a:schemeClr>
              </a:solidFill>
              <a:sym typeface="微软雅黑" pitchFamily="34" charset="-122"/>
            </a:endParaRPr>
          </a:p>
        </p:txBody>
      </p:sp>
      <p:sp>
        <p:nvSpPr>
          <p:cNvPr id="69" name="TextBox 68"/>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15133638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ppt_x"/>
                                          </p:val>
                                        </p:tav>
                                        <p:tav tm="100000">
                                          <p:val>
                                            <p:strVal val="#ppt_x"/>
                                          </p:val>
                                        </p:tav>
                                      </p:tavLst>
                                    </p:anim>
                                    <p:anim calcmode="lin" valueType="num">
                                      <p:cBhvr additive="base">
                                        <p:cTn id="8" dur="500" fill="hold"/>
                                        <p:tgtEl>
                                          <p:spTgt spid="53"/>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fill="hold"/>
                                        <p:tgtEl>
                                          <p:spTgt spid="54"/>
                                        </p:tgtEl>
                                        <p:attrNameLst>
                                          <p:attrName>ppt_x</p:attrName>
                                        </p:attrNameLst>
                                      </p:cBhvr>
                                      <p:tavLst>
                                        <p:tav tm="0">
                                          <p:val>
                                            <p:strVal val="#ppt_x"/>
                                          </p:val>
                                        </p:tav>
                                        <p:tav tm="100000">
                                          <p:val>
                                            <p:strVal val="#ppt_x"/>
                                          </p:val>
                                        </p:tav>
                                      </p:tavLst>
                                    </p:anim>
                                    <p:anim calcmode="lin" valueType="num">
                                      <p:cBhvr additive="base">
                                        <p:cTn id="12" dur="500" fill="hold"/>
                                        <p:tgtEl>
                                          <p:spTgt spid="5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57"/>
                                        </p:tgtEl>
                                        <p:attrNameLst>
                                          <p:attrName>style.visibility</p:attrName>
                                        </p:attrNameLst>
                                      </p:cBhvr>
                                      <p:to>
                                        <p:strVal val="visible"/>
                                      </p:to>
                                    </p:set>
                                    <p:anim calcmode="lin" valueType="num">
                                      <p:cBhvr additive="base">
                                        <p:cTn id="16" dur="500" fill="hold"/>
                                        <p:tgtEl>
                                          <p:spTgt spid="57"/>
                                        </p:tgtEl>
                                        <p:attrNameLst>
                                          <p:attrName>ppt_x</p:attrName>
                                        </p:attrNameLst>
                                      </p:cBhvr>
                                      <p:tavLst>
                                        <p:tav tm="0">
                                          <p:val>
                                            <p:strVal val="#ppt_x"/>
                                          </p:val>
                                        </p:tav>
                                        <p:tav tm="100000">
                                          <p:val>
                                            <p:strVal val="#ppt_x"/>
                                          </p:val>
                                        </p:tav>
                                      </p:tavLst>
                                    </p:anim>
                                    <p:anim calcmode="lin" valueType="num">
                                      <p:cBhvr additive="base">
                                        <p:cTn id="17" dur="500" fill="hold"/>
                                        <p:tgtEl>
                                          <p:spTgt spid="57"/>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ppt_x"/>
                                          </p:val>
                                        </p:tav>
                                        <p:tav tm="100000">
                                          <p:val>
                                            <p:strVal val="#ppt_x"/>
                                          </p:val>
                                        </p:tav>
                                      </p:tavLst>
                                    </p:anim>
                                    <p:anim calcmode="lin" valueType="num">
                                      <p:cBhvr additive="base">
                                        <p:cTn id="21" dur="500" fill="hold"/>
                                        <p:tgtEl>
                                          <p:spTgt spid="58"/>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 calcmode="lin" valueType="num">
                                      <p:cBhvr additive="base">
                                        <p:cTn id="25" dur="500" fill="hold"/>
                                        <p:tgtEl>
                                          <p:spTgt spid="61"/>
                                        </p:tgtEl>
                                        <p:attrNameLst>
                                          <p:attrName>ppt_x</p:attrName>
                                        </p:attrNameLst>
                                      </p:cBhvr>
                                      <p:tavLst>
                                        <p:tav tm="0">
                                          <p:val>
                                            <p:strVal val="#ppt_x"/>
                                          </p:val>
                                        </p:tav>
                                        <p:tav tm="100000">
                                          <p:val>
                                            <p:strVal val="#ppt_x"/>
                                          </p:val>
                                        </p:tav>
                                      </p:tavLst>
                                    </p:anim>
                                    <p:anim calcmode="lin" valueType="num">
                                      <p:cBhvr additive="base">
                                        <p:cTn id="26" dur="500" fill="hold"/>
                                        <p:tgtEl>
                                          <p:spTgt spid="61"/>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2"/>
                                        </p:tgtEl>
                                        <p:attrNameLst>
                                          <p:attrName>style.visibility</p:attrName>
                                        </p:attrNameLst>
                                      </p:cBhvr>
                                      <p:to>
                                        <p:strVal val="visible"/>
                                      </p:to>
                                    </p:set>
                                    <p:anim calcmode="lin" valueType="num">
                                      <p:cBhvr additive="base">
                                        <p:cTn id="29" dur="500" fill="hold"/>
                                        <p:tgtEl>
                                          <p:spTgt spid="62"/>
                                        </p:tgtEl>
                                        <p:attrNameLst>
                                          <p:attrName>ppt_x</p:attrName>
                                        </p:attrNameLst>
                                      </p:cBhvr>
                                      <p:tavLst>
                                        <p:tav tm="0">
                                          <p:val>
                                            <p:strVal val="#ppt_x"/>
                                          </p:val>
                                        </p:tav>
                                        <p:tav tm="100000">
                                          <p:val>
                                            <p:strVal val="#ppt_x"/>
                                          </p:val>
                                        </p:tav>
                                      </p:tavLst>
                                    </p:anim>
                                    <p:anim calcmode="lin" valueType="num">
                                      <p:cBhvr additive="base">
                                        <p:cTn id="30" dur="500" fill="hold"/>
                                        <p:tgtEl>
                                          <p:spTgt spid="62"/>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1" fill="hold" grpId="0" nodeType="afterEffect">
                                  <p:stCondLst>
                                    <p:cond delay="0"/>
                                  </p:stCondLst>
                                  <p:childTnLst>
                                    <p:set>
                                      <p:cBhvr>
                                        <p:cTn id="33" dur="1" fill="hold">
                                          <p:stCondLst>
                                            <p:cond delay="0"/>
                                          </p:stCondLst>
                                        </p:cTn>
                                        <p:tgtEl>
                                          <p:spTgt spid="65"/>
                                        </p:tgtEl>
                                        <p:attrNameLst>
                                          <p:attrName>style.visibility</p:attrName>
                                        </p:attrNameLst>
                                      </p:cBhvr>
                                      <p:to>
                                        <p:strVal val="visible"/>
                                      </p:to>
                                    </p:set>
                                    <p:anim calcmode="lin" valueType="num">
                                      <p:cBhvr additive="base">
                                        <p:cTn id="34" dur="500" fill="hold"/>
                                        <p:tgtEl>
                                          <p:spTgt spid="65"/>
                                        </p:tgtEl>
                                        <p:attrNameLst>
                                          <p:attrName>ppt_x</p:attrName>
                                        </p:attrNameLst>
                                      </p:cBhvr>
                                      <p:tavLst>
                                        <p:tav tm="0">
                                          <p:val>
                                            <p:strVal val="#ppt_x"/>
                                          </p:val>
                                        </p:tav>
                                        <p:tav tm="100000">
                                          <p:val>
                                            <p:strVal val="#ppt_x"/>
                                          </p:val>
                                        </p:tav>
                                      </p:tavLst>
                                    </p:anim>
                                    <p:anim calcmode="lin" valueType="num">
                                      <p:cBhvr additive="base">
                                        <p:cTn id="35" dur="500" fill="hold"/>
                                        <p:tgtEl>
                                          <p:spTgt spid="65"/>
                                        </p:tgtEl>
                                        <p:attrNameLst>
                                          <p:attrName>ppt_y</p:attrName>
                                        </p:attrNameLst>
                                      </p:cBhvr>
                                      <p:tavLst>
                                        <p:tav tm="0">
                                          <p:val>
                                            <p:strVal val="0-#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66"/>
                                        </p:tgtEl>
                                        <p:attrNameLst>
                                          <p:attrName>style.visibility</p:attrName>
                                        </p:attrNameLst>
                                      </p:cBhvr>
                                      <p:to>
                                        <p:strVal val="visible"/>
                                      </p:to>
                                    </p:set>
                                    <p:anim calcmode="lin" valueType="num">
                                      <p:cBhvr additive="base">
                                        <p:cTn id="38" dur="500" fill="hold"/>
                                        <p:tgtEl>
                                          <p:spTgt spid="66"/>
                                        </p:tgtEl>
                                        <p:attrNameLst>
                                          <p:attrName>ppt_x</p:attrName>
                                        </p:attrNameLst>
                                      </p:cBhvr>
                                      <p:tavLst>
                                        <p:tav tm="0">
                                          <p:val>
                                            <p:strVal val="#ppt_x"/>
                                          </p:val>
                                        </p:tav>
                                        <p:tav tm="100000">
                                          <p:val>
                                            <p:strVal val="#ppt_x"/>
                                          </p:val>
                                        </p:tav>
                                      </p:tavLst>
                                    </p:anim>
                                    <p:anim calcmode="lin" valueType="num">
                                      <p:cBhvr additive="base">
                                        <p:cTn id="39" dur="500" fill="hold"/>
                                        <p:tgtEl>
                                          <p:spTgt spid="66"/>
                                        </p:tgtEl>
                                        <p:attrNameLst>
                                          <p:attrName>ppt_y</p:attrName>
                                        </p:attrNameLst>
                                      </p:cBhvr>
                                      <p:tavLst>
                                        <p:tav tm="0">
                                          <p:val>
                                            <p:strVal val="1+#ppt_h/2"/>
                                          </p:val>
                                        </p:tav>
                                        <p:tav tm="100000">
                                          <p:val>
                                            <p:strVal val="#ppt_y"/>
                                          </p:val>
                                        </p:tav>
                                      </p:tavLst>
                                    </p:anim>
                                  </p:childTnLst>
                                </p:cTn>
                              </p:par>
                            </p:childTnLst>
                          </p:cTn>
                        </p:par>
                        <p:par>
                          <p:cTn id="40" fill="hold">
                            <p:stCondLst>
                              <p:cond delay="2000"/>
                            </p:stCondLst>
                            <p:childTnLst>
                              <p:par>
                                <p:cTn id="41" presetID="14" presetClass="entr" presetSubtype="10"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randombar(horizontal)">
                                      <p:cBhvr>
                                        <p:cTn id="43" dur="400"/>
                                        <p:tgtEl>
                                          <p:spTgt spid="55"/>
                                        </p:tgtEl>
                                      </p:cBhvr>
                                    </p:animEffect>
                                  </p:childTnLst>
                                </p:cTn>
                              </p:par>
                            </p:childTnLst>
                          </p:cTn>
                        </p:par>
                        <p:par>
                          <p:cTn id="44" fill="hold">
                            <p:stCondLst>
                              <p:cond delay="2400"/>
                            </p:stCondLst>
                            <p:childTnLst>
                              <p:par>
                                <p:cTn id="45" presetID="2" presetClass="entr" presetSubtype="4" fill="hold" grpId="0" nodeType="after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500" fill="hold"/>
                                        <p:tgtEl>
                                          <p:spTgt spid="56"/>
                                        </p:tgtEl>
                                        <p:attrNameLst>
                                          <p:attrName>ppt_x</p:attrName>
                                        </p:attrNameLst>
                                      </p:cBhvr>
                                      <p:tavLst>
                                        <p:tav tm="0">
                                          <p:val>
                                            <p:strVal val="#ppt_x"/>
                                          </p:val>
                                        </p:tav>
                                        <p:tav tm="100000">
                                          <p:val>
                                            <p:strVal val="#ppt_x"/>
                                          </p:val>
                                        </p:tav>
                                      </p:tavLst>
                                    </p:anim>
                                    <p:anim calcmode="lin" valueType="num">
                                      <p:cBhvr additive="base">
                                        <p:cTn id="48" dur="500" fill="hold"/>
                                        <p:tgtEl>
                                          <p:spTgt spid="56"/>
                                        </p:tgtEl>
                                        <p:attrNameLst>
                                          <p:attrName>ppt_y</p:attrName>
                                        </p:attrNameLst>
                                      </p:cBhvr>
                                      <p:tavLst>
                                        <p:tav tm="0">
                                          <p:val>
                                            <p:strVal val="1+#ppt_h/2"/>
                                          </p:val>
                                        </p:tav>
                                        <p:tav tm="100000">
                                          <p:val>
                                            <p:strVal val="#ppt_y"/>
                                          </p:val>
                                        </p:tav>
                                      </p:tavLst>
                                    </p:anim>
                                  </p:childTnLst>
                                </p:cTn>
                              </p:par>
                            </p:childTnLst>
                          </p:cTn>
                        </p:par>
                        <p:par>
                          <p:cTn id="49" fill="hold">
                            <p:stCondLst>
                              <p:cond delay="2900"/>
                            </p:stCondLst>
                            <p:childTnLst>
                              <p:par>
                                <p:cTn id="50" presetID="14" presetClass="entr" presetSubtype="10" fill="hold" grpId="0" nodeType="afterEffect">
                                  <p:stCondLst>
                                    <p:cond delay="0"/>
                                  </p:stCondLst>
                                  <p:childTnLst>
                                    <p:set>
                                      <p:cBhvr>
                                        <p:cTn id="51" dur="1" fill="hold">
                                          <p:stCondLst>
                                            <p:cond delay="0"/>
                                          </p:stCondLst>
                                        </p:cTn>
                                        <p:tgtEl>
                                          <p:spTgt spid="59"/>
                                        </p:tgtEl>
                                        <p:attrNameLst>
                                          <p:attrName>style.visibility</p:attrName>
                                        </p:attrNameLst>
                                      </p:cBhvr>
                                      <p:to>
                                        <p:strVal val="visible"/>
                                      </p:to>
                                    </p:set>
                                    <p:animEffect transition="in" filter="randombar(horizontal)">
                                      <p:cBhvr>
                                        <p:cTn id="52" dur="400"/>
                                        <p:tgtEl>
                                          <p:spTgt spid="59"/>
                                        </p:tgtEl>
                                      </p:cBhvr>
                                    </p:animEffect>
                                  </p:childTnLst>
                                </p:cTn>
                              </p:par>
                            </p:childTnLst>
                          </p:cTn>
                        </p:par>
                        <p:par>
                          <p:cTn id="53" fill="hold">
                            <p:stCondLst>
                              <p:cond delay="3300"/>
                            </p:stCondLst>
                            <p:childTnLst>
                              <p:par>
                                <p:cTn id="54" presetID="2" presetClass="entr" presetSubtype="4" fill="hold" grpId="0" nodeType="afterEffect">
                                  <p:stCondLst>
                                    <p:cond delay="0"/>
                                  </p:stCondLst>
                                  <p:childTnLst>
                                    <p:set>
                                      <p:cBhvr>
                                        <p:cTn id="55" dur="1" fill="hold">
                                          <p:stCondLst>
                                            <p:cond delay="0"/>
                                          </p:stCondLst>
                                        </p:cTn>
                                        <p:tgtEl>
                                          <p:spTgt spid="60"/>
                                        </p:tgtEl>
                                        <p:attrNameLst>
                                          <p:attrName>style.visibility</p:attrName>
                                        </p:attrNameLst>
                                      </p:cBhvr>
                                      <p:to>
                                        <p:strVal val="visible"/>
                                      </p:to>
                                    </p:set>
                                    <p:anim calcmode="lin" valueType="num">
                                      <p:cBhvr additive="base">
                                        <p:cTn id="56" dur="500" fill="hold"/>
                                        <p:tgtEl>
                                          <p:spTgt spid="60"/>
                                        </p:tgtEl>
                                        <p:attrNameLst>
                                          <p:attrName>ppt_x</p:attrName>
                                        </p:attrNameLst>
                                      </p:cBhvr>
                                      <p:tavLst>
                                        <p:tav tm="0">
                                          <p:val>
                                            <p:strVal val="#ppt_x"/>
                                          </p:val>
                                        </p:tav>
                                        <p:tav tm="100000">
                                          <p:val>
                                            <p:strVal val="#ppt_x"/>
                                          </p:val>
                                        </p:tav>
                                      </p:tavLst>
                                    </p:anim>
                                    <p:anim calcmode="lin" valueType="num">
                                      <p:cBhvr additive="base">
                                        <p:cTn id="57" dur="500" fill="hold"/>
                                        <p:tgtEl>
                                          <p:spTgt spid="60"/>
                                        </p:tgtEl>
                                        <p:attrNameLst>
                                          <p:attrName>ppt_y</p:attrName>
                                        </p:attrNameLst>
                                      </p:cBhvr>
                                      <p:tavLst>
                                        <p:tav tm="0">
                                          <p:val>
                                            <p:strVal val="1+#ppt_h/2"/>
                                          </p:val>
                                        </p:tav>
                                        <p:tav tm="100000">
                                          <p:val>
                                            <p:strVal val="#ppt_y"/>
                                          </p:val>
                                        </p:tav>
                                      </p:tavLst>
                                    </p:anim>
                                  </p:childTnLst>
                                </p:cTn>
                              </p:par>
                            </p:childTnLst>
                          </p:cTn>
                        </p:par>
                        <p:par>
                          <p:cTn id="58" fill="hold">
                            <p:stCondLst>
                              <p:cond delay="3800"/>
                            </p:stCondLst>
                            <p:childTnLst>
                              <p:par>
                                <p:cTn id="59" presetID="14" presetClass="entr" presetSubtype="10" fill="hold" grpId="0" nodeType="afterEffect">
                                  <p:stCondLst>
                                    <p:cond delay="0"/>
                                  </p:stCondLst>
                                  <p:childTnLst>
                                    <p:set>
                                      <p:cBhvr>
                                        <p:cTn id="60" dur="1" fill="hold">
                                          <p:stCondLst>
                                            <p:cond delay="0"/>
                                          </p:stCondLst>
                                        </p:cTn>
                                        <p:tgtEl>
                                          <p:spTgt spid="63"/>
                                        </p:tgtEl>
                                        <p:attrNameLst>
                                          <p:attrName>style.visibility</p:attrName>
                                        </p:attrNameLst>
                                      </p:cBhvr>
                                      <p:to>
                                        <p:strVal val="visible"/>
                                      </p:to>
                                    </p:set>
                                    <p:animEffect transition="in" filter="randombar(horizontal)">
                                      <p:cBhvr>
                                        <p:cTn id="61" dur="400"/>
                                        <p:tgtEl>
                                          <p:spTgt spid="63"/>
                                        </p:tgtEl>
                                      </p:cBhvr>
                                    </p:animEffect>
                                  </p:childTnLst>
                                </p:cTn>
                              </p:par>
                            </p:childTnLst>
                          </p:cTn>
                        </p:par>
                        <p:par>
                          <p:cTn id="62" fill="hold">
                            <p:stCondLst>
                              <p:cond delay="4200"/>
                            </p:stCondLst>
                            <p:childTnLst>
                              <p:par>
                                <p:cTn id="63" presetID="2" presetClass="entr" presetSubtype="4" fill="hold" grpId="0" nodeType="afterEffect">
                                  <p:stCondLst>
                                    <p:cond delay="0"/>
                                  </p:stCondLst>
                                  <p:childTnLst>
                                    <p:set>
                                      <p:cBhvr>
                                        <p:cTn id="64" dur="1" fill="hold">
                                          <p:stCondLst>
                                            <p:cond delay="0"/>
                                          </p:stCondLst>
                                        </p:cTn>
                                        <p:tgtEl>
                                          <p:spTgt spid="64"/>
                                        </p:tgtEl>
                                        <p:attrNameLst>
                                          <p:attrName>style.visibility</p:attrName>
                                        </p:attrNameLst>
                                      </p:cBhvr>
                                      <p:to>
                                        <p:strVal val="visible"/>
                                      </p:to>
                                    </p:set>
                                    <p:anim calcmode="lin" valueType="num">
                                      <p:cBhvr additive="base">
                                        <p:cTn id="65" dur="500" fill="hold"/>
                                        <p:tgtEl>
                                          <p:spTgt spid="64"/>
                                        </p:tgtEl>
                                        <p:attrNameLst>
                                          <p:attrName>ppt_x</p:attrName>
                                        </p:attrNameLst>
                                      </p:cBhvr>
                                      <p:tavLst>
                                        <p:tav tm="0">
                                          <p:val>
                                            <p:strVal val="#ppt_x"/>
                                          </p:val>
                                        </p:tav>
                                        <p:tav tm="100000">
                                          <p:val>
                                            <p:strVal val="#ppt_x"/>
                                          </p:val>
                                        </p:tav>
                                      </p:tavLst>
                                    </p:anim>
                                    <p:anim calcmode="lin" valueType="num">
                                      <p:cBhvr additive="base">
                                        <p:cTn id="66" dur="500" fill="hold"/>
                                        <p:tgtEl>
                                          <p:spTgt spid="64"/>
                                        </p:tgtEl>
                                        <p:attrNameLst>
                                          <p:attrName>ppt_y</p:attrName>
                                        </p:attrNameLst>
                                      </p:cBhvr>
                                      <p:tavLst>
                                        <p:tav tm="0">
                                          <p:val>
                                            <p:strVal val="1+#ppt_h/2"/>
                                          </p:val>
                                        </p:tav>
                                        <p:tav tm="100000">
                                          <p:val>
                                            <p:strVal val="#ppt_y"/>
                                          </p:val>
                                        </p:tav>
                                      </p:tavLst>
                                    </p:anim>
                                  </p:childTnLst>
                                </p:cTn>
                              </p:par>
                            </p:childTnLst>
                          </p:cTn>
                        </p:par>
                        <p:par>
                          <p:cTn id="67" fill="hold">
                            <p:stCondLst>
                              <p:cond delay="4700"/>
                            </p:stCondLst>
                            <p:childTnLst>
                              <p:par>
                                <p:cTn id="68" presetID="14" presetClass="entr" presetSubtype="10" fill="hold" grpId="0" nodeType="afterEffect">
                                  <p:stCondLst>
                                    <p:cond delay="0"/>
                                  </p:stCondLst>
                                  <p:childTnLst>
                                    <p:set>
                                      <p:cBhvr>
                                        <p:cTn id="69" dur="1" fill="hold">
                                          <p:stCondLst>
                                            <p:cond delay="0"/>
                                          </p:stCondLst>
                                        </p:cTn>
                                        <p:tgtEl>
                                          <p:spTgt spid="67"/>
                                        </p:tgtEl>
                                        <p:attrNameLst>
                                          <p:attrName>style.visibility</p:attrName>
                                        </p:attrNameLst>
                                      </p:cBhvr>
                                      <p:to>
                                        <p:strVal val="visible"/>
                                      </p:to>
                                    </p:set>
                                    <p:animEffect transition="in" filter="randombar(horizontal)">
                                      <p:cBhvr>
                                        <p:cTn id="70" dur="400"/>
                                        <p:tgtEl>
                                          <p:spTgt spid="67"/>
                                        </p:tgtEl>
                                      </p:cBhvr>
                                    </p:animEffect>
                                  </p:childTnLst>
                                </p:cTn>
                              </p:par>
                            </p:childTnLst>
                          </p:cTn>
                        </p:par>
                        <p:par>
                          <p:cTn id="71" fill="hold">
                            <p:stCondLst>
                              <p:cond delay="5100"/>
                            </p:stCondLst>
                            <p:childTnLst>
                              <p:par>
                                <p:cTn id="72" presetID="2" presetClass="entr" presetSubtype="4" fill="hold" grpId="0" nodeType="afterEffect">
                                  <p:stCondLst>
                                    <p:cond delay="0"/>
                                  </p:stCondLst>
                                  <p:childTnLst>
                                    <p:set>
                                      <p:cBhvr>
                                        <p:cTn id="73" dur="1" fill="hold">
                                          <p:stCondLst>
                                            <p:cond delay="0"/>
                                          </p:stCondLst>
                                        </p:cTn>
                                        <p:tgtEl>
                                          <p:spTgt spid="68"/>
                                        </p:tgtEl>
                                        <p:attrNameLst>
                                          <p:attrName>style.visibility</p:attrName>
                                        </p:attrNameLst>
                                      </p:cBhvr>
                                      <p:to>
                                        <p:strVal val="visible"/>
                                      </p:to>
                                    </p:set>
                                    <p:anim calcmode="lin" valueType="num">
                                      <p:cBhvr additive="base">
                                        <p:cTn id="74" dur="500" fill="hold"/>
                                        <p:tgtEl>
                                          <p:spTgt spid="68"/>
                                        </p:tgtEl>
                                        <p:attrNameLst>
                                          <p:attrName>ppt_x</p:attrName>
                                        </p:attrNameLst>
                                      </p:cBhvr>
                                      <p:tavLst>
                                        <p:tav tm="0">
                                          <p:val>
                                            <p:strVal val="#ppt_x"/>
                                          </p:val>
                                        </p:tav>
                                        <p:tav tm="100000">
                                          <p:val>
                                            <p:strVal val="#ppt_x"/>
                                          </p:val>
                                        </p:tav>
                                      </p:tavLst>
                                    </p:anim>
                                    <p:anim calcmode="lin" valueType="num">
                                      <p:cBhvr additive="base">
                                        <p:cTn id="75" dur="500" fill="hold"/>
                                        <p:tgtEl>
                                          <p:spTgt spid="68"/>
                                        </p:tgtEl>
                                        <p:attrNameLst>
                                          <p:attrName>ppt_y</p:attrName>
                                        </p:attrNameLst>
                                      </p:cBhvr>
                                      <p:tavLst>
                                        <p:tav tm="0">
                                          <p:val>
                                            <p:strVal val="1+#ppt_h/2"/>
                                          </p:val>
                                        </p:tav>
                                        <p:tav tm="100000">
                                          <p:val>
                                            <p:strVal val="#ppt_y"/>
                                          </p:val>
                                        </p:tav>
                                      </p:tavLst>
                                    </p:anim>
                                  </p:childTnLst>
                                </p:cTn>
                              </p:par>
                            </p:childTnLst>
                          </p:cTn>
                        </p:par>
                        <p:par>
                          <p:cTn id="76" fill="hold">
                            <p:stCondLst>
                              <p:cond delay="5600"/>
                            </p:stCondLst>
                            <p:childTnLst>
                              <p:par>
                                <p:cTn id="77" presetID="10" presetClass="entr" presetSubtype="0"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fade">
                                      <p:cBhvr>
                                        <p:cTn id="79" dur="125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p:bldP spid="56" grpId="0"/>
      <p:bldP spid="57" grpId="0" animBg="1"/>
      <p:bldP spid="58" grpId="0" animBg="1"/>
      <p:bldP spid="59" grpId="0"/>
      <p:bldP spid="60" grpId="0"/>
      <p:bldP spid="61" grpId="0" animBg="1"/>
      <p:bldP spid="62" grpId="0" animBg="1"/>
      <p:bldP spid="63" grpId="0"/>
      <p:bldP spid="64" grpId="0"/>
      <p:bldP spid="65" grpId="0" animBg="1"/>
      <p:bldP spid="66" grpId="0" animBg="1"/>
      <p:bldP spid="67" grpId="0"/>
      <p:bldP spid="68" grpId="0"/>
      <p:bldP spid="6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25</a:t>
            </a:r>
            <a:endParaRPr lang="zh-CN" dirty="0">
              <a:latin typeface="方正兰亭超细黑简体" panose="02000000000000000000" pitchFamily="2" charset="-122"/>
              <a:ea typeface="方正兰亭超细黑简体" panose="02000000000000000000" pitchFamily="2" charset="-122"/>
            </a:endParaRPr>
          </a:p>
        </p:txBody>
      </p:sp>
      <p:sp>
        <p:nvSpPr>
          <p:cNvPr id="15" name="矩形 14"/>
          <p:cNvSpPr/>
          <p:nvPr/>
        </p:nvSpPr>
        <p:spPr>
          <a:xfrm>
            <a:off x="-95100" y="2132856"/>
            <a:ext cx="12290276" cy="2520280"/>
          </a:xfrm>
          <a:prstGeom prst="rect">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5"/>
          <p:cNvSpPr>
            <a:spLocks/>
          </p:cNvSpPr>
          <p:nvPr/>
        </p:nvSpPr>
        <p:spPr bwMode="auto">
          <a:xfrm>
            <a:off x="4300872" y="2859245"/>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cxnSp>
        <p:nvCxnSpPr>
          <p:cNvPr id="18" name="直接连接符 17"/>
          <p:cNvCxnSpPr/>
          <p:nvPr/>
        </p:nvCxnSpPr>
        <p:spPr>
          <a:xfrm>
            <a:off x="5669024" y="2787237"/>
            <a:ext cx="0" cy="1289835"/>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文本框 9"/>
          <p:cNvSpPr txBox="1"/>
          <p:nvPr/>
        </p:nvSpPr>
        <p:spPr>
          <a:xfrm>
            <a:off x="6014256" y="2636912"/>
            <a:ext cx="2103040" cy="654025"/>
          </a:xfrm>
          <a:prstGeom prst="rect">
            <a:avLst/>
          </a:prstGeom>
          <a:noFill/>
        </p:spPr>
        <p:txBody>
          <a:bodyPr wrap="square" lIns="68580" tIns="34290" rIns="68580" bIns="34290" rtlCol="0">
            <a:spAutoFit/>
          </a:bodyPr>
          <a:lstStyle/>
          <a:p>
            <a:pPr marL="0" lvl="1" algn="ctr"/>
            <a:r>
              <a:rPr lang="zh-CN" altLang="en-US" sz="2400" b="1" dirty="0">
                <a:solidFill>
                  <a:schemeClr val="bg1"/>
                </a:solidFill>
                <a:latin typeface="微软雅黑" pitchFamily="34" charset="-122"/>
                <a:ea typeface="微软雅黑" pitchFamily="34" charset="-122"/>
              </a:rPr>
              <a:t>工作不足之处</a:t>
            </a:r>
            <a:endParaRPr lang="en-US" altLang="zh-CN" sz="2400" b="1" dirty="0">
              <a:solidFill>
                <a:schemeClr val="bg1"/>
              </a:solidFill>
              <a:latin typeface="微软雅黑" pitchFamily="34" charset="-122"/>
              <a:ea typeface="微软雅黑" pitchFamily="34" charset="-122"/>
            </a:endParaRPr>
          </a:p>
          <a:p>
            <a:pPr marL="0" lvl="1" algn="ctr"/>
            <a:r>
              <a:rPr lang="zh-CN" altLang="en-US" sz="1400" dirty="0">
                <a:solidFill>
                  <a:schemeClr val="bg1"/>
                </a:solidFill>
                <a:latin typeface="微软雅黑" pitchFamily="34" charset="-122"/>
                <a:ea typeface="微软雅黑" pitchFamily="34" charset="-122"/>
              </a:rPr>
              <a:t>（添加二级标题）</a:t>
            </a:r>
          </a:p>
        </p:txBody>
      </p:sp>
      <p:grpSp>
        <p:nvGrpSpPr>
          <p:cNvPr id="20" name="组合 19"/>
          <p:cNvGrpSpPr/>
          <p:nvPr/>
        </p:nvGrpSpPr>
        <p:grpSpPr>
          <a:xfrm>
            <a:off x="5888533" y="3284984"/>
            <a:ext cx="1436675" cy="215444"/>
            <a:chOff x="4369395" y="3284984"/>
            <a:chExt cx="1436675" cy="215444"/>
          </a:xfrm>
        </p:grpSpPr>
        <p:sp>
          <p:nvSpPr>
            <p:cNvPr id="2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标题标题</a:t>
              </a:r>
            </a:p>
          </p:txBody>
        </p:sp>
        <p:grpSp>
          <p:nvGrpSpPr>
            <p:cNvPr id="22" name="组合 21"/>
            <p:cNvGrpSpPr/>
            <p:nvPr/>
          </p:nvGrpSpPr>
          <p:grpSpPr>
            <a:xfrm>
              <a:off x="4369395" y="3316401"/>
              <a:ext cx="168551" cy="168551"/>
              <a:chOff x="5005199" y="3717032"/>
              <a:chExt cx="168551" cy="168551"/>
            </a:xfrm>
          </p:grpSpPr>
          <p:sp>
            <p:nvSpPr>
              <p:cNvPr id="23" name="椭圆 2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等腰三角形 2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25" name="组合 24"/>
          <p:cNvGrpSpPr/>
          <p:nvPr/>
        </p:nvGrpSpPr>
        <p:grpSpPr>
          <a:xfrm>
            <a:off x="7253200" y="3284984"/>
            <a:ext cx="1436675" cy="215444"/>
            <a:chOff x="4369395" y="3284984"/>
            <a:chExt cx="1436675" cy="215444"/>
          </a:xfrm>
        </p:grpSpPr>
        <p:sp>
          <p:nvSpPr>
            <p:cNvPr id="2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标题标题</a:t>
              </a:r>
            </a:p>
          </p:txBody>
        </p:sp>
        <p:grpSp>
          <p:nvGrpSpPr>
            <p:cNvPr id="27" name="组合 26"/>
            <p:cNvGrpSpPr/>
            <p:nvPr/>
          </p:nvGrpSpPr>
          <p:grpSpPr>
            <a:xfrm>
              <a:off x="4369395" y="3316401"/>
              <a:ext cx="168551" cy="168551"/>
              <a:chOff x="5005199" y="3717032"/>
              <a:chExt cx="168551" cy="168551"/>
            </a:xfrm>
          </p:grpSpPr>
          <p:sp>
            <p:nvSpPr>
              <p:cNvPr id="28" name="椭圆 2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等腰三角形 2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0" name="组合 29"/>
          <p:cNvGrpSpPr/>
          <p:nvPr/>
        </p:nvGrpSpPr>
        <p:grpSpPr>
          <a:xfrm>
            <a:off x="5885048" y="3573596"/>
            <a:ext cx="1436675" cy="215444"/>
            <a:chOff x="4369395" y="3284984"/>
            <a:chExt cx="1436675" cy="215444"/>
          </a:xfrm>
        </p:grpSpPr>
        <p:sp>
          <p:nvSpPr>
            <p:cNvPr id="3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标题标题</a:t>
              </a:r>
            </a:p>
          </p:txBody>
        </p:sp>
        <p:grpSp>
          <p:nvGrpSpPr>
            <p:cNvPr id="32" name="组合 31"/>
            <p:cNvGrpSpPr/>
            <p:nvPr/>
          </p:nvGrpSpPr>
          <p:grpSpPr>
            <a:xfrm>
              <a:off x="4369395" y="3316401"/>
              <a:ext cx="168551" cy="168551"/>
              <a:chOff x="5005199" y="3717032"/>
              <a:chExt cx="168551" cy="168551"/>
            </a:xfrm>
          </p:grpSpPr>
          <p:sp>
            <p:nvSpPr>
              <p:cNvPr id="33" name="椭圆 3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等腰三角形 3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5" name="组合 34"/>
          <p:cNvGrpSpPr/>
          <p:nvPr/>
        </p:nvGrpSpPr>
        <p:grpSpPr>
          <a:xfrm>
            <a:off x="7253200" y="3573016"/>
            <a:ext cx="1436675" cy="215444"/>
            <a:chOff x="4369395" y="3284984"/>
            <a:chExt cx="1436675" cy="215444"/>
          </a:xfrm>
        </p:grpSpPr>
        <p:sp>
          <p:nvSpPr>
            <p:cNvPr id="3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标题标题</a:t>
              </a:r>
            </a:p>
          </p:txBody>
        </p:sp>
        <p:grpSp>
          <p:nvGrpSpPr>
            <p:cNvPr id="37" name="组合 36"/>
            <p:cNvGrpSpPr/>
            <p:nvPr/>
          </p:nvGrpSpPr>
          <p:grpSpPr>
            <a:xfrm>
              <a:off x="4369395" y="3316401"/>
              <a:ext cx="168551" cy="168551"/>
              <a:chOff x="5005199" y="3717032"/>
              <a:chExt cx="168551" cy="168551"/>
            </a:xfrm>
          </p:grpSpPr>
          <p:sp>
            <p:nvSpPr>
              <p:cNvPr id="38" name="椭圆 3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等腰三角形 3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0" name="组合 39"/>
          <p:cNvGrpSpPr/>
          <p:nvPr/>
        </p:nvGrpSpPr>
        <p:grpSpPr>
          <a:xfrm>
            <a:off x="5885048" y="3861628"/>
            <a:ext cx="1436675" cy="215444"/>
            <a:chOff x="4369395" y="3284984"/>
            <a:chExt cx="1436675" cy="215444"/>
          </a:xfrm>
        </p:grpSpPr>
        <p:sp>
          <p:nvSpPr>
            <p:cNvPr id="4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标题标题</a:t>
              </a:r>
            </a:p>
          </p:txBody>
        </p:sp>
        <p:grpSp>
          <p:nvGrpSpPr>
            <p:cNvPr id="42" name="组合 41"/>
            <p:cNvGrpSpPr/>
            <p:nvPr/>
          </p:nvGrpSpPr>
          <p:grpSpPr>
            <a:xfrm>
              <a:off x="4369395" y="3316401"/>
              <a:ext cx="168551" cy="168551"/>
              <a:chOff x="5005199" y="3717032"/>
              <a:chExt cx="168551" cy="168551"/>
            </a:xfrm>
          </p:grpSpPr>
          <p:sp>
            <p:nvSpPr>
              <p:cNvPr id="43" name="椭圆 4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等腰三角形 4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5" name="组合 44"/>
          <p:cNvGrpSpPr/>
          <p:nvPr/>
        </p:nvGrpSpPr>
        <p:grpSpPr>
          <a:xfrm>
            <a:off x="7253200" y="3861048"/>
            <a:ext cx="1436675" cy="215444"/>
            <a:chOff x="4369395" y="3284984"/>
            <a:chExt cx="1436675" cy="215444"/>
          </a:xfrm>
        </p:grpSpPr>
        <p:sp>
          <p:nvSpPr>
            <p:cNvPr id="4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标题标题</a:t>
              </a:r>
            </a:p>
          </p:txBody>
        </p:sp>
        <p:grpSp>
          <p:nvGrpSpPr>
            <p:cNvPr id="47"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等腰三角形 4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54" name="文本框 9"/>
          <p:cNvSpPr txBox="1"/>
          <p:nvPr/>
        </p:nvSpPr>
        <p:spPr>
          <a:xfrm>
            <a:off x="841003" y="202431"/>
            <a:ext cx="2160240"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第四章  </a:t>
            </a:r>
            <a:r>
              <a:rPr lang="en-US" altLang="zh-CN" b="1" dirty="0">
                <a:solidFill>
                  <a:srgbClr val="2F5EB0"/>
                </a:solidFill>
              </a:rPr>
              <a:t>SECTION</a:t>
            </a:r>
            <a:endParaRPr lang="en-US" altLang="ko-KR" kern="0" dirty="0">
              <a:solidFill>
                <a:srgbClr val="2F5EB0"/>
              </a:solidFill>
              <a:latin typeface="微软雅黑" pitchFamily="34" charset="-122"/>
              <a:ea typeface="微软雅黑" pitchFamily="34" charset="-122"/>
            </a:endParaRPr>
          </a:p>
        </p:txBody>
      </p:sp>
      <p:sp>
        <p:nvSpPr>
          <p:cNvPr id="56" name="KSO_Shape"/>
          <p:cNvSpPr>
            <a:spLocks/>
          </p:cNvSpPr>
          <p:nvPr/>
        </p:nvSpPr>
        <p:spPr bwMode="auto">
          <a:xfrm>
            <a:off x="4633240" y="3133079"/>
            <a:ext cx="519253" cy="51925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2F5EB0"/>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9" name="矩形 58"/>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TextBox 63"/>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
        <p:nvSpPr>
          <p:cNvPr id="50" name="KSO_Shape"/>
          <p:cNvSpPr>
            <a:spLocks/>
          </p:cNvSpPr>
          <p:nvPr/>
        </p:nvSpPr>
        <p:spPr bwMode="auto">
          <a:xfrm>
            <a:off x="336794" y="202431"/>
            <a:ext cx="288335" cy="28833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371209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6"/>
                                        </p:tgtEl>
                                        <p:attrNameLst>
                                          <p:attrName>style.visibility</p:attrName>
                                        </p:attrNameLst>
                                      </p:cBhvr>
                                      <p:to>
                                        <p:strVal val="visible"/>
                                      </p:to>
                                    </p:set>
                                    <p:anim calcmode="lin" valueType="num">
                                      <p:cBhvr>
                                        <p:cTn id="18" dur="500" fill="hold"/>
                                        <p:tgtEl>
                                          <p:spTgt spid="56"/>
                                        </p:tgtEl>
                                        <p:attrNameLst>
                                          <p:attrName>ppt_w</p:attrName>
                                        </p:attrNameLst>
                                      </p:cBhvr>
                                      <p:tavLst>
                                        <p:tav tm="0">
                                          <p:val>
                                            <p:fltVal val="0"/>
                                          </p:val>
                                        </p:tav>
                                        <p:tav tm="100000">
                                          <p:val>
                                            <p:strVal val="#ppt_w"/>
                                          </p:val>
                                        </p:tav>
                                      </p:tavLst>
                                    </p:anim>
                                    <p:anim calcmode="lin" valueType="num">
                                      <p:cBhvr>
                                        <p:cTn id="19" dur="500" fill="hold"/>
                                        <p:tgtEl>
                                          <p:spTgt spid="56"/>
                                        </p:tgtEl>
                                        <p:attrNameLst>
                                          <p:attrName>ppt_h</p:attrName>
                                        </p:attrNameLst>
                                      </p:cBhvr>
                                      <p:tavLst>
                                        <p:tav tm="0">
                                          <p:val>
                                            <p:fltVal val="0"/>
                                          </p:val>
                                        </p:tav>
                                        <p:tav tm="100000">
                                          <p:val>
                                            <p:strVal val="#ppt_h"/>
                                          </p:val>
                                        </p:tav>
                                      </p:tavLst>
                                    </p:anim>
                                    <p:animEffect transition="in" filter="fade">
                                      <p:cBhvr>
                                        <p:cTn id="20" dur="500"/>
                                        <p:tgtEl>
                                          <p:spTgt spid="56"/>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down)">
                                      <p:cBhvr>
                                        <p:cTn id="24" dur="500"/>
                                        <p:tgtEl>
                                          <p:spTgt spid="18"/>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fill="hold"/>
                                        <p:tgtEl>
                                          <p:spTgt spid="25"/>
                                        </p:tgtEl>
                                        <p:attrNameLst>
                                          <p:attrName>ppt_x</p:attrName>
                                        </p:attrNameLst>
                                      </p:cBhvr>
                                      <p:tavLst>
                                        <p:tav tm="0">
                                          <p:val>
                                            <p:strVal val="#ppt_x"/>
                                          </p:val>
                                        </p:tav>
                                        <p:tav tm="100000">
                                          <p:val>
                                            <p:strVal val="#ppt_x"/>
                                          </p:val>
                                        </p:tav>
                                      </p:tavLst>
                                    </p:anim>
                                    <p:anim calcmode="lin" valueType="num">
                                      <p:cBhvr additive="base">
                                        <p:cTn id="39" dur="500" fill="hold"/>
                                        <p:tgtEl>
                                          <p:spTgt spid="25"/>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500" fill="hold"/>
                                        <p:tgtEl>
                                          <p:spTgt spid="35"/>
                                        </p:tgtEl>
                                        <p:attrNameLst>
                                          <p:attrName>ppt_x</p:attrName>
                                        </p:attrNameLst>
                                      </p:cBhvr>
                                      <p:tavLst>
                                        <p:tav tm="0">
                                          <p:val>
                                            <p:strVal val="#ppt_x"/>
                                          </p:val>
                                        </p:tav>
                                        <p:tav tm="100000">
                                          <p:val>
                                            <p:strVal val="#ppt_x"/>
                                          </p:val>
                                        </p:tav>
                                      </p:tavLst>
                                    </p:anim>
                                    <p:anim calcmode="lin" valueType="num">
                                      <p:cBhvr additive="base">
                                        <p:cTn id="49" dur="500" fill="hold"/>
                                        <p:tgtEl>
                                          <p:spTgt spid="35"/>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fill="hold"/>
                                        <p:tgtEl>
                                          <p:spTgt spid="40"/>
                                        </p:tgtEl>
                                        <p:attrNameLst>
                                          <p:attrName>ppt_x</p:attrName>
                                        </p:attrNameLst>
                                      </p:cBhvr>
                                      <p:tavLst>
                                        <p:tav tm="0">
                                          <p:val>
                                            <p:strVal val="#ppt_x"/>
                                          </p:val>
                                        </p:tav>
                                        <p:tav tm="100000">
                                          <p:val>
                                            <p:strVal val="#ppt_x"/>
                                          </p:val>
                                        </p:tav>
                                      </p:tavLst>
                                    </p:anim>
                                    <p:anim calcmode="lin" valueType="num">
                                      <p:cBhvr additive="base">
                                        <p:cTn id="54" dur="500" fill="hold"/>
                                        <p:tgtEl>
                                          <p:spTgt spid="40"/>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additive="base">
                                        <p:cTn id="58" dur="500" fill="hold"/>
                                        <p:tgtEl>
                                          <p:spTgt spid="45"/>
                                        </p:tgtEl>
                                        <p:attrNameLst>
                                          <p:attrName>ppt_x</p:attrName>
                                        </p:attrNameLst>
                                      </p:cBhvr>
                                      <p:tavLst>
                                        <p:tav tm="0">
                                          <p:val>
                                            <p:strVal val="#ppt_x"/>
                                          </p:val>
                                        </p:tav>
                                        <p:tav tm="100000">
                                          <p:val>
                                            <p:strVal val="#ppt_x"/>
                                          </p:val>
                                        </p:tav>
                                      </p:tavLst>
                                    </p:anim>
                                    <p:anim calcmode="lin" valueType="num">
                                      <p:cBhvr additive="base">
                                        <p:cTn id="59" dur="500" fill="hold"/>
                                        <p:tgtEl>
                                          <p:spTgt spid="45"/>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64"/>
                                        </p:tgtEl>
                                        <p:attrNameLst>
                                          <p:attrName>style.visibility</p:attrName>
                                        </p:attrNameLst>
                                      </p:cBhvr>
                                      <p:to>
                                        <p:strVal val="visible"/>
                                      </p:to>
                                    </p:set>
                                    <p:animEffect transition="in" filter="fade">
                                      <p:cBhvr>
                                        <p:cTn id="63" dur="125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9" grpId="0"/>
      <p:bldP spid="56" grpId="0" animBg="1"/>
      <p:bldP spid="6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26</a:t>
            </a:r>
            <a:endParaRPr lang="zh-CN" dirty="0">
              <a:latin typeface="方正兰亭超细黑简体" panose="02000000000000000000" pitchFamily="2" charset="-122"/>
              <a:ea typeface="方正兰亭超细黑简体" panose="02000000000000000000" pitchFamily="2" charset="-122"/>
            </a:endParaRPr>
          </a:p>
        </p:txBody>
      </p:sp>
      <p:sp>
        <p:nvSpPr>
          <p:cNvPr id="53" name="矩形 52"/>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组合 53"/>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5" name="矩形 54"/>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KSO_Shape"/>
          <p:cNvSpPr>
            <a:spLocks/>
          </p:cNvSpPr>
          <p:nvPr/>
        </p:nvSpPr>
        <p:spPr bwMode="auto">
          <a:xfrm>
            <a:off x="336794" y="202431"/>
            <a:ext cx="288335" cy="28833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添加标题</a:t>
            </a:r>
          </a:p>
        </p:txBody>
      </p:sp>
      <p:cxnSp>
        <p:nvCxnSpPr>
          <p:cNvPr id="59" name="直接连接符 58"/>
          <p:cNvCxnSpPr/>
          <p:nvPr/>
        </p:nvCxnSpPr>
        <p:spPr>
          <a:xfrm flipH="1">
            <a:off x="6050562" y="472473"/>
            <a:ext cx="1" cy="1300343"/>
          </a:xfrm>
          <a:prstGeom prst="line">
            <a:avLst/>
          </a:prstGeom>
          <a:ln w="9525">
            <a:solidFill>
              <a:srgbClr val="2F5EB0"/>
            </a:solidFill>
            <a:prstDash val="sysDash"/>
          </a:ln>
        </p:spPr>
        <p:style>
          <a:lnRef idx="1">
            <a:schemeClr val="accent1"/>
          </a:lnRef>
          <a:fillRef idx="0">
            <a:schemeClr val="accent1"/>
          </a:fillRef>
          <a:effectRef idx="0">
            <a:schemeClr val="accent1"/>
          </a:effectRef>
          <a:fontRef idx="minor">
            <a:schemeClr val="tx1"/>
          </a:fontRef>
        </p:style>
      </p:cxnSp>
      <p:grpSp>
        <p:nvGrpSpPr>
          <p:cNvPr id="60" name="组合 59"/>
          <p:cNvGrpSpPr/>
          <p:nvPr/>
        </p:nvGrpSpPr>
        <p:grpSpPr>
          <a:xfrm>
            <a:off x="4660794" y="1605969"/>
            <a:ext cx="2779537" cy="2779537"/>
            <a:chOff x="3325860" y="1074902"/>
            <a:chExt cx="2531533" cy="2531533"/>
          </a:xfrm>
          <a:gradFill>
            <a:gsLst>
              <a:gs pos="0">
                <a:srgbClr val="0E1A40"/>
              </a:gs>
              <a:gs pos="100000">
                <a:srgbClr val="2F5EB0"/>
              </a:gs>
            </a:gsLst>
            <a:lin ang="13800000" scaled="0"/>
          </a:gradFill>
        </p:grpSpPr>
        <p:sp>
          <p:nvSpPr>
            <p:cNvPr id="61" name="椭圆 60"/>
            <p:cNvSpPr/>
            <p:nvPr/>
          </p:nvSpPr>
          <p:spPr>
            <a:xfrm>
              <a:off x="3325860" y="1074902"/>
              <a:ext cx="2531533" cy="2531533"/>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62" name="Freeform 627"/>
            <p:cNvSpPr>
              <a:spLocks noEditPoints="1"/>
            </p:cNvSpPr>
            <p:nvPr/>
          </p:nvSpPr>
          <p:spPr bwMode="auto">
            <a:xfrm>
              <a:off x="4400627" y="1777117"/>
              <a:ext cx="381999" cy="475170"/>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accent1">
                <a:lumMod val="60000"/>
                <a:lumOff val="40000"/>
              </a:schemeClr>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sp>
          <p:nvSpPr>
            <p:cNvPr id="63" name="文本框 23"/>
            <p:cNvSpPr txBox="1"/>
            <p:nvPr/>
          </p:nvSpPr>
          <p:spPr>
            <a:xfrm>
              <a:off x="3505189" y="2341943"/>
              <a:ext cx="2172875" cy="364410"/>
            </a:xfrm>
            <a:prstGeom prst="rect">
              <a:avLst/>
            </a:prstGeom>
            <a:noFill/>
          </p:spPr>
          <p:txBody>
            <a:bodyPr wrap="square" rtlCol="0">
              <a:spAutoFit/>
            </a:bodyPr>
            <a:lstStyle/>
            <a:p>
              <a:pPr algn="ctr"/>
              <a:r>
                <a:rPr lang="zh-CN" altLang="en-US" sz="2000" b="1" dirty="0">
                  <a:solidFill>
                    <a:schemeClr val="bg1"/>
                  </a:solidFill>
                  <a:latin typeface="微软雅黑" pitchFamily="34" charset="-122"/>
                  <a:ea typeface="微软雅黑" pitchFamily="34" charset="-122"/>
                </a:rPr>
                <a:t>添加标题</a:t>
              </a:r>
              <a:endParaRPr lang="en-US" altLang="zh-CN" sz="2000" b="1" dirty="0">
                <a:solidFill>
                  <a:schemeClr val="bg1"/>
                </a:solidFill>
                <a:latin typeface="微软雅黑" pitchFamily="34" charset="-122"/>
                <a:ea typeface="微软雅黑" pitchFamily="34" charset="-122"/>
              </a:endParaRPr>
            </a:p>
          </p:txBody>
        </p:sp>
      </p:grpSp>
      <p:grpSp>
        <p:nvGrpSpPr>
          <p:cNvPr id="64" name="组合 63"/>
          <p:cNvGrpSpPr/>
          <p:nvPr/>
        </p:nvGrpSpPr>
        <p:grpSpPr>
          <a:xfrm>
            <a:off x="4078343" y="1872196"/>
            <a:ext cx="939800" cy="939800"/>
            <a:chOff x="2386060" y="1495059"/>
            <a:chExt cx="939800" cy="939800"/>
          </a:xfrm>
        </p:grpSpPr>
        <p:sp>
          <p:nvSpPr>
            <p:cNvPr id="65" name="椭圆 64"/>
            <p:cNvSpPr/>
            <p:nvPr/>
          </p:nvSpPr>
          <p:spPr>
            <a:xfrm>
              <a:off x="2386060" y="1495059"/>
              <a:ext cx="939800" cy="939800"/>
            </a:xfrm>
            <a:prstGeom prst="ellipse">
              <a:avLst/>
            </a:prstGeom>
            <a:solidFill>
              <a:srgbClr val="2F5EB0"/>
            </a:solidFill>
            <a:ln w="5715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66"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67" name="组合 66"/>
          <p:cNvGrpSpPr/>
          <p:nvPr/>
        </p:nvGrpSpPr>
        <p:grpSpPr>
          <a:xfrm>
            <a:off x="6773534" y="1593639"/>
            <a:ext cx="939800" cy="939800"/>
            <a:chOff x="5454052" y="1074902"/>
            <a:chExt cx="939800" cy="939800"/>
          </a:xfrm>
        </p:grpSpPr>
        <p:sp>
          <p:nvSpPr>
            <p:cNvPr id="68" name="椭圆 67"/>
            <p:cNvSpPr/>
            <p:nvPr/>
          </p:nvSpPr>
          <p:spPr>
            <a:xfrm>
              <a:off x="5454052" y="1074902"/>
              <a:ext cx="939800" cy="939800"/>
            </a:xfrm>
            <a:prstGeom prst="ellipse">
              <a:avLst/>
            </a:prstGeom>
            <a:solidFill>
              <a:srgbClr val="2F5EB0"/>
            </a:solidFill>
            <a:ln w="57150">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69" name="组合 68"/>
            <p:cNvGrpSpPr/>
            <p:nvPr/>
          </p:nvGrpSpPr>
          <p:grpSpPr>
            <a:xfrm>
              <a:off x="5729640" y="1309909"/>
              <a:ext cx="411300" cy="441104"/>
              <a:chOff x="5995987" y="547688"/>
              <a:chExt cx="219075" cy="234950"/>
            </a:xfrm>
            <a:solidFill>
              <a:schemeClr val="bg1"/>
            </a:solidFill>
          </p:grpSpPr>
          <p:sp>
            <p:nvSpPr>
              <p:cNvPr id="70"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1"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72" name="组合 71"/>
          <p:cNvGrpSpPr/>
          <p:nvPr/>
        </p:nvGrpSpPr>
        <p:grpSpPr>
          <a:xfrm>
            <a:off x="4653731" y="3501008"/>
            <a:ext cx="939800" cy="939800"/>
            <a:chOff x="3080330" y="2789142"/>
            <a:chExt cx="939800" cy="939800"/>
          </a:xfrm>
        </p:grpSpPr>
        <p:sp>
          <p:nvSpPr>
            <p:cNvPr id="73" name="椭圆 72"/>
            <p:cNvSpPr/>
            <p:nvPr/>
          </p:nvSpPr>
          <p:spPr>
            <a:xfrm>
              <a:off x="3080330" y="2789142"/>
              <a:ext cx="939800" cy="939800"/>
            </a:xfrm>
            <a:prstGeom prst="ellipse">
              <a:avLst/>
            </a:prstGeom>
            <a:solidFill>
              <a:srgbClr val="2F5EB0"/>
            </a:solidFill>
            <a:ln w="5715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74" name="组合 73"/>
            <p:cNvGrpSpPr/>
            <p:nvPr/>
          </p:nvGrpSpPr>
          <p:grpSpPr>
            <a:xfrm>
              <a:off x="3294687" y="3010257"/>
              <a:ext cx="497794" cy="491067"/>
              <a:chOff x="8123237" y="3667126"/>
              <a:chExt cx="234950" cy="231775"/>
            </a:xfrm>
            <a:solidFill>
              <a:schemeClr val="bg1"/>
            </a:solidFill>
          </p:grpSpPr>
          <p:sp>
            <p:nvSpPr>
              <p:cNvPr id="75"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6"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83" name="组合 82"/>
          <p:cNvGrpSpPr/>
          <p:nvPr/>
        </p:nvGrpSpPr>
        <p:grpSpPr>
          <a:xfrm>
            <a:off x="7076985" y="3242525"/>
            <a:ext cx="901165" cy="901165"/>
            <a:chOff x="5719249" y="3077288"/>
            <a:chExt cx="767347" cy="767347"/>
          </a:xfrm>
        </p:grpSpPr>
        <p:sp>
          <p:nvSpPr>
            <p:cNvPr id="84" name="椭圆 83"/>
            <p:cNvSpPr/>
            <p:nvPr/>
          </p:nvSpPr>
          <p:spPr>
            <a:xfrm>
              <a:off x="5719249" y="3077288"/>
              <a:ext cx="767347" cy="767347"/>
            </a:xfrm>
            <a:prstGeom prst="ellipse">
              <a:avLst/>
            </a:prstGeom>
            <a:solidFill>
              <a:srgbClr val="2F5EB0"/>
            </a:solidFill>
            <a:ln w="57150">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85"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grpSp>
      <p:sp>
        <p:nvSpPr>
          <p:cNvPr id="86" name="椭圆 85"/>
          <p:cNvSpPr/>
          <p:nvPr/>
        </p:nvSpPr>
        <p:spPr>
          <a:xfrm>
            <a:off x="5733891" y="419393"/>
            <a:ext cx="633343" cy="633343"/>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2857227" y="3861048"/>
            <a:ext cx="1656184" cy="369324"/>
          </a:xfrm>
          <a:prstGeom prst="rect">
            <a:avLst/>
          </a:prstGeom>
        </p:spPr>
        <p:txBody>
          <a:bodyPr wrap="square" lIns="91431" tIns="45716" rIns="91431" bIns="45716">
            <a:spAutoFit/>
          </a:bodyPr>
          <a:lstStyle/>
          <a:p>
            <a:pPr algn="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88" name="矩形 87"/>
          <p:cNvSpPr/>
          <p:nvPr/>
        </p:nvSpPr>
        <p:spPr>
          <a:xfrm>
            <a:off x="2065139" y="2204864"/>
            <a:ext cx="1841984" cy="369324"/>
          </a:xfrm>
          <a:prstGeom prst="rect">
            <a:avLst/>
          </a:prstGeom>
        </p:spPr>
        <p:txBody>
          <a:bodyPr wrap="square" lIns="91431" tIns="45716" rIns="91431" bIns="45716">
            <a:spAutoFit/>
          </a:bodyPr>
          <a:lstStyle/>
          <a:p>
            <a:pPr algn="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89" name="矩形 88"/>
          <p:cNvSpPr/>
          <p:nvPr/>
        </p:nvSpPr>
        <p:spPr>
          <a:xfrm>
            <a:off x="7825779" y="1772816"/>
            <a:ext cx="1841984" cy="369324"/>
          </a:xfrm>
          <a:prstGeom prst="rect">
            <a:avLst/>
          </a:prstGeom>
        </p:spPr>
        <p:txBody>
          <a:bodyPr wrap="square" lIns="91431" tIns="45716" rIns="91431" bIns="45716">
            <a:spAutoFit/>
          </a:bodyPr>
          <a:lstStyle/>
          <a:p>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90" name="矩形 89"/>
          <p:cNvSpPr/>
          <p:nvPr/>
        </p:nvSpPr>
        <p:spPr>
          <a:xfrm>
            <a:off x="8113811" y="3501008"/>
            <a:ext cx="2171800" cy="369324"/>
          </a:xfrm>
          <a:prstGeom prst="rect">
            <a:avLst/>
          </a:prstGeom>
        </p:spPr>
        <p:txBody>
          <a:bodyPr wrap="square" lIns="91431" tIns="45716" rIns="91431" bIns="45716">
            <a:spAutoFit/>
          </a:bodyPr>
          <a:lstStyle/>
          <a:p>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91" name="Freeform 12"/>
          <p:cNvSpPr>
            <a:spLocks/>
          </p:cNvSpPr>
          <p:nvPr/>
        </p:nvSpPr>
        <p:spPr bwMode="auto">
          <a:xfrm>
            <a:off x="1608509" y="450262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endParaRPr lang="zh-CN" altLang="en-US">
              <a:solidFill>
                <a:schemeClr val="tx1">
                  <a:lumMod val="50000"/>
                  <a:lumOff val="50000"/>
                </a:schemeClr>
              </a:solidFill>
            </a:endParaRPr>
          </a:p>
        </p:txBody>
      </p:sp>
      <p:sp>
        <p:nvSpPr>
          <p:cNvPr id="92" name="Freeform 12"/>
          <p:cNvSpPr>
            <a:spLocks/>
          </p:cNvSpPr>
          <p:nvPr/>
        </p:nvSpPr>
        <p:spPr bwMode="auto">
          <a:xfrm flipH="1" flipV="1">
            <a:off x="10202043" y="541905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endParaRPr lang="zh-CN" altLang="en-US">
              <a:solidFill>
                <a:schemeClr val="tx1">
                  <a:lumMod val="50000"/>
                  <a:lumOff val="50000"/>
                </a:schemeClr>
              </a:solidFill>
            </a:endParaRPr>
          </a:p>
        </p:txBody>
      </p:sp>
      <p:sp>
        <p:nvSpPr>
          <p:cNvPr id="93" name="TextBox 92"/>
          <p:cNvSpPr txBox="1"/>
          <p:nvPr/>
        </p:nvSpPr>
        <p:spPr>
          <a:xfrm>
            <a:off x="1968549" y="4816822"/>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94" name="TextBox 93"/>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10026719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ppt_x"/>
                                          </p:val>
                                        </p:tav>
                                        <p:tav tm="100000">
                                          <p:val>
                                            <p:strVal val="#ppt_x"/>
                                          </p:val>
                                        </p:tav>
                                      </p:tavLst>
                                    </p:anim>
                                    <p:anim calcmode="lin" valueType="num">
                                      <p:cBhvr additive="base">
                                        <p:cTn id="8" dur="500" fill="hold"/>
                                        <p:tgtEl>
                                          <p:spTgt spid="8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wipe(up)">
                                      <p:cBhvr>
                                        <p:cTn id="12" dur="500"/>
                                        <p:tgtEl>
                                          <p:spTgt spid="59"/>
                                        </p:tgtEl>
                                      </p:cBhvr>
                                    </p:animEffect>
                                  </p:childTnLst>
                                </p:cTn>
                              </p:par>
                              <p:par>
                                <p:cTn id="13" presetID="23" presetClass="entr" presetSubtype="32" fill="hold" nodeType="with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p:cTn id="15" dur="500" fill="hold"/>
                                        <p:tgtEl>
                                          <p:spTgt spid="60"/>
                                        </p:tgtEl>
                                        <p:attrNameLst>
                                          <p:attrName>ppt_w</p:attrName>
                                        </p:attrNameLst>
                                      </p:cBhvr>
                                      <p:tavLst>
                                        <p:tav tm="0">
                                          <p:val>
                                            <p:strVal val="4*#ppt_w"/>
                                          </p:val>
                                        </p:tav>
                                        <p:tav tm="100000">
                                          <p:val>
                                            <p:strVal val="#ppt_w"/>
                                          </p:val>
                                        </p:tav>
                                      </p:tavLst>
                                    </p:anim>
                                    <p:anim calcmode="lin" valueType="num">
                                      <p:cBhvr>
                                        <p:cTn id="16" dur="500" fill="hold"/>
                                        <p:tgtEl>
                                          <p:spTgt spid="60"/>
                                        </p:tgtEl>
                                        <p:attrNameLst>
                                          <p:attrName>ppt_h</p:attrName>
                                        </p:attrNameLst>
                                      </p:cBhvr>
                                      <p:tavLst>
                                        <p:tav tm="0">
                                          <p:val>
                                            <p:strVal val="4*#ppt_h"/>
                                          </p:val>
                                        </p:tav>
                                        <p:tav tm="100000">
                                          <p:val>
                                            <p:strVal val="#ppt_h"/>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p:cTn id="20" dur="400" fill="hold"/>
                                        <p:tgtEl>
                                          <p:spTgt spid="64"/>
                                        </p:tgtEl>
                                        <p:attrNameLst>
                                          <p:attrName>ppt_w</p:attrName>
                                        </p:attrNameLst>
                                      </p:cBhvr>
                                      <p:tavLst>
                                        <p:tav tm="0">
                                          <p:val>
                                            <p:fltVal val="0"/>
                                          </p:val>
                                        </p:tav>
                                        <p:tav tm="100000">
                                          <p:val>
                                            <p:strVal val="#ppt_w"/>
                                          </p:val>
                                        </p:tav>
                                      </p:tavLst>
                                    </p:anim>
                                    <p:anim calcmode="lin" valueType="num">
                                      <p:cBhvr>
                                        <p:cTn id="21" dur="400" fill="hold"/>
                                        <p:tgtEl>
                                          <p:spTgt spid="64"/>
                                        </p:tgtEl>
                                        <p:attrNameLst>
                                          <p:attrName>ppt_h</p:attrName>
                                        </p:attrNameLst>
                                      </p:cBhvr>
                                      <p:tavLst>
                                        <p:tav tm="0">
                                          <p:val>
                                            <p:fltVal val="0"/>
                                          </p:val>
                                        </p:tav>
                                        <p:tav tm="100000">
                                          <p:val>
                                            <p:strVal val="#ppt_h"/>
                                          </p:val>
                                        </p:tav>
                                      </p:tavLst>
                                    </p:anim>
                                    <p:animEffect transition="in" filter="fade">
                                      <p:cBhvr>
                                        <p:cTn id="22" dur="400"/>
                                        <p:tgtEl>
                                          <p:spTgt spid="64"/>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randombar(horizontal)">
                                      <p:cBhvr>
                                        <p:cTn id="25" dur="400"/>
                                        <p:tgtEl>
                                          <p:spTgt spid="88"/>
                                        </p:tgtEl>
                                      </p:cBhvr>
                                    </p:animEffect>
                                  </p:childTnLst>
                                </p:cTn>
                              </p:par>
                            </p:childTnLst>
                          </p:cTn>
                        </p:par>
                        <p:par>
                          <p:cTn id="26" fill="hold">
                            <p:stCondLst>
                              <p:cond delay="1400"/>
                            </p:stCondLst>
                            <p:childTnLst>
                              <p:par>
                                <p:cTn id="27" presetID="53" presetClass="entr" presetSubtype="16" fill="hold" nodeType="afterEffect">
                                  <p:stCondLst>
                                    <p:cond delay="0"/>
                                  </p:stCondLst>
                                  <p:childTnLst>
                                    <p:set>
                                      <p:cBhvr>
                                        <p:cTn id="28" dur="1" fill="hold">
                                          <p:stCondLst>
                                            <p:cond delay="0"/>
                                          </p:stCondLst>
                                        </p:cTn>
                                        <p:tgtEl>
                                          <p:spTgt spid="72"/>
                                        </p:tgtEl>
                                        <p:attrNameLst>
                                          <p:attrName>style.visibility</p:attrName>
                                        </p:attrNameLst>
                                      </p:cBhvr>
                                      <p:to>
                                        <p:strVal val="visible"/>
                                      </p:to>
                                    </p:set>
                                    <p:anim calcmode="lin" valueType="num">
                                      <p:cBhvr>
                                        <p:cTn id="29" dur="400" fill="hold"/>
                                        <p:tgtEl>
                                          <p:spTgt spid="72"/>
                                        </p:tgtEl>
                                        <p:attrNameLst>
                                          <p:attrName>ppt_w</p:attrName>
                                        </p:attrNameLst>
                                      </p:cBhvr>
                                      <p:tavLst>
                                        <p:tav tm="0">
                                          <p:val>
                                            <p:fltVal val="0"/>
                                          </p:val>
                                        </p:tav>
                                        <p:tav tm="100000">
                                          <p:val>
                                            <p:strVal val="#ppt_w"/>
                                          </p:val>
                                        </p:tav>
                                      </p:tavLst>
                                    </p:anim>
                                    <p:anim calcmode="lin" valueType="num">
                                      <p:cBhvr>
                                        <p:cTn id="30" dur="400" fill="hold"/>
                                        <p:tgtEl>
                                          <p:spTgt spid="72"/>
                                        </p:tgtEl>
                                        <p:attrNameLst>
                                          <p:attrName>ppt_h</p:attrName>
                                        </p:attrNameLst>
                                      </p:cBhvr>
                                      <p:tavLst>
                                        <p:tav tm="0">
                                          <p:val>
                                            <p:fltVal val="0"/>
                                          </p:val>
                                        </p:tav>
                                        <p:tav tm="100000">
                                          <p:val>
                                            <p:strVal val="#ppt_h"/>
                                          </p:val>
                                        </p:tav>
                                      </p:tavLst>
                                    </p:anim>
                                    <p:animEffect transition="in" filter="fade">
                                      <p:cBhvr>
                                        <p:cTn id="31" dur="400"/>
                                        <p:tgtEl>
                                          <p:spTgt spid="72"/>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87"/>
                                        </p:tgtEl>
                                        <p:attrNameLst>
                                          <p:attrName>style.visibility</p:attrName>
                                        </p:attrNameLst>
                                      </p:cBhvr>
                                      <p:to>
                                        <p:strVal val="visible"/>
                                      </p:to>
                                    </p:set>
                                    <p:animEffect transition="in" filter="randombar(horizontal)">
                                      <p:cBhvr>
                                        <p:cTn id="34" dur="400"/>
                                        <p:tgtEl>
                                          <p:spTgt spid="87"/>
                                        </p:tgtEl>
                                      </p:cBhvr>
                                    </p:animEffect>
                                  </p:childTnLst>
                                </p:cTn>
                              </p:par>
                            </p:childTnLst>
                          </p:cTn>
                        </p:par>
                        <p:par>
                          <p:cTn id="35" fill="hold">
                            <p:stCondLst>
                              <p:cond delay="1800"/>
                            </p:stCondLst>
                            <p:childTnLst>
                              <p:par>
                                <p:cTn id="36" presetID="53" presetClass="entr" presetSubtype="16" fill="hold" nodeType="afterEffect">
                                  <p:stCondLst>
                                    <p:cond delay="0"/>
                                  </p:stCondLst>
                                  <p:childTnLst>
                                    <p:set>
                                      <p:cBhvr>
                                        <p:cTn id="37" dur="1" fill="hold">
                                          <p:stCondLst>
                                            <p:cond delay="0"/>
                                          </p:stCondLst>
                                        </p:cTn>
                                        <p:tgtEl>
                                          <p:spTgt spid="83"/>
                                        </p:tgtEl>
                                        <p:attrNameLst>
                                          <p:attrName>style.visibility</p:attrName>
                                        </p:attrNameLst>
                                      </p:cBhvr>
                                      <p:to>
                                        <p:strVal val="visible"/>
                                      </p:to>
                                    </p:set>
                                    <p:anim calcmode="lin" valueType="num">
                                      <p:cBhvr>
                                        <p:cTn id="38" dur="400" fill="hold"/>
                                        <p:tgtEl>
                                          <p:spTgt spid="83"/>
                                        </p:tgtEl>
                                        <p:attrNameLst>
                                          <p:attrName>ppt_w</p:attrName>
                                        </p:attrNameLst>
                                      </p:cBhvr>
                                      <p:tavLst>
                                        <p:tav tm="0">
                                          <p:val>
                                            <p:fltVal val="0"/>
                                          </p:val>
                                        </p:tav>
                                        <p:tav tm="100000">
                                          <p:val>
                                            <p:strVal val="#ppt_w"/>
                                          </p:val>
                                        </p:tav>
                                      </p:tavLst>
                                    </p:anim>
                                    <p:anim calcmode="lin" valueType="num">
                                      <p:cBhvr>
                                        <p:cTn id="39" dur="400" fill="hold"/>
                                        <p:tgtEl>
                                          <p:spTgt spid="83"/>
                                        </p:tgtEl>
                                        <p:attrNameLst>
                                          <p:attrName>ppt_h</p:attrName>
                                        </p:attrNameLst>
                                      </p:cBhvr>
                                      <p:tavLst>
                                        <p:tav tm="0">
                                          <p:val>
                                            <p:fltVal val="0"/>
                                          </p:val>
                                        </p:tav>
                                        <p:tav tm="100000">
                                          <p:val>
                                            <p:strVal val="#ppt_h"/>
                                          </p:val>
                                        </p:tav>
                                      </p:tavLst>
                                    </p:anim>
                                    <p:animEffect transition="in" filter="fade">
                                      <p:cBhvr>
                                        <p:cTn id="40" dur="400"/>
                                        <p:tgtEl>
                                          <p:spTgt spid="83"/>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90"/>
                                        </p:tgtEl>
                                        <p:attrNameLst>
                                          <p:attrName>style.visibility</p:attrName>
                                        </p:attrNameLst>
                                      </p:cBhvr>
                                      <p:to>
                                        <p:strVal val="visible"/>
                                      </p:to>
                                    </p:set>
                                    <p:animEffect transition="in" filter="randombar(horizontal)">
                                      <p:cBhvr>
                                        <p:cTn id="43" dur="400"/>
                                        <p:tgtEl>
                                          <p:spTgt spid="90"/>
                                        </p:tgtEl>
                                      </p:cBhvr>
                                    </p:animEffect>
                                  </p:childTnLst>
                                </p:cTn>
                              </p:par>
                            </p:childTnLst>
                          </p:cTn>
                        </p:par>
                        <p:par>
                          <p:cTn id="44" fill="hold">
                            <p:stCondLst>
                              <p:cond delay="2200"/>
                            </p:stCondLst>
                            <p:childTnLst>
                              <p:par>
                                <p:cTn id="45" presetID="53" presetClass="entr" presetSubtype="16" fill="hold" nodeType="afterEffect">
                                  <p:stCondLst>
                                    <p:cond delay="0"/>
                                  </p:stCondLst>
                                  <p:childTnLst>
                                    <p:set>
                                      <p:cBhvr>
                                        <p:cTn id="46" dur="1" fill="hold">
                                          <p:stCondLst>
                                            <p:cond delay="0"/>
                                          </p:stCondLst>
                                        </p:cTn>
                                        <p:tgtEl>
                                          <p:spTgt spid="67"/>
                                        </p:tgtEl>
                                        <p:attrNameLst>
                                          <p:attrName>style.visibility</p:attrName>
                                        </p:attrNameLst>
                                      </p:cBhvr>
                                      <p:to>
                                        <p:strVal val="visible"/>
                                      </p:to>
                                    </p:set>
                                    <p:anim calcmode="lin" valueType="num">
                                      <p:cBhvr>
                                        <p:cTn id="47" dur="400" fill="hold"/>
                                        <p:tgtEl>
                                          <p:spTgt spid="67"/>
                                        </p:tgtEl>
                                        <p:attrNameLst>
                                          <p:attrName>ppt_w</p:attrName>
                                        </p:attrNameLst>
                                      </p:cBhvr>
                                      <p:tavLst>
                                        <p:tav tm="0">
                                          <p:val>
                                            <p:fltVal val="0"/>
                                          </p:val>
                                        </p:tav>
                                        <p:tav tm="100000">
                                          <p:val>
                                            <p:strVal val="#ppt_w"/>
                                          </p:val>
                                        </p:tav>
                                      </p:tavLst>
                                    </p:anim>
                                    <p:anim calcmode="lin" valueType="num">
                                      <p:cBhvr>
                                        <p:cTn id="48" dur="400" fill="hold"/>
                                        <p:tgtEl>
                                          <p:spTgt spid="67"/>
                                        </p:tgtEl>
                                        <p:attrNameLst>
                                          <p:attrName>ppt_h</p:attrName>
                                        </p:attrNameLst>
                                      </p:cBhvr>
                                      <p:tavLst>
                                        <p:tav tm="0">
                                          <p:val>
                                            <p:fltVal val="0"/>
                                          </p:val>
                                        </p:tav>
                                        <p:tav tm="100000">
                                          <p:val>
                                            <p:strVal val="#ppt_h"/>
                                          </p:val>
                                        </p:tav>
                                      </p:tavLst>
                                    </p:anim>
                                    <p:animEffect transition="in" filter="fade">
                                      <p:cBhvr>
                                        <p:cTn id="49" dur="400"/>
                                        <p:tgtEl>
                                          <p:spTgt spid="67"/>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89"/>
                                        </p:tgtEl>
                                        <p:attrNameLst>
                                          <p:attrName>style.visibility</p:attrName>
                                        </p:attrNameLst>
                                      </p:cBhvr>
                                      <p:to>
                                        <p:strVal val="visible"/>
                                      </p:to>
                                    </p:set>
                                    <p:animEffect transition="in" filter="randombar(horizontal)">
                                      <p:cBhvr>
                                        <p:cTn id="52" dur="400"/>
                                        <p:tgtEl>
                                          <p:spTgt spid="89"/>
                                        </p:tgtEl>
                                      </p:cBhvr>
                                    </p:animEffect>
                                  </p:childTnLst>
                                </p:cTn>
                              </p:par>
                            </p:childTnLst>
                          </p:cTn>
                        </p:par>
                        <p:par>
                          <p:cTn id="53" fill="hold">
                            <p:stCondLst>
                              <p:cond delay="2600"/>
                            </p:stCondLst>
                            <p:childTnLst>
                              <p:par>
                                <p:cTn id="54" presetID="1" presetClass="entr" presetSubtype="0" fill="hold" grpId="0" nodeType="afterEffect">
                                  <p:stCondLst>
                                    <p:cond delay="0"/>
                                  </p:stCondLst>
                                  <p:childTnLst>
                                    <p:set>
                                      <p:cBhvr>
                                        <p:cTn id="55" dur="1" fill="hold">
                                          <p:stCondLst>
                                            <p:cond delay="0"/>
                                          </p:stCondLst>
                                        </p:cTn>
                                        <p:tgtEl>
                                          <p:spTgt spid="91"/>
                                        </p:tgtEl>
                                        <p:attrNameLst>
                                          <p:attrName>style.visibility</p:attrName>
                                        </p:attrNameLst>
                                      </p:cBhvr>
                                      <p:to>
                                        <p:strVal val="visible"/>
                                      </p:to>
                                    </p:set>
                                  </p:childTnLst>
                                </p:cTn>
                              </p:par>
                              <p:par>
                                <p:cTn id="56" presetID="35" presetClass="path" presetSubtype="0" accel="50000" decel="50000" fill="hold" grpId="1" nodeType="withEffect">
                                  <p:stCondLst>
                                    <p:cond delay="0"/>
                                  </p:stCondLst>
                                  <p:childTnLst>
                                    <p:animMotion origin="layout" path="M -3.56836E-6 -3.7037E-7 L 0.36686 0.15278 " pathEditMode="relative" rAng="0" ptsTypes="AA">
                                      <p:cBhvr>
                                        <p:cTn id="57" dur="500" spd="-99900" fill="hold"/>
                                        <p:tgtEl>
                                          <p:spTgt spid="91"/>
                                        </p:tgtEl>
                                        <p:attrNameLst>
                                          <p:attrName>ppt_x,ppt_y</p:attrName>
                                        </p:attrNameLst>
                                      </p:cBhvr>
                                      <p:rCtr x="18343" y="7639"/>
                                    </p:animMotion>
                                  </p:childTnLst>
                                </p:cTn>
                              </p:par>
                              <p:par>
                                <p:cTn id="58" presetID="1" presetClass="entr" presetSubtype="0" fill="hold" grpId="0" nodeType="withEffect">
                                  <p:stCondLst>
                                    <p:cond delay="0"/>
                                  </p:stCondLst>
                                  <p:childTnLst>
                                    <p:set>
                                      <p:cBhvr>
                                        <p:cTn id="59" dur="1" fill="hold">
                                          <p:stCondLst>
                                            <p:cond delay="0"/>
                                          </p:stCondLst>
                                        </p:cTn>
                                        <p:tgtEl>
                                          <p:spTgt spid="92"/>
                                        </p:tgtEl>
                                        <p:attrNameLst>
                                          <p:attrName>style.visibility</p:attrName>
                                        </p:attrNameLst>
                                      </p:cBhvr>
                                      <p:to>
                                        <p:strVal val="visible"/>
                                      </p:to>
                                    </p:set>
                                  </p:childTnLst>
                                </p:cTn>
                              </p:par>
                              <p:par>
                                <p:cTn id="60" presetID="35" presetClass="path" presetSubtype="0" accel="50000" decel="50000" fill="hold" grpId="1" nodeType="withEffect">
                                  <p:stCondLst>
                                    <p:cond delay="0"/>
                                  </p:stCondLst>
                                  <p:childTnLst>
                                    <p:animMotion origin="layout" path="M 7.85742E-7 -3.33333E-6 L -0.39495 -0.11018 " pathEditMode="relative" rAng="0" ptsTypes="AA">
                                      <p:cBhvr>
                                        <p:cTn id="61" dur="500" spd="-99900" fill="hold"/>
                                        <p:tgtEl>
                                          <p:spTgt spid="92"/>
                                        </p:tgtEl>
                                        <p:attrNameLst>
                                          <p:attrName>ppt_x,ppt_y</p:attrName>
                                        </p:attrNameLst>
                                      </p:cBhvr>
                                      <p:rCtr x="-19748" y="-5509"/>
                                    </p:animMotion>
                                  </p:childTnLst>
                                </p:cTn>
                              </p:par>
                            </p:childTnLst>
                          </p:cTn>
                        </p:par>
                        <p:par>
                          <p:cTn id="62" fill="hold">
                            <p:stCondLst>
                              <p:cond delay="3100"/>
                            </p:stCondLst>
                            <p:childTnLst>
                              <p:par>
                                <p:cTn id="63" presetID="18" presetClass="entr" presetSubtype="3" fill="hold" grpId="0" nodeType="afterEffect">
                                  <p:stCondLst>
                                    <p:cond delay="0"/>
                                  </p:stCondLst>
                                  <p:childTnLst>
                                    <p:set>
                                      <p:cBhvr>
                                        <p:cTn id="64" dur="1" fill="hold">
                                          <p:stCondLst>
                                            <p:cond delay="0"/>
                                          </p:stCondLst>
                                        </p:cTn>
                                        <p:tgtEl>
                                          <p:spTgt spid="93"/>
                                        </p:tgtEl>
                                        <p:attrNameLst>
                                          <p:attrName>style.visibility</p:attrName>
                                        </p:attrNameLst>
                                      </p:cBhvr>
                                      <p:to>
                                        <p:strVal val="visible"/>
                                      </p:to>
                                    </p:set>
                                    <p:animEffect transition="in" filter="strips(upRight)">
                                      <p:cBhvr>
                                        <p:cTn id="65" dur="500"/>
                                        <p:tgtEl>
                                          <p:spTgt spid="93"/>
                                        </p:tgtEl>
                                      </p:cBhvr>
                                    </p:animEffect>
                                  </p:childTnLst>
                                </p:cTn>
                              </p:par>
                            </p:childTnLst>
                          </p:cTn>
                        </p:par>
                        <p:par>
                          <p:cTn id="66" fill="hold">
                            <p:stCondLst>
                              <p:cond delay="3600"/>
                            </p:stCondLst>
                            <p:childTnLst>
                              <p:par>
                                <p:cTn id="67" presetID="10" presetClass="entr" presetSubtype="0" fill="hold" grpId="0" nodeType="afterEffect">
                                  <p:stCondLst>
                                    <p:cond delay="0"/>
                                  </p:stCondLst>
                                  <p:childTnLst>
                                    <p:set>
                                      <p:cBhvr>
                                        <p:cTn id="68" dur="1" fill="hold">
                                          <p:stCondLst>
                                            <p:cond delay="0"/>
                                          </p:stCondLst>
                                        </p:cTn>
                                        <p:tgtEl>
                                          <p:spTgt spid="94"/>
                                        </p:tgtEl>
                                        <p:attrNameLst>
                                          <p:attrName>style.visibility</p:attrName>
                                        </p:attrNameLst>
                                      </p:cBhvr>
                                      <p:to>
                                        <p:strVal val="visible"/>
                                      </p:to>
                                    </p:set>
                                    <p:animEffect transition="in" filter="fade">
                                      <p:cBhvr>
                                        <p:cTn id="69" dur="125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p:bldP spid="88" grpId="0"/>
      <p:bldP spid="89" grpId="0"/>
      <p:bldP spid="90" grpId="0"/>
      <p:bldP spid="91" grpId="0" animBg="1"/>
      <p:bldP spid="91" grpId="1" animBg="1"/>
      <p:bldP spid="92" grpId="0" animBg="1"/>
      <p:bldP spid="92" grpId="1" animBg="1"/>
      <p:bldP spid="93" grpId="0"/>
      <p:bldP spid="9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27</a:t>
            </a:r>
            <a:endParaRPr lang="zh-CN" dirty="0">
              <a:latin typeface="方正兰亭超细黑简体" panose="02000000000000000000" pitchFamily="2" charset="-122"/>
              <a:ea typeface="方正兰亭超细黑简体" panose="02000000000000000000" pitchFamily="2" charset="-122"/>
            </a:endParaRPr>
          </a:p>
        </p:txBody>
      </p:sp>
      <p:sp>
        <p:nvSpPr>
          <p:cNvPr id="53" name="矩形 52"/>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组合 53"/>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5" name="矩形 54"/>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KSO_Shape"/>
          <p:cNvSpPr>
            <a:spLocks/>
          </p:cNvSpPr>
          <p:nvPr/>
        </p:nvSpPr>
        <p:spPr bwMode="auto">
          <a:xfrm>
            <a:off x="336794" y="202431"/>
            <a:ext cx="288335" cy="28833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添加标题</a:t>
            </a:r>
          </a:p>
        </p:txBody>
      </p:sp>
      <p:sp>
        <p:nvSpPr>
          <p:cNvPr id="14" name="Freeform 6"/>
          <p:cNvSpPr>
            <a:spLocks/>
          </p:cNvSpPr>
          <p:nvPr/>
        </p:nvSpPr>
        <p:spPr bwMode="auto">
          <a:xfrm>
            <a:off x="8952414" y="2532034"/>
            <a:ext cx="1011592" cy="1708624"/>
          </a:xfrm>
          <a:custGeom>
            <a:avLst/>
            <a:gdLst>
              <a:gd name="T0" fmla="*/ 283 w 283"/>
              <a:gd name="T1" fmla="*/ 97 h 478"/>
              <a:gd name="T2" fmla="*/ 212 w 283"/>
              <a:gd name="T3" fmla="*/ 50 h 478"/>
              <a:gd name="T4" fmla="*/ 142 w 283"/>
              <a:gd name="T5" fmla="*/ 0 h 478"/>
              <a:gd name="T6" fmla="*/ 71 w 283"/>
              <a:gd name="T7" fmla="*/ 50 h 478"/>
              <a:gd name="T8" fmla="*/ 0 w 283"/>
              <a:gd name="T9" fmla="*/ 97 h 478"/>
              <a:gd name="T10" fmla="*/ 42 w 283"/>
              <a:gd name="T11" fmla="*/ 97 h 478"/>
              <a:gd name="T12" fmla="*/ 42 w 283"/>
              <a:gd name="T13" fmla="*/ 478 h 478"/>
              <a:gd name="T14" fmla="*/ 243 w 283"/>
              <a:gd name="T15" fmla="*/ 478 h 478"/>
              <a:gd name="T16" fmla="*/ 243 w 283"/>
              <a:gd name="T17" fmla="*/ 97 h 478"/>
              <a:gd name="T18" fmla="*/ 283 w 283"/>
              <a:gd name="T19" fmla="*/ 97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478">
                <a:moveTo>
                  <a:pt x="283" y="97"/>
                </a:moveTo>
                <a:lnTo>
                  <a:pt x="212" y="50"/>
                </a:lnTo>
                <a:lnTo>
                  <a:pt x="142" y="0"/>
                </a:lnTo>
                <a:lnTo>
                  <a:pt x="71" y="50"/>
                </a:lnTo>
                <a:lnTo>
                  <a:pt x="0" y="97"/>
                </a:lnTo>
                <a:lnTo>
                  <a:pt x="42" y="97"/>
                </a:lnTo>
                <a:lnTo>
                  <a:pt x="42" y="478"/>
                </a:lnTo>
                <a:lnTo>
                  <a:pt x="243" y="478"/>
                </a:lnTo>
                <a:lnTo>
                  <a:pt x="243" y="97"/>
                </a:lnTo>
                <a:lnTo>
                  <a:pt x="283" y="97"/>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5" name="Freeform 7"/>
          <p:cNvSpPr>
            <a:spLocks/>
          </p:cNvSpPr>
          <p:nvPr/>
        </p:nvSpPr>
        <p:spPr bwMode="auto">
          <a:xfrm>
            <a:off x="6379651" y="3547199"/>
            <a:ext cx="1015166" cy="693458"/>
          </a:xfrm>
          <a:custGeom>
            <a:avLst/>
            <a:gdLst>
              <a:gd name="T0" fmla="*/ 284 w 284"/>
              <a:gd name="T1" fmla="*/ 97 h 194"/>
              <a:gd name="T2" fmla="*/ 213 w 284"/>
              <a:gd name="T3" fmla="*/ 50 h 194"/>
              <a:gd name="T4" fmla="*/ 142 w 284"/>
              <a:gd name="T5" fmla="*/ 0 h 194"/>
              <a:gd name="T6" fmla="*/ 71 w 284"/>
              <a:gd name="T7" fmla="*/ 50 h 194"/>
              <a:gd name="T8" fmla="*/ 0 w 284"/>
              <a:gd name="T9" fmla="*/ 97 h 194"/>
              <a:gd name="T10" fmla="*/ 40 w 284"/>
              <a:gd name="T11" fmla="*/ 97 h 194"/>
              <a:gd name="T12" fmla="*/ 40 w 284"/>
              <a:gd name="T13" fmla="*/ 194 h 194"/>
              <a:gd name="T14" fmla="*/ 241 w 284"/>
              <a:gd name="T15" fmla="*/ 194 h 194"/>
              <a:gd name="T16" fmla="*/ 241 w 284"/>
              <a:gd name="T17" fmla="*/ 97 h 194"/>
              <a:gd name="T18" fmla="*/ 284 w 284"/>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 h="194">
                <a:moveTo>
                  <a:pt x="284" y="97"/>
                </a:moveTo>
                <a:lnTo>
                  <a:pt x="213" y="50"/>
                </a:lnTo>
                <a:lnTo>
                  <a:pt x="142" y="0"/>
                </a:lnTo>
                <a:lnTo>
                  <a:pt x="71" y="50"/>
                </a:lnTo>
                <a:lnTo>
                  <a:pt x="0" y="97"/>
                </a:lnTo>
                <a:lnTo>
                  <a:pt x="40" y="97"/>
                </a:lnTo>
                <a:lnTo>
                  <a:pt x="40" y="194"/>
                </a:lnTo>
                <a:lnTo>
                  <a:pt x="241" y="194"/>
                </a:lnTo>
                <a:lnTo>
                  <a:pt x="241" y="97"/>
                </a:lnTo>
                <a:lnTo>
                  <a:pt x="284" y="97"/>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6" name="Oval 8"/>
          <p:cNvSpPr>
            <a:spLocks noChangeArrowheads="1"/>
          </p:cNvSpPr>
          <p:nvPr/>
        </p:nvSpPr>
        <p:spPr bwMode="auto">
          <a:xfrm>
            <a:off x="1993131" y="1923926"/>
            <a:ext cx="1840882" cy="1833732"/>
          </a:xfrm>
          <a:prstGeom prst="ellipse">
            <a:avLst/>
          </a:pr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r>
              <a:rPr lang="zh-CN" altLang="en-US" dirty="0">
                <a:solidFill>
                  <a:schemeClr val="bg1"/>
                </a:solidFill>
                <a:latin typeface="微软雅黑" pitchFamily="34" charset="-122"/>
                <a:ea typeface="微软雅黑" pitchFamily="34" charset="-122"/>
              </a:rPr>
              <a:t>添加标题</a:t>
            </a:r>
          </a:p>
        </p:txBody>
      </p:sp>
      <p:sp>
        <p:nvSpPr>
          <p:cNvPr id="17" name="Oval 9"/>
          <p:cNvSpPr>
            <a:spLocks noChangeArrowheads="1"/>
          </p:cNvSpPr>
          <p:nvPr/>
        </p:nvSpPr>
        <p:spPr bwMode="auto">
          <a:xfrm>
            <a:off x="3362176" y="1830988"/>
            <a:ext cx="2287698" cy="2280548"/>
          </a:xfrm>
          <a:prstGeom prst="ellipse">
            <a:avLst/>
          </a:pr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pPr algn="r"/>
            <a:r>
              <a:rPr lang="zh-CN" altLang="en-US" sz="2400" dirty="0">
                <a:solidFill>
                  <a:schemeClr val="bg1"/>
                </a:solidFill>
                <a:latin typeface="微软雅黑" pitchFamily="34" charset="-122"/>
                <a:ea typeface="微软雅黑" pitchFamily="34" charset="-122"/>
              </a:rPr>
              <a:t>添加标题</a:t>
            </a:r>
          </a:p>
        </p:txBody>
      </p:sp>
      <p:sp>
        <p:nvSpPr>
          <p:cNvPr id="18" name="Freeform 15"/>
          <p:cNvSpPr>
            <a:spLocks/>
          </p:cNvSpPr>
          <p:nvPr/>
        </p:nvSpPr>
        <p:spPr bwMode="auto">
          <a:xfrm>
            <a:off x="7659750" y="3146574"/>
            <a:ext cx="1015166" cy="1094084"/>
          </a:xfrm>
          <a:custGeom>
            <a:avLst/>
            <a:gdLst>
              <a:gd name="T0" fmla="*/ 283 w 283"/>
              <a:gd name="T1" fmla="*/ 97 h 305"/>
              <a:gd name="T2" fmla="*/ 213 w 283"/>
              <a:gd name="T3" fmla="*/ 49 h 305"/>
              <a:gd name="T4" fmla="*/ 142 w 283"/>
              <a:gd name="T5" fmla="*/ 0 h 305"/>
              <a:gd name="T6" fmla="*/ 71 w 283"/>
              <a:gd name="T7" fmla="*/ 49 h 305"/>
              <a:gd name="T8" fmla="*/ 0 w 283"/>
              <a:gd name="T9" fmla="*/ 97 h 305"/>
              <a:gd name="T10" fmla="*/ 41 w 283"/>
              <a:gd name="T11" fmla="*/ 97 h 305"/>
              <a:gd name="T12" fmla="*/ 41 w 283"/>
              <a:gd name="T13" fmla="*/ 305 h 305"/>
              <a:gd name="T14" fmla="*/ 241 w 283"/>
              <a:gd name="T15" fmla="*/ 305 h 305"/>
              <a:gd name="T16" fmla="*/ 241 w 283"/>
              <a:gd name="T17" fmla="*/ 97 h 305"/>
              <a:gd name="T18" fmla="*/ 283 w 283"/>
              <a:gd name="T19"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05">
                <a:moveTo>
                  <a:pt x="283" y="97"/>
                </a:moveTo>
                <a:lnTo>
                  <a:pt x="213" y="49"/>
                </a:lnTo>
                <a:lnTo>
                  <a:pt x="142" y="0"/>
                </a:lnTo>
                <a:lnTo>
                  <a:pt x="71" y="49"/>
                </a:lnTo>
                <a:lnTo>
                  <a:pt x="0" y="97"/>
                </a:lnTo>
                <a:lnTo>
                  <a:pt x="41" y="97"/>
                </a:lnTo>
                <a:lnTo>
                  <a:pt x="41" y="305"/>
                </a:lnTo>
                <a:lnTo>
                  <a:pt x="241" y="305"/>
                </a:lnTo>
                <a:lnTo>
                  <a:pt x="241" y="97"/>
                </a:lnTo>
                <a:lnTo>
                  <a:pt x="283" y="97"/>
                </a:lnTo>
                <a:close/>
              </a:path>
            </a:pathLst>
          </a:cu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9" name="TextBox 14"/>
          <p:cNvSpPr txBox="1"/>
          <p:nvPr/>
        </p:nvSpPr>
        <p:spPr>
          <a:xfrm>
            <a:off x="6556740" y="3060423"/>
            <a:ext cx="617478" cy="523220"/>
          </a:xfrm>
          <a:prstGeom prst="rect">
            <a:avLst/>
          </a:prstGeom>
          <a:noFill/>
        </p:spPr>
        <p:txBody>
          <a:bodyPr wrap="none" rtlCol="0" anchor="ctr">
            <a:spAutoFit/>
          </a:bodyPr>
          <a:lstStyle/>
          <a:p>
            <a:pPr lvl="0" algn="ctr"/>
            <a:r>
              <a:rPr lang="en-US" altLang="zh-CN" sz="2800"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rPr>
              <a:t>20</a:t>
            </a:r>
            <a:endParaRPr lang="zh-CN" altLang="en-US"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20" name="TextBox 18"/>
          <p:cNvSpPr txBox="1"/>
          <p:nvPr/>
        </p:nvSpPr>
        <p:spPr>
          <a:xfrm>
            <a:off x="7856991" y="2564755"/>
            <a:ext cx="620684" cy="523220"/>
          </a:xfrm>
          <a:prstGeom prst="rect">
            <a:avLst/>
          </a:prstGeom>
          <a:noFill/>
        </p:spPr>
        <p:txBody>
          <a:bodyPr wrap="none" rtlCol="0" anchor="ctr">
            <a:spAutoFit/>
          </a:bodyPr>
          <a:lstStyle/>
          <a:p>
            <a:pPr lvl="0" algn="ctr"/>
            <a:r>
              <a:rPr lang="en-US" altLang="zh-CN" sz="2800"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rPr>
              <a:t>50</a:t>
            </a:r>
            <a:endParaRPr lang="zh-CN" altLang="en-US"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21" name="TextBox 19"/>
          <p:cNvSpPr txBox="1"/>
          <p:nvPr/>
        </p:nvSpPr>
        <p:spPr>
          <a:xfrm>
            <a:off x="9146266" y="1972386"/>
            <a:ext cx="623889" cy="523220"/>
          </a:xfrm>
          <a:prstGeom prst="rect">
            <a:avLst/>
          </a:prstGeom>
          <a:noFill/>
        </p:spPr>
        <p:txBody>
          <a:bodyPr wrap="none" rtlCol="0" anchor="ctr">
            <a:spAutoFit/>
          </a:bodyPr>
          <a:lstStyle/>
          <a:p>
            <a:pPr lvl="0" algn="ctr"/>
            <a:r>
              <a:rPr lang="en-US" altLang="zh-CN" sz="2800"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rPr>
              <a:t>80</a:t>
            </a:r>
            <a:endParaRPr lang="zh-CN" altLang="en-US"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cxnSp>
        <p:nvCxnSpPr>
          <p:cNvPr id="22" name="直接连接符 21"/>
          <p:cNvCxnSpPr/>
          <p:nvPr/>
        </p:nvCxnSpPr>
        <p:spPr>
          <a:xfrm>
            <a:off x="4343220" y="3223361"/>
            <a:ext cx="1655835" cy="1017296"/>
          </a:xfrm>
          <a:prstGeom prst="line">
            <a:avLst/>
          </a:prstGeom>
          <a:ln>
            <a:solidFill>
              <a:schemeClr val="bg1">
                <a:lumMod val="50000"/>
              </a:schemeClr>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999055" y="4240657"/>
            <a:ext cx="4252983" cy="0"/>
          </a:xfrm>
          <a:prstGeom prst="line">
            <a:avLst/>
          </a:prstGeom>
          <a:ln>
            <a:solidFill>
              <a:schemeClr val="bg1">
                <a:lumMod val="50000"/>
              </a:schemeClr>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TextBox 29"/>
          <p:cNvSpPr txBox="1"/>
          <p:nvPr/>
        </p:nvSpPr>
        <p:spPr>
          <a:xfrm flipH="1">
            <a:off x="5999055" y="4627236"/>
            <a:ext cx="2786907" cy="31393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spcBef>
                <a:spcPct val="0"/>
              </a:spcBef>
              <a:buFont typeface="Arial" charset="0"/>
              <a:buNone/>
            </a:pPr>
            <a:r>
              <a:rPr lang="zh-CN" altLang="en-US" sz="1800" dirty="0">
                <a:solidFill>
                  <a:srgbClr val="2F5EB0"/>
                </a:solidFill>
                <a:latin typeface="微软雅黑" panose="020B0503020204020204" pitchFamily="34" charset="-122"/>
                <a:cs typeface="Arial" panose="020B0604020202020204" pitchFamily="34" charset="0"/>
              </a:rPr>
              <a:t>点击输入标题</a:t>
            </a:r>
          </a:p>
        </p:txBody>
      </p:sp>
      <p:sp>
        <p:nvSpPr>
          <p:cNvPr id="25" name="TextBox 30"/>
          <p:cNvSpPr txBox="1"/>
          <p:nvPr/>
        </p:nvSpPr>
        <p:spPr>
          <a:xfrm>
            <a:off x="5999054" y="4941168"/>
            <a:ext cx="4602129"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26" name="Oval 10"/>
          <p:cNvSpPr>
            <a:spLocks noChangeArrowheads="1"/>
          </p:cNvSpPr>
          <p:nvPr/>
        </p:nvSpPr>
        <p:spPr bwMode="auto">
          <a:xfrm>
            <a:off x="2568630" y="3049902"/>
            <a:ext cx="1915947" cy="1923095"/>
          </a:xfrm>
          <a:prstGeom prst="ellipse">
            <a:avLst/>
          </a:pr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ctr" anchorCtr="0" compatLnSpc="1">
            <a:prstTxWarp prst="textNoShape">
              <a:avLst/>
            </a:prstTxWarp>
          </a:bodyPr>
          <a:lstStyle/>
          <a:p>
            <a:pPr algn="ctr"/>
            <a:r>
              <a:rPr lang="zh-CN" altLang="en-US" sz="2000" dirty="0">
                <a:solidFill>
                  <a:schemeClr val="bg1"/>
                </a:solidFill>
                <a:latin typeface="微软雅黑" pitchFamily="34" charset="-122"/>
                <a:ea typeface="微软雅黑" pitchFamily="34" charset="-122"/>
              </a:rPr>
              <a:t>添加标题</a:t>
            </a:r>
          </a:p>
        </p:txBody>
      </p:sp>
      <p:sp>
        <p:nvSpPr>
          <p:cNvPr id="27" name="TextBox 26"/>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263531229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350" fill="hold"/>
                                        <p:tgtEl>
                                          <p:spTgt spid="16"/>
                                        </p:tgtEl>
                                        <p:attrNameLst>
                                          <p:attrName>ppt_x</p:attrName>
                                        </p:attrNameLst>
                                      </p:cBhvr>
                                      <p:tavLst>
                                        <p:tav tm="0">
                                          <p:val>
                                            <p:strVal val="0-#ppt_w/2"/>
                                          </p:val>
                                        </p:tav>
                                        <p:tav tm="100000">
                                          <p:val>
                                            <p:strVal val="#ppt_x"/>
                                          </p:val>
                                        </p:tav>
                                      </p:tavLst>
                                    </p:anim>
                                    <p:anim calcmode="lin" valueType="num">
                                      <p:cBhvr additive="base">
                                        <p:cTn id="8" dur="35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400" fill="hold"/>
                                        <p:tgtEl>
                                          <p:spTgt spid="26"/>
                                        </p:tgtEl>
                                        <p:attrNameLst>
                                          <p:attrName>ppt_x</p:attrName>
                                        </p:attrNameLst>
                                      </p:cBhvr>
                                      <p:tavLst>
                                        <p:tav tm="0">
                                          <p:val>
                                            <p:strVal val="#ppt_x"/>
                                          </p:val>
                                        </p:tav>
                                        <p:tav tm="100000">
                                          <p:val>
                                            <p:strVal val="#ppt_x"/>
                                          </p:val>
                                        </p:tav>
                                      </p:tavLst>
                                    </p:anim>
                                    <p:anim calcmode="lin" valueType="num">
                                      <p:cBhvr additive="base">
                                        <p:cTn id="12" dur="4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400" fill="hold"/>
                                        <p:tgtEl>
                                          <p:spTgt spid="17"/>
                                        </p:tgtEl>
                                        <p:attrNameLst>
                                          <p:attrName>ppt_x</p:attrName>
                                        </p:attrNameLst>
                                      </p:cBhvr>
                                      <p:tavLst>
                                        <p:tav tm="0">
                                          <p:val>
                                            <p:strVal val="1+#ppt_w/2"/>
                                          </p:val>
                                        </p:tav>
                                        <p:tav tm="100000">
                                          <p:val>
                                            <p:strVal val="#ppt_x"/>
                                          </p:val>
                                        </p:tav>
                                      </p:tavLst>
                                    </p:anim>
                                    <p:anim calcmode="lin" valueType="num">
                                      <p:cBhvr additive="base">
                                        <p:cTn id="16" dur="400" fill="hold"/>
                                        <p:tgtEl>
                                          <p:spTgt spid="17"/>
                                        </p:tgtEl>
                                        <p:attrNameLst>
                                          <p:attrName>ppt_y</p:attrName>
                                        </p:attrNameLst>
                                      </p:cBhvr>
                                      <p:tavLst>
                                        <p:tav tm="0">
                                          <p:val>
                                            <p:strVal val="0-#ppt_h/2"/>
                                          </p:val>
                                        </p:tav>
                                        <p:tav tm="100000">
                                          <p:val>
                                            <p:strVal val="#ppt_y"/>
                                          </p:val>
                                        </p:tav>
                                      </p:tavLst>
                                    </p:anim>
                                  </p:childTnLst>
                                </p:cTn>
                              </p:par>
                            </p:childTnLst>
                          </p:cTn>
                        </p:par>
                        <p:par>
                          <p:cTn id="17" fill="hold">
                            <p:stCondLst>
                              <p:cond delay="900"/>
                            </p:stCondLst>
                            <p:childTnLst>
                              <p:par>
                                <p:cTn id="18" presetID="22" presetClass="entr" presetSubtype="8"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400"/>
                                        <p:tgtEl>
                                          <p:spTgt spid="22"/>
                                        </p:tgtEl>
                                      </p:cBhvr>
                                    </p:animEffect>
                                  </p:childTnLst>
                                </p:cTn>
                              </p:par>
                            </p:childTnLst>
                          </p:cTn>
                        </p:par>
                        <p:par>
                          <p:cTn id="21" fill="hold">
                            <p:stCondLst>
                              <p:cond delay="1300"/>
                            </p:stCondLst>
                            <p:childTnLst>
                              <p:par>
                                <p:cTn id="22" presetID="22" presetClass="entr" presetSubtype="8"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350"/>
                                        <p:tgtEl>
                                          <p:spTgt spid="23"/>
                                        </p:tgtEl>
                                      </p:cBhvr>
                                    </p:animEffect>
                                  </p:childTnLst>
                                </p:cTn>
                              </p:par>
                            </p:childTnLst>
                          </p:cTn>
                        </p:par>
                        <p:par>
                          <p:cTn id="25" fill="hold">
                            <p:stCondLst>
                              <p:cond delay="1650"/>
                            </p:stCondLst>
                            <p:childTnLst>
                              <p:par>
                                <p:cTn id="26" presetID="2" presetClass="entr" presetSubtype="4" decel="100000" fill="hold" grpId="0" nodeType="afterEffect">
                                  <p:stCondLst>
                                    <p:cond delay="25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ppt_x"/>
                                          </p:val>
                                        </p:tav>
                                        <p:tav tm="100000">
                                          <p:val>
                                            <p:strVal val="#ppt_x"/>
                                          </p:val>
                                        </p:tav>
                                      </p:tavLst>
                                    </p:anim>
                                    <p:anim calcmode="lin" valueType="num">
                                      <p:cBhvr additive="base">
                                        <p:cTn id="33" dur="500" fill="hold"/>
                                        <p:tgtEl>
                                          <p:spTgt spid="18"/>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75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childTnLst>
                          </p:cTn>
                        </p:par>
                        <p:par>
                          <p:cTn id="38" fill="hold">
                            <p:stCondLst>
                              <p:cond delay="29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par>
                          <p:cTn id="48" fill="hold">
                            <p:stCondLst>
                              <p:cond delay="3400"/>
                            </p:stCondLst>
                            <p:childTnLst>
                              <p:par>
                                <p:cTn id="49" presetID="10" presetClass="entr" presetSubtype="0" fill="hold" grpId="0" nodeType="afterEffect">
                                  <p:stCondLst>
                                    <p:cond delay="0"/>
                                  </p:stCondLst>
                                  <p:iterate type="lt">
                                    <p:tmPct val="10000"/>
                                  </p:iterate>
                                  <p:childTnLst>
                                    <p:set>
                                      <p:cBhvr>
                                        <p:cTn id="50" dur="1" fill="hold">
                                          <p:stCondLst>
                                            <p:cond delay="0"/>
                                          </p:stCondLst>
                                        </p:cTn>
                                        <p:tgtEl>
                                          <p:spTgt spid="24"/>
                                        </p:tgtEl>
                                        <p:attrNameLst>
                                          <p:attrName>style.visibility</p:attrName>
                                        </p:attrNameLst>
                                      </p:cBhvr>
                                      <p:to>
                                        <p:strVal val="visible"/>
                                      </p:to>
                                    </p:set>
                                    <p:animEffect transition="in" filter="fade">
                                      <p:cBhvr>
                                        <p:cTn id="51" dur="100"/>
                                        <p:tgtEl>
                                          <p:spTgt spid="24"/>
                                        </p:tgtEl>
                                      </p:cBhvr>
                                    </p:animEffect>
                                  </p:childTnLst>
                                </p:cTn>
                              </p:par>
                              <p:par>
                                <p:cTn id="52" presetID="10" presetClass="entr" presetSubtype="0" fill="hold" grpId="0" nodeType="withEffect">
                                  <p:stCondLst>
                                    <p:cond delay="0"/>
                                  </p:stCondLst>
                                  <p:iterate type="lt">
                                    <p:tmPct val="10000"/>
                                  </p:iterate>
                                  <p:childTnLst>
                                    <p:set>
                                      <p:cBhvr>
                                        <p:cTn id="53" dur="1" fill="hold">
                                          <p:stCondLst>
                                            <p:cond delay="0"/>
                                          </p:stCondLst>
                                        </p:cTn>
                                        <p:tgtEl>
                                          <p:spTgt spid="25"/>
                                        </p:tgtEl>
                                        <p:attrNameLst>
                                          <p:attrName>style.visibility</p:attrName>
                                        </p:attrNameLst>
                                      </p:cBhvr>
                                      <p:to>
                                        <p:strVal val="visible"/>
                                      </p:to>
                                    </p:set>
                                    <p:animEffect transition="in" filter="fade">
                                      <p:cBhvr>
                                        <p:cTn id="54" dur="100"/>
                                        <p:tgtEl>
                                          <p:spTgt spid="25"/>
                                        </p:tgtEl>
                                      </p:cBhvr>
                                    </p:animEffect>
                                  </p:childTnLst>
                                </p:cTn>
                              </p:par>
                            </p:childTnLst>
                          </p:cTn>
                        </p:par>
                        <p:par>
                          <p:cTn id="55" fill="hold">
                            <p:stCondLst>
                              <p:cond delay="4090"/>
                            </p:stCondLst>
                            <p:childTnLst>
                              <p:par>
                                <p:cTn id="56" presetID="10"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12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p:bldP spid="20" grpId="0"/>
      <p:bldP spid="21" grpId="0"/>
      <p:bldP spid="24" grpId="0"/>
      <p:bldP spid="25" grpId="0"/>
      <p:bldP spid="26" grpId="0" animBg="1"/>
      <p:bldP spid="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28</a:t>
            </a:r>
            <a:endParaRPr lang="zh-CN" dirty="0">
              <a:latin typeface="方正兰亭超细黑简体" panose="02000000000000000000" pitchFamily="2" charset="-122"/>
              <a:ea typeface="方正兰亭超细黑简体" panose="02000000000000000000" pitchFamily="2" charset="-122"/>
            </a:endParaRPr>
          </a:p>
        </p:txBody>
      </p:sp>
      <p:sp>
        <p:nvSpPr>
          <p:cNvPr id="53" name="矩形 52"/>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组合 53"/>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5" name="矩形 54"/>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KSO_Shape"/>
          <p:cNvSpPr>
            <a:spLocks/>
          </p:cNvSpPr>
          <p:nvPr/>
        </p:nvSpPr>
        <p:spPr bwMode="auto">
          <a:xfrm>
            <a:off x="336794" y="202431"/>
            <a:ext cx="288335" cy="28833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添加标题</a:t>
            </a:r>
          </a:p>
        </p:txBody>
      </p:sp>
      <p:sp>
        <p:nvSpPr>
          <p:cNvPr id="14" name="Bent Arrow 21"/>
          <p:cNvSpPr/>
          <p:nvPr/>
        </p:nvSpPr>
        <p:spPr>
          <a:xfrm>
            <a:off x="8415711" y="2206058"/>
            <a:ext cx="2428892" cy="1550916"/>
          </a:xfrm>
          <a:prstGeom prst="bentArrow">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id-ID" sz="3200">
              <a:solidFill>
                <a:prstClr val="black"/>
              </a:solidFill>
            </a:endParaRPr>
          </a:p>
        </p:txBody>
      </p:sp>
      <p:sp>
        <p:nvSpPr>
          <p:cNvPr id="15" name="Bent Arrow 18"/>
          <p:cNvSpPr/>
          <p:nvPr/>
        </p:nvSpPr>
        <p:spPr>
          <a:xfrm>
            <a:off x="1129035" y="3756975"/>
            <a:ext cx="2428892" cy="1550916"/>
          </a:xfrm>
          <a:prstGeom prst="bentArrow">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id-ID" sz="3200">
              <a:solidFill>
                <a:prstClr val="black"/>
              </a:solidFill>
            </a:endParaRPr>
          </a:p>
        </p:txBody>
      </p:sp>
      <p:sp>
        <p:nvSpPr>
          <p:cNvPr id="16" name="Bent Arrow 20"/>
          <p:cNvSpPr/>
          <p:nvPr/>
        </p:nvSpPr>
        <p:spPr>
          <a:xfrm>
            <a:off x="5986817" y="2809191"/>
            <a:ext cx="2428892" cy="1550916"/>
          </a:xfrm>
          <a:prstGeom prst="bentArrow">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id-ID" sz="3200">
              <a:solidFill>
                <a:prstClr val="black"/>
              </a:solidFill>
            </a:endParaRPr>
          </a:p>
        </p:txBody>
      </p:sp>
      <p:sp>
        <p:nvSpPr>
          <p:cNvPr id="17" name="Bent Arrow 19"/>
          <p:cNvSpPr/>
          <p:nvPr/>
        </p:nvSpPr>
        <p:spPr>
          <a:xfrm>
            <a:off x="3557925" y="3240003"/>
            <a:ext cx="2428892" cy="1550916"/>
          </a:xfrm>
          <a:prstGeom prst="bentArrow">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id-ID" sz="3200">
              <a:solidFill>
                <a:prstClr val="black"/>
              </a:solidFill>
            </a:endParaRPr>
          </a:p>
        </p:txBody>
      </p:sp>
      <p:grpSp>
        <p:nvGrpSpPr>
          <p:cNvPr id="18" name="组合 17"/>
          <p:cNvGrpSpPr/>
          <p:nvPr/>
        </p:nvGrpSpPr>
        <p:grpSpPr>
          <a:xfrm>
            <a:off x="9377495" y="980728"/>
            <a:ext cx="887355" cy="1291435"/>
            <a:chOff x="8516938" y="5619750"/>
            <a:chExt cx="693738" cy="1009650"/>
          </a:xfrm>
          <a:solidFill>
            <a:srgbClr val="2F5EB0"/>
          </a:solidFill>
          <a:effectLst>
            <a:innerShdw blurRad="63500" dist="50800" dir="13500000">
              <a:prstClr val="black">
                <a:alpha val="50000"/>
              </a:prstClr>
            </a:innerShdw>
          </a:effectLst>
        </p:grpSpPr>
        <p:sp>
          <p:nvSpPr>
            <p:cNvPr id="19" name="Freeform 190"/>
            <p:cNvSpPr>
              <a:spLocks/>
            </p:cNvSpPr>
            <p:nvPr/>
          </p:nvSpPr>
          <p:spPr bwMode="auto">
            <a:xfrm>
              <a:off x="8543926" y="6273800"/>
              <a:ext cx="53975" cy="52388"/>
            </a:xfrm>
            <a:custGeom>
              <a:avLst/>
              <a:gdLst>
                <a:gd name="T0" fmla="*/ 24 w 31"/>
                <a:gd name="T1" fmla="*/ 5 h 30"/>
                <a:gd name="T2" fmla="*/ 0 w 31"/>
                <a:gd name="T3" fmla="*/ 0 h 30"/>
                <a:gd name="T4" fmla="*/ 13 w 31"/>
                <a:gd name="T5" fmla="*/ 26 h 30"/>
                <a:gd name="T6" fmla="*/ 21 w 31"/>
                <a:gd name="T7" fmla="*/ 18 h 30"/>
                <a:gd name="T8" fmla="*/ 24 w 31"/>
                <a:gd name="T9" fmla="*/ 17 h 30"/>
                <a:gd name="T10" fmla="*/ 30 w 31"/>
                <a:gd name="T11" fmla="*/ 23 h 30"/>
                <a:gd name="T12" fmla="*/ 24 w 31"/>
                <a:gd name="T13" fmla="*/ 5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4" y="5"/>
                  </a:moveTo>
                  <a:cubicBezTo>
                    <a:pt x="0" y="0"/>
                    <a:pt x="0" y="0"/>
                    <a:pt x="0" y="0"/>
                  </a:cubicBezTo>
                  <a:cubicBezTo>
                    <a:pt x="0" y="0"/>
                    <a:pt x="2" y="25"/>
                    <a:pt x="13" y="26"/>
                  </a:cubicBezTo>
                  <a:cubicBezTo>
                    <a:pt x="19" y="27"/>
                    <a:pt x="21" y="24"/>
                    <a:pt x="21" y="18"/>
                  </a:cubicBezTo>
                  <a:cubicBezTo>
                    <a:pt x="21" y="13"/>
                    <a:pt x="24" y="14"/>
                    <a:pt x="24" y="17"/>
                  </a:cubicBezTo>
                  <a:cubicBezTo>
                    <a:pt x="24" y="21"/>
                    <a:pt x="31" y="30"/>
                    <a:pt x="30" y="23"/>
                  </a:cubicBezTo>
                  <a:cubicBezTo>
                    <a:pt x="29" y="15"/>
                    <a:pt x="28" y="5"/>
                    <a:pt x="2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0" name="Freeform 191"/>
            <p:cNvSpPr>
              <a:spLocks/>
            </p:cNvSpPr>
            <p:nvPr/>
          </p:nvSpPr>
          <p:spPr bwMode="auto">
            <a:xfrm>
              <a:off x="8516938" y="5888037"/>
              <a:ext cx="560388" cy="692150"/>
            </a:xfrm>
            <a:custGeom>
              <a:avLst/>
              <a:gdLst>
                <a:gd name="T0" fmla="*/ 273 w 321"/>
                <a:gd name="T1" fmla="*/ 82 h 397"/>
                <a:gd name="T2" fmla="*/ 251 w 321"/>
                <a:gd name="T3" fmla="*/ 41 h 397"/>
                <a:gd name="T4" fmla="*/ 167 w 321"/>
                <a:gd name="T5" fmla="*/ 5 h 397"/>
                <a:gd name="T6" fmla="*/ 162 w 321"/>
                <a:gd name="T7" fmla="*/ 8 h 397"/>
                <a:gd name="T8" fmla="*/ 143 w 321"/>
                <a:gd name="T9" fmla="*/ 91 h 397"/>
                <a:gd name="T10" fmla="*/ 136 w 321"/>
                <a:gd name="T11" fmla="*/ 29 h 397"/>
                <a:gd name="T12" fmla="*/ 138 w 321"/>
                <a:gd name="T13" fmla="*/ 22 h 397"/>
                <a:gd name="T14" fmla="*/ 134 w 321"/>
                <a:gd name="T15" fmla="*/ 15 h 397"/>
                <a:gd name="T16" fmla="*/ 124 w 321"/>
                <a:gd name="T17" fmla="*/ 15 h 397"/>
                <a:gd name="T18" fmla="*/ 119 w 321"/>
                <a:gd name="T19" fmla="*/ 22 h 397"/>
                <a:gd name="T20" fmla="*/ 121 w 321"/>
                <a:gd name="T21" fmla="*/ 28 h 397"/>
                <a:gd name="T22" fmla="*/ 113 w 321"/>
                <a:gd name="T23" fmla="*/ 87 h 397"/>
                <a:gd name="T24" fmla="*/ 113 w 321"/>
                <a:gd name="T25" fmla="*/ 90 h 397"/>
                <a:gd name="T26" fmla="*/ 90 w 321"/>
                <a:gd name="T27" fmla="*/ 5 h 397"/>
                <a:gd name="T28" fmla="*/ 87 w 321"/>
                <a:gd name="T29" fmla="*/ 5 h 397"/>
                <a:gd name="T30" fmla="*/ 2 w 321"/>
                <a:gd name="T31" fmla="*/ 49 h 397"/>
                <a:gd name="T32" fmla="*/ 13 w 321"/>
                <a:gd name="T33" fmla="*/ 211 h 397"/>
                <a:gd name="T34" fmla="*/ 43 w 321"/>
                <a:gd name="T35" fmla="*/ 217 h 397"/>
                <a:gd name="T36" fmla="*/ 38 w 321"/>
                <a:gd name="T37" fmla="*/ 73 h 397"/>
                <a:gd name="T38" fmla="*/ 42 w 321"/>
                <a:gd name="T39" fmla="*/ 76 h 397"/>
                <a:gd name="T40" fmla="*/ 42 w 321"/>
                <a:gd name="T41" fmla="*/ 76 h 397"/>
                <a:gd name="T42" fmla="*/ 47 w 321"/>
                <a:gd name="T43" fmla="*/ 148 h 397"/>
                <a:gd name="T44" fmla="*/ 53 w 321"/>
                <a:gd name="T45" fmla="*/ 222 h 397"/>
                <a:gd name="T46" fmla="*/ 54 w 321"/>
                <a:gd name="T47" fmla="*/ 223 h 397"/>
                <a:gd name="T48" fmla="*/ 61 w 321"/>
                <a:gd name="T49" fmla="*/ 238 h 397"/>
                <a:gd name="T50" fmla="*/ 73 w 321"/>
                <a:gd name="T51" fmla="*/ 397 h 397"/>
                <a:gd name="T52" fmla="*/ 106 w 321"/>
                <a:gd name="T53" fmla="*/ 397 h 397"/>
                <a:gd name="T54" fmla="*/ 121 w 321"/>
                <a:gd name="T55" fmla="*/ 272 h 397"/>
                <a:gd name="T56" fmla="*/ 124 w 321"/>
                <a:gd name="T57" fmla="*/ 273 h 397"/>
                <a:gd name="T58" fmla="*/ 128 w 321"/>
                <a:gd name="T59" fmla="*/ 272 h 397"/>
                <a:gd name="T60" fmla="*/ 144 w 321"/>
                <a:gd name="T61" fmla="*/ 397 h 397"/>
                <a:gd name="T62" fmla="*/ 176 w 321"/>
                <a:gd name="T63" fmla="*/ 397 h 397"/>
                <a:gd name="T64" fmla="*/ 187 w 321"/>
                <a:gd name="T65" fmla="*/ 240 h 397"/>
                <a:gd name="T66" fmla="*/ 196 w 321"/>
                <a:gd name="T67" fmla="*/ 223 h 397"/>
                <a:gd name="T68" fmla="*/ 196 w 321"/>
                <a:gd name="T69" fmla="*/ 222 h 397"/>
                <a:gd name="T70" fmla="*/ 200 w 321"/>
                <a:gd name="T71" fmla="*/ 173 h 397"/>
                <a:gd name="T72" fmla="*/ 207 w 321"/>
                <a:gd name="T73" fmla="*/ 79 h 397"/>
                <a:gd name="T74" fmla="*/ 207 w 321"/>
                <a:gd name="T75" fmla="*/ 78 h 397"/>
                <a:gd name="T76" fmla="*/ 211 w 321"/>
                <a:gd name="T77" fmla="*/ 73 h 397"/>
                <a:gd name="T78" fmla="*/ 274 w 321"/>
                <a:gd name="T79" fmla="*/ 134 h 397"/>
                <a:gd name="T80" fmla="*/ 301 w 321"/>
                <a:gd name="T81" fmla="*/ 141 h 397"/>
                <a:gd name="T82" fmla="*/ 321 w 321"/>
                <a:gd name="T83" fmla="*/ 103 h 397"/>
                <a:gd name="T84" fmla="*/ 273 w 321"/>
                <a:gd name="T85" fmla="*/ 8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1" h="397">
                  <a:moveTo>
                    <a:pt x="273" y="82"/>
                  </a:moveTo>
                  <a:cubicBezTo>
                    <a:pt x="250" y="57"/>
                    <a:pt x="252" y="46"/>
                    <a:pt x="251" y="41"/>
                  </a:cubicBezTo>
                  <a:cubicBezTo>
                    <a:pt x="249" y="33"/>
                    <a:pt x="204" y="0"/>
                    <a:pt x="167" y="5"/>
                  </a:cubicBezTo>
                  <a:cubicBezTo>
                    <a:pt x="167" y="5"/>
                    <a:pt x="165" y="6"/>
                    <a:pt x="162" y="8"/>
                  </a:cubicBezTo>
                  <a:cubicBezTo>
                    <a:pt x="143" y="91"/>
                    <a:pt x="143" y="91"/>
                    <a:pt x="143" y="91"/>
                  </a:cubicBezTo>
                  <a:cubicBezTo>
                    <a:pt x="136" y="29"/>
                    <a:pt x="136" y="29"/>
                    <a:pt x="136" y="29"/>
                  </a:cubicBezTo>
                  <a:cubicBezTo>
                    <a:pt x="138" y="22"/>
                    <a:pt x="138" y="22"/>
                    <a:pt x="138" y="22"/>
                  </a:cubicBezTo>
                  <a:cubicBezTo>
                    <a:pt x="134" y="15"/>
                    <a:pt x="134" y="15"/>
                    <a:pt x="134" y="15"/>
                  </a:cubicBezTo>
                  <a:cubicBezTo>
                    <a:pt x="124" y="15"/>
                    <a:pt x="124" y="15"/>
                    <a:pt x="124" y="15"/>
                  </a:cubicBezTo>
                  <a:cubicBezTo>
                    <a:pt x="119" y="22"/>
                    <a:pt x="119" y="22"/>
                    <a:pt x="119" y="22"/>
                  </a:cubicBezTo>
                  <a:cubicBezTo>
                    <a:pt x="121" y="28"/>
                    <a:pt x="121" y="28"/>
                    <a:pt x="121" y="28"/>
                  </a:cubicBezTo>
                  <a:cubicBezTo>
                    <a:pt x="113" y="87"/>
                    <a:pt x="113" y="87"/>
                    <a:pt x="113" y="87"/>
                  </a:cubicBezTo>
                  <a:cubicBezTo>
                    <a:pt x="113" y="90"/>
                    <a:pt x="113" y="90"/>
                    <a:pt x="113" y="90"/>
                  </a:cubicBezTo>
                  <a:cubicBezTo>
                    <a:pt x="90" y="5"/>
                    <a:pt x="90" y="5"/>
                    <a:pt x="90" y="5"/>
                  </a:cubicBezTo>
                  <a:cubicBezTo>
                    <a:pt x="89" y="5"/>
                    <a:pt x="88" y="5"/>
                    <a:pt x="87" y="5"/>
                  </a:cubicBezTo>
                  <a:cubicBezTo>
                    <a:pt x="50" y="10"/>
                    <a:pt x="3" y="23"/>
                    <a:pt x="2" y="49"/>
                  </a:cubicBezTo>
                  <a:cubicBezTo>
                    <a:pt x="0" y="61"/>
                    <a:pt x="7" y="183"/>
                    <a:pt x="13" y="211"/>
                  </a:cubicBezTo>
                  <a:cubicBezTo>
                    <a:pt x="24" y="218"/>
                    <a:pt x="38" y="217"/>
                    <a:pt x="43" y="217"/>
                  </a:cubicBezTo>
                  <a:cubicBezTo>
                    <a:pt x="41" y="198"/>
                    <a:pt x="35" y="70"/>
                    <a:pt x="38" y="73"/>
                  </a:cubicBezTo>
                  <a:cubicBezTo>
                    <a:pt x="40" y="74"/>
                    <a:pt x="41" y="75"/>
                    <a:pt x="42" y="76"/>
                  </a:cubicBezTo>
                  <a:cubicBezTo>
                    <a:pt x="42" y="76"/>
                    <a:pt x="42" y="76"/>
                    <a:pt x="42" y="76"/>
                  </a:cubicBezTo>
                  <a:cubicBezTo>
                    <a:pt x="47" y="148"/>
                    <a:pt x="47" y="148"/>
                    <a:pt x="47" y="148"/>
                  </a:cubicBezTo>
                  <a:cubicBezTo>
                    <a:pt x="50" y="190"/>
                    <a:pt x="53" y="222"/>
                    <a:pt x="53" y="222"/>
                  </a:cubicBezTo>
                  <a:cubicBezTo>
                    <a:pt x="54" y="223"/>
                    <a:pt x="54" y="223"/>
                    <a:pt x="54" y="223"/>
                  </a:cubicBezTo>
                  <a:cubicBezTo>
                    <a:pt x="55" y="229"/>
                    <a:pt x="58" y="233"/>
                    <a:pt x="61" y="238"/>
                  </a:cubicBezTo>
                  <a:cubicBezTo>
                    <a:pt x="73" y="397"/>
                    <a:pt x="73" y="397"/>
                    <a:pt x="73" y="397"/>
                  </a:cubicBezTo>
                  <a:cubicBezTo>
                    <a:pt x="106" y="397"/>
                    <a:pt x="106" y="397"/>
                    <a:pt x="106" y="397"/>
                  </a:cubicBezTo>
                  <a:cubicBezTo>
                    <a:pt x="121" y="272"/>
                    <a:pt x="121" y="272"/>
                    <a:pt x="121" y="272"/>
                  </a:cubicBezTo>
                  <a:cubicBezTo>
                    <a:pt x="122" y="272"/>
                    <a:pt x="123" y="273"/>
                    <a:pt x="124" y="273"/>
                  </a:cubicBezTo>
                  <a:cubicBezTo>
                    <a:pt x="125" y="273"/>
                    <a:pt x="127" y="272"/>
                    <a:pt x="128" y="272"/>
                  </a:cubicBezTo>
                  <a:cubicBezTo>
                    <a:pt x="144" y="397"/>
                    <a:pt x="144" y="397"/>
                    <a:pt x="144" y="397"/>
                  </a:cubicBezTo>
                  <a:cubicBezTo>
                    <a:pt x="176" y="397"/>
                    <a:pt x="176" y="397"/>
                    <a:pt x="176" y="397"/>
                  </a:cubicBezTo>
                  <a:cubicBezTo>
                    <a:pt x="187" y="240"/>
                    <a:pt x="187" y="240"/>
                    <a:pt x="187" y="240"/>
                  </a:cubicBezTo>
                  <a:cubicBezTo>
                    <a:pt x="191" y="235"/>
                    <a:pt x="194" y="229"/>
                    <a:pt x="196" y="223"/>
                  </a:cubicBezTo>
                  <a:cubicBezTo>
                    <a:pt x="196" y="222"/>
                    <a:pt x="196" y="222"/>
                    <a:pt x="196" y="222"/>
                  </a:cubicBezTo>
                  <a:cubicBezTo>
                    <a:pt x="196" y="222"/>
                    <a:pt x="198" y="202"/>
                    <a:pt x="200" y="173"/>
                  </a:cubicBezTo>
                  <a:cubicBezTo>
                    <a:pt x="207" y="79"/>
                    <a:pt x="207" y="79"/>
                    <a:pt x="207" y="79"/>
                  </a:cubicBezTo>
                  <a:cubicBezTo>
                    <a:pt x="207" y="79"/>
                    <a:pt x="207" y="78"/>
                    <a:pt x="207" y="78"/>
                  </a:cubicBezTo>
                  <a:cubicBezTo>
                    <a:pt x="209" y="76"/>
                    <a:pt x="210" y="74"/>
                    <a:pt x="211" y="73"/>
                  </a:cubicBezTo>
                  <a:cubicBezTo>
                    <a:pt x="213" y="70"/>
                    <a:pt x="229" y="118"/>
                    <a:pt x="274" y="134"/>
                  </a:cubicBezTo>
                  <a:cubicBezTo>
                    <a:pt x="310" y="147"/>
                    <a:pt x="301" y="141"/>
                    <a:pt x="301" y="141"/>
                  </a:cubicBezTo>
                  <a:cubicBezTo>
                    <a:pt x="301" y="134"/>
                    <a:pt x="314" y="111"/>
                    <a:pt x="321" y="103"/>
                  </a:cubicBezTo>
                  <a:cubicBezTo>
                    <a:pt x="295" y="101"/>
                    <a:pt x="293" y="105"/>
                    <a:pt x="273"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1" name="Freeform 192"/>
            <p:cNvSpPr>
              <a:spLocks/>
            </p:cNvSpPr>
            <p:nvPr/>
          </p:nvSpPr>
          <p:spPr bwMode="auto">
            <a:xfrm>
              <a:off x="8640763" y="5619750"/>
              <a:ext cx="195263" cy="279400"/>
            </a:xfrm>
            <a:custGeom>
              <a:avLst/>
              <a:gdLst>
                <a:gd name="T0" fmla="*/ 5 w 112"/>
                <a:gd name="T1" fmla="*/ 75 h 160"/>
                <a:gd name="T2" fmla="*/ 0 w 112"/>
                <a:gd name="T3" fmla="*/ 93 h 160"/>
                <a:gd name="T4" fmla="*/ 5 w 112"/>
                <a:gd name="T5" fmla="*/ 111 h 160"/>
                <a:gd name="T6" fmla="*/ 8 w 112"/>
                <a:gd name="T7" fmla="*/ 107 h 160"/>
                <a:gd name="T8" fmla="*/ 57 w 112"/>
                <a:gd name="T9" fmla="*/ 160 h 160"/>
                <a:gd name="T10" fmla="*/ 104 w 112"/>
                <a:gd name="T11" fmla="*/ 105 h 160"/>
                <a:gd name="T12" fmla="*/ 108 w 112"/>
                <a:gd name="T13" fmla="*/ 111 h 160"/>
                <a:gd name="T14" fmla="*/ 112 w 112"/>
                <a:gd name="T15" fmla="*/ 93 h 160"/>
                <a:gd name="T16" fmla="*/ 108 w 112"/>
                <a:gd name="T17" fmla="*/ 74 h 160"/>
                <a:gd name="T18" fmla="*/ 106 w 112"/>
                <a:gd name="T19" fmla="*/ 75 h 160"/>
                <a:gd name="T20" fmla="*/ 106 w 112"/>
                <a:gd name="T21" fmla="*/ 60 h 160"/>
                <a:gd name="T22" fmla="*/ 65 w 112"/>
                <a:gd name="T23" fmla="*/ 50 h 160"/>
                <a:gd name="T24" fmla="*/ 71 w 112"/>
                <a:gd name="T25" fmla="*/ 52 h 160"/>
                <a:gd name="T26" fmla="*/ 110 w 112"/>
                <a:gd name="T27" fmla="*/ 39 h 160"/>
                <a:gd name="T28" fmla="*/ 20 w 112"/>
                <a:gd name="T29" fmla="*/ 29 h 160"/>
                <a:gd name="T30" fmla="*/ 2 w 112"/>
                <a:gd name="T31" fmla="*/ 41 h 160"/>
                <a:gd name="T32" fmla="*/ 14 w 112"/>
                <a:gd name="T33" fmla="*/ 41 h 160"/>
                <a:gd name="T34" fmla="*/ 6 w 112"/>
                <a:gd name="T35" fmla="*/ 67 h 160"/>
                <a:gd name="T36" fmla="*/ 5 w 112"/>
                <a:gd name="T37" fmla="*/ 75 h 160"/>
                <a:gd name="T38" fmla="*/ 5 w 112"/>
                <a:gd name="T39" fmla="*/ 7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160">
                  <a:moveTo>
                    <a:pt x="5" y="75"/>
                  </a:moveTo>
                  <a:cubicBezTo>
                    <a:pt x="2" y="75"/>
                    <a:pt x="0" y="83"/>
                    <a:pt x="0" y="93"/>
                  </a:cubicBezTo>
                  <a:cubicBezTo>
                    <a:pt x="0" y="103"/>
                    <a:pt x="2" y="111"/>
                    <a:pt x="5" y="111"/>
                  </a:cubicBezTo>
                  <a:cubicBezTo>
                    <a:pt x="6" y="111"/>
                    <a:pt x="7" y="110"/>
                    <a:pt x="8" y="107"/>
                  </a:cubicBezTo>
                  <a:cubicBezTo>
                    <a:pt x="16" y="137"/>
                    <a:pt x="42" y="160"/>
                    <a:pt x="57" y="160"/>
                  </a:cubicBezTo>
                  <a:cubicBezTo>
                    <a:pt x="75" y="160"/>
                    <a:pt x="101" y="139"/>
                    <a:pt x="104" y="105"/>
                  </a:cubicBezTo>
                  <a:cubicBezTo>
                    <a:pt x="105" y="108"/>
                    <a:pt x="106" y="111"/>
                    <a:pt x="108" y="111"/>
                  </a:cubicBezTo>
                  <a:cubicBezTo>
                    <a:pt x="110" y="111"/>
                    <a:pt x="112" y="103"/>
                    <a:pt x="112" y="93"/>
                  </a:cubicBezTo>
                  <a:cubicBezTo>
                    <a:pt x="112" y="83"/>
                    <a:pt x="110" y="74"/>
                    <a:pt x="108" y="74"/>
                  </a:cubicBezTo>
                  <a:cubicBezTo>
                    <a:pt x="107" y="74"/>
                    <a:pt x="107" y="75"/>
                    <a:pt x="106" y="75"/>
                  </a:cubicBezTo>
                  <a:cubicBezTo>
                    <a:pt x="107" y="71"/>
                    <a:pt x="107" y="66"/>
                    <a:pt x="106" y="60"/>
                  </a:cubicBezTo>
                  <a:cubicBezTo>
                    <a:pt x="98" y="67"/>
                    <a:pt x="82" y="58"/>
                    <a:pt x="65" y="50"/>
                  </a:cubicBezTo>
                  <a:cubicBezTo>
                    <a:pt x="67" y="50"/>
                    <a:pt x="69" y="51"/>
                    <a:pt x="71" y="52"/>
                  </a:cubicBezTo>
                  <a:cubicBezTo>
                    <a:pt x="99" y="67"/>
                    <a:pt x="110" y="39"/>
                    <a:pt x="110" y="39"/>
                  </a:cubicBezTo>
                  <a:cubicBezTo>
                    <a:pt x="110" y="39"/>
                    <a:pt x="76" y="0"/>
                    <a:pt x="20" y="29"/>
                  </a:cubicBezTo>
                  <a:cubicBezTo>
                    <a:pt x="15" y="32"/>
                    <a:pt x="8" y="39"/>
                    <a:pt x="2" y="41"/>
                  </a:cubicBezTo>
                  <a:cubicBezTo>
                    <a:pt x="2" y="41"/>
                    <a:pt x="7" y="41"/>
                    <a:pt x="14" y="41"/>
                  </a:cubicBezTo>
                  <a:cubicBezTo>
                    <a:pt x="8" y="45"/>
                    <a:pt x="5" y="53"/>
                    <a:pt x="6" y="67"/>
                  </a:cubicBezTo>
                  <a:cubicBezTo>
                    <a:pt x="6" y="69"/>
                    <a:pt x="5" y="72"/>
                    <a:pt x="5" y="75"/>
                  </a:cubicBezTo>
                  <a:cubicBezTo>
                    <a:pt x="5" y="75"/>
                    <a:pt x="5" y="75"/>
                    <a:pt x="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2" name="Freeform 193"/>
            <p:cNvSpPr>
              <a:spLocks/>
            </p:cNvSpPr>
            <p:nvPr/>
          </p:nvSpPr>
          <p:spPr bwMode="auto">
            <a:xfrm>
              <a:off x="8591551" y="6591300"/>
              <a:ext cx="104775" cy="38100"/>
            </a:xfrm>
            <a:custGeom>
              <a:avLst/>
              <a:gdLst>
                <a:gd name="T0" fmla="*/ 31 w 60"/>
                <a:gd name="T1" fmla="*/ 0 h 22"/>
                <a:gd name="T2" fmla="*/ 21 w 60"/>
                <a:gd name="T3" fmla="*/ 21 h 22"/>
                <a:gd name="T4" fmla="*/ 48 w 60"/>
                <a:gd name="T5" fmla="*/ 12 h 22"/>
                <a:gd name="T6" fmla="*/ 52 w 60"/>
                <a:gd name="T7" fmla="*/ 12 h 22"/>
                <a:gd name="T8" fmla="*/ 59 w 60"/>
                <a:gd name="T9" fmla="*/ 11 h 22"/>
                <a:gd name="T10" fmla="*/ 59 w 60"/>
                <a:gd name="T11" fmla="*/ 1 h 22"/>
                <a:gd name="T12" fmla="*/ 60 w 60"/>
                <a:gd name="T13" fmla="*/ 0 h 22"/>
                <a:gd name="T14" fmla="*/ 31 w 60"/>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2">
                  <a:moveTo>
                    <a:pt x="31" y="0"/>
                  </a:moveTo>
                  <a:cubicBezTo>
                    <a:pt x="31" y="0"/>
                    <a:pt x="0" y="19"/>
                    <a:pt x="21" y="21"/>
                  </a:cubicBezTo>
                  <a:cubicBezTo>
                    <a:pt x="33" y="22"/>
                    <a:pt x="41" y="17"/>
                    <a:pt x="48" y="12"/>
                  </a:cubicBezTo>
                  <a:cubicBezTo>
                    <a:pt x="52" y="9"/>
                    <a:pt x="51" y="12"/>
                    <a:pt x="52" y="12"/>
                  </a:cubicBezTo>
                  <a:cubicBezTo>
                    <a:pt x="54" y="12"/>
                    <a:pt x="58" y="12"/>
                    <a:pt x="59" y="11"/>
                  </a:cubicBezTo>
                  <a:cubicBezTo>
                    <a:pt x="60" y="3"/>
                    <a:pt x="59" y="1"/>
                    <a:pt x="59" y="1"/>
                  </a:cubicBezTo>
                  <a:cubicBezTo>
                    <a:pt x="60" y="0"/>
                    <a:pt x="60" y="0"/>
                    <a:pt x="60" y="0"/>
                  </a:cubicBez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3" name="Freeform 194"/>
            <p:cNvSpPr>
              <a:spLocks/>
            </p:cNvSpPr>
            <p:nvPr/>
          </p:nvSpPr>
          <p:spPr bwMode="auto">
            <a:xfrm>
              <a:off x="8772526" y="6591300"/>
              <a:ext cx="106363" cy="38100"/>
            </a:xfrm>
            <a:custGeom>
              <a:avLst/>
              <a:gdLst>
                <a:gd name="T0" fmla="*/ 2 w 61"/>
                <a:gd name="T1" fmla="*/ 11 h 22"/>
                <a:gd name="T2" fmla="*/ 8 w 61"/>
                <a:gd name="T3" fmla="*/ 12 h 22"/>
                <a:gd name="T4" fmla="*/ 12 w 61"/>
                <a:gd name="T5" fmla="*/ 12 h 22"/>
                <a:gd name="T6" fmla="*/ 40 w 61"/>
                <a:gd name="T7" fmla="*/ 21 h 22"/>
                <a:gd name="T8" fmla="*/ 29 w 61"/>
                <a:gd name="T9" fmla="*/ 0 h 22"/>
                <a:gd name="T10" fmla="*/ 1 w 61"/>
                <a:gd name="T11" fmla="*/ 0 h 22"/>
                <a:gd name="T12" fmla="*/ 1 w 61"/>
                <a:gd name="T13" fmla="*/ 1 h 22"/>
                <a:gd name="T14" fmla="*/ 2 w 61"/>
                <a:gd name="T15" fmla="*/ 1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2">
                  <a:moveTo>
                    <a:pt x="2" y="11"/>
                  </a:moveTo>
                  <a:cubicBezTo>
                    <a:pt x="3" y="12"/>
                    <a:pt x="7" y="12"/>
                    <a:pt x="8" y="12"/>
                  </a:cubicBezTo>
                  <a:cubicBezTo>
                    <a:pt x="10" y="12"/>
                    <a:pt x="8" y="9"/>
                    <a:pt x="12" y="12"/>
                  </a:cubicBezTo>
                  <a:cubicBezTo>
                    <a:pt x="19" y="17"/>
                    <a:pt x="27" y="22"/>
                    <a:pt x="40" y="21"/>
                  </a:cubicBezTo>
                  <a:cubicBezTo>
                    <a:pt x="61" y="19"/>
                    <a:pt x="29" y="0"/>
                    <a:pt x="29" y="0"/>
                  </a:cubicBezTo>
                  <a:cubicBezTo>
                    <a:pt x="1" y="0"/>
                    <a:pt x="1" y="0"/>
                    <a:pt x="1" y="0"/>
                  </a:cubicBezTo>
                  <a:cubicBezTo>
                    <a:pt x="1" y="1"/>
                    <a:pt x="1" y="1"/>
                    <a:pt x="1" y="1"/>
                  </a:cubicBezTo>
                  <a:cubicBezTo>
                    <a:pt x="1" y="1"/>
                    <a:pt x="0" y="3"/>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4" name="Freeform 195"/>
            <p:cNvSpPr>
              <a:spLocks/>
            </p:cNvSpPr>
            <p:nvPr/>
          </p:nvSpPr>
          <p:spPr bwMode="auto">
            <a:xfrm>
              <a:off x="8951913" y="6127750"/>
              <a:ext cx="258763" cy="488950"/>
            </a:xfrm>
            <a:custGeom>
              <a:avLst/>
              <a:gdLst>
                <a:gd name="T0" fmla="*/ 82 w 149"/>
                <a:gd name="T1" fmla="*/ 69 h 281"/>
                <a:gd name="T2" fmla="*/ 130 w 149"/>
                <a:gd name="T3" fmla="*/ 81 h 281"/>
                <a:gd name="T4" fmla="*/ 139 w 149"/>
                <a:gd name="T5" fmla="*/ 42 h 281"/>
                <a:gd name="T6" fmla="*/ 91 w 149"/>
                <a:gd name="T7" fmla="*/ 30 h 281"/>
                <a:gd name="T8" fmla="*/ 91 w 149"/>
                <a:gd name="T9" fmla="*/ 0 h 281"/>
                <a:gd name="T10" fmla="*/ 59 w 149"/>
                <a:gd name="T11" fmla="*/ 0 h 281"/>
                <a:gd name="T12" fmla="*/ 59 w 149"/>
                <a:gd name="T13" fmla="*/ 33 h 281"/>
                <a:gd name="T14" fmla="*/ 2 w 149"/>
                <a:gd name="T15" fmla="*/ 94 h 281"/>
                <a:gd name="T16" fmla="*/ 62 w 149"/>
                <a:gd name="T17" fmla="*/ 157 h 281"/>
                <a:gd name="T18" fmla="*/ 98 w 149"/>
                <a:gd name="T19" fmla="*/ 187 h 281"/>
                <a:gd name="T20" fmla="*/ 66 w 149"/>
                <a:gd name="T21" fmla="*/ 208 h 281"/>
                <a:gd name="T22" fmla="*/ 10 w 149"/>
                <a:gd name="T23" fmla="*/ 193 h 281"/>
                <a:gd name="T24" fmla="*/ 0 w 149"/>
                <a:gd name="T25" fmla="*/ 233 h 281"/>
                <a:gd name="T26" fmla="*/ 57 w 149"/>
                <a:gd name="T27" fmla="*/ 248 h 281"/>
                <a:gd name="T28" fmla="*/ 57 w 149"/>
                <a:gd name="T29" fmla="*/ 281 h 281"/>
                <a:gd name="T30" fmla="*/ 90 w 149"/>
                <a:gd name="T31" fmla="*/ 281 h 281"/>
                <a:gd name="T32" fmla="*/ 90 w 149"/>
                <a:gd name="T33" fmla="*/ 246 h 281"/>
                <a:gd name="T34" fmla="*/ 149 w 149"/>
                <a:gd name="T35" fmla="*/ 182 h 281"/>
                <a:gd name="T36" fmla="*/ 93 w 149"/>
                <a:gd name="T37" fmla="*/ 118 h 281"/>
                <a:gd name="T38" fmla="*/ 53 w 149"/>
                <a:gd name="T39" fmla="*/ 88 h 281"/>
                <a:gd name="T40" fmla="*/ 82 w 149"/>
                <a:gd name="T41" fmla="*/ 6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9" h="281">
                  <a:moveTo>
                    <a:pt x="82" y="69"/>
                  </a:moveTo>
                  <a:cubicBezTo>
                    <a:pt x="106" y="69"/>
                    <a:pt x="121" y="77"/>
                    <a:pt x="130" y="81"/>
                  </a:cubicBezTo>
                  <a:cubicBezTo>
                    <a:pt x="139" y="42"/>
                    <a:pt x="139" y="42"/>
                    <a:pt x="139" y="42"/>
                  </a:cubicBezTo>
                  <a:cubicBezTo>
                    <a:pt x="128" y="36"/>
                    <a:pt x="113" y="31"/>
                    <a:pt x="91" y="30"/>
                  </a:cubicBezTo>
                  <a:cubicBezTo>
                    <a:pt x="91" y="0"/>
                    <a:pt x="91" y="0"/>
                    <a:pt x="91" y="0"/>
                  </a:cubicBezTo>
                  <a:cubicBezTo>
                    <a:pt x="59" y="0"/>
                    <a:pt x="59" y="0"/>
                    <a:pt x="59" y="0"/>
                  </a:cubicBezTo>
                  <a:cubicBezTo>
                    <a:pt x="59" y="33"/>
                    <a:pt x="59" y="33"/>
                    <a:pt x="59" y="33"/>
                  </a:cubicBezTo>
                  <a:cubicBezTo>
                    <a:pt x="23" y="40"/>
                    <a:pt x="2" y="64"/>
                    <a:pt x="2" y="94"/>
                  </a:cubicBezTo>
                  <a:cubicBezTo>
                    <a:pt x="2" y="127"/>
                    <a:pt x="27" y="145"/>
                    <a:pt x="62" y="157"/>
                  </a:cubicBezTo>
                  <a:cubicBezTo>
                    <a:pt x="87" y="166"/>
                    <a:pt x="98" y="174"/>
                    <a:pt x="98" y="187"/>
                  </a:cubicBezTo>
                  <a:cubicBezTo>
                    <a:pt x="98" y="201"/>
                    <a:pt x="85" y="208"/>
                    <a:pt x="66" y="208"/>
                  </a:cubicBezTo>
                  <a:cubicBezTo>
                    <a:pt x="44" y="208"/>
                    <a:pt x="24" y="201"/>
                    <a:pt x="10" y="193"/>
                  </a:cubicBezTo>
                  <a:cubicBezTo>
                    <a:pt x="0" y="233"/>
                    <a:pt x="0" y="233"/>
                    <a:pt x="0" y="233"/>
                  </a:cubicBezTo>
                  <a:cubicBezTo>
                    <a:pt x="13" y="241"/>
                    <a:pt x="35" y="247"/>
                    <a:pt x="57" y="248"/>
                  </a:cubicBezTo>
                  <a:cubicBezTo>
                    <a:pt x="57" y="281"/>
                    <a:pt x="57" y="281"/>
                    <a:pt x="57" y="281"/>
                  </a:cubicBezTo>
                  <a:cubicBezTo>
                    <a:pt x="90" y="281"/>
                    <a:pt x="90" y="281"/>
                    <a:pt x="90" y="281"/>
                  </a:cubicBezTo>
                  <a:cubicBezTo>
                    <a:pt x="90" y="246"/>
                    <a:pt x="90" y="246"/>
                    <a:pt x="90" y="246"/>
                  </a:cubicBezTo>
                  <a:cubicBezTo>
                    <a:pt x="128" y="239"/>
                    <a:pt x="149" y="213"/>
                    <a:pt x="149" y="182"/>
                  </a:cubicBezTo>
                  <a:cubicBezTo>
                    <a:pt x="149" y="151"/>
                    <a:pt x="133" y="132"/>
                    <a:pt x="93" y="118"/>
                  </a:cubicBezTo>
                  <a:cubicBezTo>
                    <a:pt x="65" y="107"/>
                    <a:pt x="53" y="100"/>
                    <a:pt x="53" y="88"/>
                  </a:cubicBezTo>
                  <a:cubicBezTo>
                    <a:pt x="53" y="79"/>
                    <a:pt x="60" y="69"/>
                    <a:pt x="82"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5" name="Freeform 196"/>
            <p:cNvSpPr>
              <a:spLocks/>
            </p:cNvSpPr>
            <p:nvPr/>
          </p:nvSpPr>
          <p:spPr bwMode="auto">
            <a:xfrm>
              <a:off x="9061451" y="6076950"/>
              <a:ext cx="90488" cy="90488"/>
            </a:xfrm>
            <a:custGeom>
              <a:avLst/>
              <a:gdLst>
                <a:gd name="T0" fmla="*/ 10 w 52"/>
                <a:gd name="T1" fmla="*/ 0 h 52"/>
                <a:gd name="T2" fmla="*/ 0 w 52"/>
                <a:gd name="T3" fmla="*/ 18 h 52"/>
                <a:gd name="T4" fmla="*/ 35 w 52"/>
                <a:gd name="T5" fmla="*/ 17 h 52"/>
                <a:gd name="T6" fmla="*/ 34 w 52"/>
                <a:gd name="T7" fmla="*/ 40 h 52"/>
                <a:gd name="T8" fmla="*/ 40 w 52"/>
                <a:gd name="T9" fmla="*/ 45 h 52"/>
                <a:gd name="T10" fmla="*/ 47 w 52"/>
                <a:gd name="T11" fmla="*/ 38 h 52"/>
                <a:gd name="T12" fmla="*/ 10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10" y="0"/>
                  </a:moveTo>
                  <a:cubicBezTo>
                    <a:pt x="0" y="18"/>
                    <a:pt x="0" y="18"/>
                    <a:pt x="0" y="18"/>
                  </a:cubicBezTo>
                  <a:cubicBezTo>
                    <a:pt x="35" y="17"/>
                    <a:pt x="35" y="17"/>
                    <a:pt x="35" y="17"/>
                  </a:cubicBezTo>
                  <a:cubicBezTo>
                    <a:pt x="34" y="40"/>
                    <a:pt x="34" y="40"/>
                    <a:pt x="34" y="40"/>
                  </a:cubicBezTo>
                  <a:cubicBezTo>
                    <a:pt x="40" y="45"/>
                    <a:pt x="40" y="45"/>
                    <a:pt x="40" y="45"/>
                  </a:cubicBezTo>
                  <a:cubicBezTo>
                    <a:pt x="40" y="45"/>
                    <a:pt x="45" y="52"/>
                    <a:pt x="47" y="38"/>
                  </a:cubicBezTo>
                  <a:cubicBezTo>
                    <a:pt x="52" y="3"/>
                    <a:pt x="10"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grpSp>
      <p:sp>
        <p:nvSpPr>
          <p:cNvPr id="26" name="Freeform 368"/>
          <p:cNvSpPr>
            <a:spLocks/>
          </p:cNvSpPr>
          <p:nvPr/>
        </p:nvSpPr>
        <p:spPr bwMode="auto">
          <a:xfrm>
            <a:off x="2115487" y="3454107"/>
            <a:ext cx="378906" cy="382257"/>
          </a:xfrm>
          <a:custGeom>
            <a:avLst/>
            <a:gdLst>
              <a:gd name="T0" fmla="*/ 48 w 48"/>
              <a:gd name="T1" fmla="*/ 2 h 48"/>
              <a:gd name="T2" fmla="*/ 41 w 48"/>
              <a:gd name="T3" fmla="*/ 43 h 48"/>
              <a:gd name="T4" fmla="*/ 40 w 48"/>
              <a:gd name="T5" fmla="*/ 44 h 48"/>
              <a:gd name="T6" fmla="*/ 39 w 48"/>
              <a:gd name="T7" fmla="*/ 44 h 48"/>
              <a:gd name="T8" fmla="*/ 39 w 48"/>
              <a:gd name="T9" fmla="*/ 44 h 48"/>
              <a:gd name="T10" fmla="*/ 26 w 48"/>
              <a:gd name="T11" fmla="*/ 39 h 48"/>
              <a:gd name="T12" fmla="*/ 20 w 48"/>
              <a:gd name="T13" fmla="*/ 47 h 48"/>
              <a:gd name="T14" fmla="*/ 19 w 48"/>
              <a:gd name="T15" fmla="*/ 48 h 48"/>
              <a:gd name="T16" fmla="*/ 18 w 48"/>
              <a:gd name="T17" fmla="*/ 48 h 48"/>
              <a:gd name="T18" fmla="*/ 17 w 48"/>
              <a:gd name="T19" fmla="*/ 46 h 48"/>
              <a:gd name="T20" fmla="*/ 17 w 48"/>
              <a:gd name="T21" fmla="*/ 37 h 48"/>
              <a:gd name="T22" fmla="*/ 40 w 48"/>
              <a:gd name="T23" fmla="*/ 8 h 48"/>
              <a:gd name="T24" fmla="*/ 11 w 48"/>
              <a:gd name="T25" fmla="*/ 33 h 48"/>
              <a:gd name="T26" fmla="*/ 1 w 48"/>
              <a:gd name="T27" fmla="*/ 29 h 48"/>
              <a:gd name="T28" fmla="*/ 0 w 48"/>
              <a:gd name="T29" fmla="*/ 27 h 48"/>
              <a:gd name="T30" fmla="*/ 1 w 48"/>
              <a:gd name="T31" fmla="*/ 26 h 48"/>
              <a:gd name="T32" fmla="*/ 45 w 48"/>
              <a:gd name="T33" fmla="*/ 0 h 48"/>
              <a:gd name="T34" fmla="*/ 46 w 48"/>
              <a:gd name="T35" fmla="*/ 0 h 48"/>
              <a:gd name="T36" fmla="*/ 47 w 48"/>
              <a:gd name="T37" fmla="*/ 0 h 48"/>
              <a:gd name="T38" fmla="*/ 48 w 48"/>
              <a:gd name="T39"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48">
                <a:moveTo>
                  <a:pt x="48" y="2"/>
                </a:moveTo>
                <a:cubicBezTo>
                  <a:pt x="41" y="43"/>
                  <a:pt x="41" y="43"/>
                  <a:pt x="41" y="43"/>
                </a:cubicBezTo>
                <a:cubicBezTo>
                  <a:pt x="41" y="43"/>
                  <a:pt x="40" y="44"/>
                  <a:pt x="40" y="44"/>
                </a:cubicBezTo>
                <a:cubicBezTo>
                  <a:pt x="40" y="44"/>
                  <a:pt x="39" y="44"/>
                  <a:pt x="39" y="44"/>
                </a:cubicBezTo>
                <a:cubicBezTo>
                  <a:pt x="39" y="44"/>
                  <a:pt x="39" y="44"/>
                  <a:pt x="39" y="44"/>
                </a:cubicBezTo>
                <a:cubicBezTo>
                  <a:pt x="26" y="39"/>
                  <a:pt x="26" y="39"/>
                  <a:pt x="26" y="39"/>
                </a:cubicBezTo>
                <a:cubicBezTo>
                  <a:pt x="20" y="47"/>
                  <a:pt x="20" y="47"/>
                  <a:pt x="20" y="47"/>
                </a:cubicBezTo>
                <a:cubicBezTo>
                  <a:pt x="20" y="47"/>
                  <a:pt x="19" y="48"/>
                  <a:pt x="19" y="48"/>
                </a:cubicBezTo>
                <a:cubicBezTo>
                  <a:pt x="18" y="48"/>
                  <a:pt x="18" y="48"/>
                  <a:pt x="18" y="48"/>
                </a:cubicBezTo>
                <a:cubicBezTo>
                  <a:pt x="17" y="47"/>
                  <a:pt x="17" y="47"/>
                  <a:pt x="17" y="46"/>
                </a:cubicBezTo>
                <a:cubicBezTo>
                  <a:pt x="17" y="37"/>
                  <a:pt x="17" y="37"/>
                  <a:pt x="17" y="37"/>
                </a:cubicBezTo>
                <a:cubicBezTo>
                  <a:pt x="40" y="8"/>
                  <a:pt x="40" y="8"/>
                  <a:pt x="40" y="8"/>
                </a:cubicBezTo>
                <a:cubicBezTo>
                  <a:pt x="11" y="33"/>
                  <a:pt x="11" y="33"/>
                  <a:pt x="11" y="33"/>
                </a:cubicBezTo>
                <a:cubicBezTo>
                  <a:pt x="1" y="29"/>
                  <a:pt x="1" y="29"/>
                  <a:pt x="1" y="29"/>
                </a:cubicBezTo>
                <a:cubicBezTo>
                  <a:pt x="0" y="28"/>
                  <a:pt x="0" y="28"/>
                  <a:pt x="0" y="27"/>
                </a:cubicBezTo>
                <a:cubicBezTo>
                  <a:pt x="0" y="27"/>
                  <a:pt x="0" y="26"/>
                  <a:pt x="1" y="26"/>
                </a:cubicBezTo>
                <a:cubicBezTo>
                  <a:pt x="45" y="0"/>
                  <a:pt x="45" y="0"/>
                  <a:pt x="45" y="0"/>
                </a:cubicBezTo>
                <a:cubicBezTo>
                  <a:pt x="45" y="0"/>
                  <a:pt x="46" y="0"/>
                  <a:pt x="46" y="0"/>
                </a:cubicBezTo>
                <a:cubicBezTo>
                  <a:pt x="46" y="0"/>
                  <a:pt x="47" y="0"/>
                  <a:pt x="47" y="0"/>
                </a:cubicBezTo>
                <a:cubicBezTo>
                  <a:pt x="48" y="0"/>
                  <a:pt x="48" y="1"/>
                  <a:pt x="48" y="2"/>
                </a:cubicBezTo>
                <a:close/>
              </a:path>
            </a:pathLst>
          </a:cu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7" name="Freeform 336"/>
          <p:cNvSpPr>
            <a:spLocks noEditPoints="1"/>
          </p:cNvSpPr>
          <p:nvPr/>
        </p:nvSpPr>
        <p:spPr bwMode="auto">
          <a:xfrm>
            <a:off x="4603358" y="2981516"/>
            <a:ext cx="338026" cy="338026"/>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8" name="Freeform 261"/>
          <p:cNvSpPr>
            <a:spLocks noEditPoints="1"/>
          </p:cNvSpPr>
          <p:nvPr/>
        </p:nvSpPr>
        <p:spPr bwMode="auto">
          <a:xfrm>
            <a:off x="6973790" y="2536082"/>
            <a:ext cx="406222" cy="320702"/>
          </a:xfrm>
          <a:custGeom>
            <a:avLst/>
            <a:gdLst>
              <a:gd name="T0" fmla="*/ 47 w 48"/>
              <a:gd name="T1" fmla="*/ 15 h 38"/>
              <a:gd name="T2" fmla="*/ 33 w 48"/>
              <a:gd name="T3" fmla="*/ 33 h 38"/>
              <a:gd name="T4" fmla="*/ 21 w 48"/>
              <a:gd name="T5" fmla="*/ 36 h 38"/>
              <a:gd name="T6" fmla="*/ 14 w 48"/>
              <a:gd name="T7" fmla="*/ 34 h 38"/>
              <a:gd name="T8" fmla="*/ 9 w 48"/>
              <a:gd name="T9" fmla="*/ 32 h 38"/>
              <a:gd name="T10" fmla="*/ 3 w 48"/>
              <a:gd name="T11" fmla="*/ 38 h 38"/>
              <a:gd name="T12" fmla="*/ 0 w 48"/>
              <a:gd name="T13" fmla="*/ 36 h 38"/>
              <a:gd name="T14" fmla="*/ 0 w 48"/>
              <a:gd name="T15" fmla="*/ 34 h 38"/>
              <a:gd name="T16" fmla="*/ 5 w 48"/>
              <a:gd name="T17" fmla="*/ 28 h 38"/>
              <a:gd name="T18" fmla="*/ 4 w 48"/>
              <a:gd name="T19" fmla="*/ 26 h 38"/>
              <a:gd name="T20" fmla="*/ 4 w 48"/>
              <a:gd name="T21" fmla="*/ 23 h 38"/>
              <a:gd name="T22" fmla="*/ 19 w 48"/>
              <a:gd name="T23" fmla="*/ 6 h 38"/>
              <a:gd name="T24" fmla="*/ 39 w 48"/>
              <a:gd name="T25" fmla="*/ 2 h 38"/>
              <a:gd name="T26" fmla="*/ 44 w 48"/>
              <a:gd name="T27" fmla="*/ 0 h 38"/>
              <a:gd name="T28" fmla="*/ 48 w 48"/>
              <a:gd name="T29" fmla="*/ 10 h 38"/>
              <a:gd name="T30" fmla="*/ 47 w 48"/>
              <a:gd name="T31" fmla="*/ 15 h 38"/>
              <a:gd name="T32" fmla="*/ 33 w 48"/>
              <a:gd name="T33" fmla="*/ 14 h 38"/>
              <a:gd name="T34" fmla="*/ 11 w 48"/>
              <a:gd name="T35" fmla="*/ 24 h 38"/>
              <a:gd name="T36" fmla="*/ 10 w 48"/>
              <a:gd name="T37" fmla="*/ 26 h 38"/>
              <a:gd name="T38" fmla="*/ 12 w 48"/>
              <a:gd name="T39" fmla="*/ 27 h 38"/>
              <a:gd name="T40" fmla="*/ 13 w 48"/>
              <a:gd name="T41" fmla="*/ 27 h 38"/>
              <a:gd name="T42" fmla="*/ 17 w 48"/>
              <a:gd name="T43" fmla="*/ 23 h 38"/>
              <a:gd name="T44" fmla="*/ 33 w 48"/>
              <a:gd name="T45" fmla="*/ 17 h 38"/>
              <a:gd name="T46" fmla="*/ 34 w 48"/>
              <a:gd name="T47" fmla="*/ 15 h 38"/>
              <a:gd name="T48" fmla="*/ 33 w 48"/>
              <a:gd name="T49"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38">
                <a:moveTo>
                  <a:pt x="47" y="15"/>
                </a:moveTo>
                <a:cubicBezTo>
                  <a:pt x="46" y="24"/>
                  <a:pt x="40" y="29"/>
                  <a:pt x="33" y="33"/>
                </a:cubicBezTo>
                <a:cubicBezTo>
                  <a:pt x="29" y="34"/>
                  <a:pt x="25" y="36"/>
                  <a:pt x="21" y="36"/>
                </a:cubicBezTo>
                <a:cubicBezTo>
                  <a:pt x="19" y="36"/>
                  <a:pt x="16" y="35"/>
                  <a:pt x="14" y="34"/>
                </a:cubicBezTo>
                <a:cubicBezTo>
                  <a:pt x="12" y="34"/>
                  <a:pt x="10" y="32"/>
                  <a:pt x="9" y="32"/>
                </a:cubicBezTo>
                <a:cubicBezTo>
                  <a:pt x="7" y="32"/>
                  <a:pt x="6" y="38"/>
                  <a:pt x="3" y="38"/>
                </a:cubicBezTo>
                <a:cubicBezTo>
                  <a:pt x="2" y="38"/>
                  <a:pt x="1" y="37"/>
                  <a:pt x="0" y="36"/>
                </a:cubicBezTo>
                <a:cubicBezTo>
                  <a:pt x="0" y="35"/>
                  <a:pt x="0" y="35"/>
                  <a:pt x="0" y="34"/>
                </a:cubicBezTo>
                <a:cubicBezTo>
                  <a:pt x="0" y="32"/>
                  <a:pt x="5" y="29"/>
                  <a:pt x="5" y="28"/>
                </a:cubicBezTo>
                <a:cubicBezTo>
                  <a:pt x="5" y="28"/>
                  <a:pt x="5" y="26"/>
                  <a:pt x="4" y="26"/>
                </a:cubicBezTo>
                <a:cubicBezTo>
                  <a:pt x="4" y="25"/>
                  <a:pt x="4" y="24"/>
                  <a:pt x="4" y="23"/>
                </a:cubicBezTo>
                <a:cubicBezTo>
                  <a:pt x="4" y="14"/>
                  <a:pt x="11" y="8"/>
                  <a:pt x="19" y="6"/>
                </a:cubicBezTo>
                <a:cubicBezTo>
                  <a:pt x="24" y="4"/>
                  <a:pt x="36" y="6"/>
                  <a:pt x="39" y="2"/>
                </a:cubicBezTo>
                <a:cubicBezTo>
                  <a:pt x="41" y="1"/>
                  <a:pt x="42" y="0"/>
                  <a:pt x="44" y="0"/>
                </a:cubicBezTo>
                <a:cubicBezTo>
                  <a:pt x="47" y="0"/>
                  <a:pt x="48" y="8"/>
                  <a:pt x="48" y="10"/>
                </a:cubicBezTo>
                <a:cubicBezTo>
                  <a:pt x="48" y="12"/>
                  <a:pt x="48" y="13"/>
                  <a:pt x="47" y="15"/>
                </a:cubicBezTo>
                <a:close/>
                <a:moveTo>
                  <a:pt x="33" y="14"/>
                </a:moveTo>
                <a:cubicBezTo>
                  <a:pt x="23" y="14"/>
                  <a:pt x="17" y="18"/>
                  <a:pt x="11" y="24"/>
                </a:cubicBezTo>
                <a:cubicBezTo>
                  <a:pt x="10" y="25"/>
                  <a:pt x="10" y="25"/>
                  <a:pt x="10" y="26"/>
                </a:cubicBezTo>
                <a:cubicBezTo>
                  <a:pt x="10" y="27"/>
                  <a:pt x="11" y="27"/>
                  <a:pt x="12" y="27"/>
                </a:cubicBezTo>
                <a:cubicBezTo>
                  <a:pt x="12" y="27"/>
                  <a:pt x="13" y="27"/>
                  <a:pt x="13" y="27"/>
                </a:cubicBezTo>
                <a:cubicBezTo>
                  <a:pt x="14" y="26"/>
                  <a:pt x="16" y="24"/>
                  <a:pt x="17" y="23"/>
                </a:cubicBezTo>
                <a:cubicBezTo>
                  <a:pt x="22" y="19"/>
                  <a:pt x="26" y="17"/>
                  <a:pt x="33" y="17"/>
                </a:cubicBezTo>
                <a:cubicBezTo>
                  <a:pt x="33" y="17"/>
                  <a:pt x="34" y="16"/>
                  <a:pt x="34" y="15"/>
                </a:cubicBezTo>
                <a:cubicBezTo>
                  <a:pt x="34" y="14"/>
                  <a:pt x="33" y="14"/>
                  <a:pt x="33" y="14"/>
                </a:cubicBezTo>
                <a:close/>
              </a:path>
            </a:pathLst>
          </a:cu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9" name="TextBox 7"/>
          <p:cNvSpPr>
            <a:spLocks noChangeArrowheads="1"/>
          </p:cNvSpPr>
          <p:nvPr/>
        </p:nvSpPr>
        <p:spPr bwMode="auto">
          <a:xfrm>
            <a:off x="1870799" y="4804778"/>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30" name="圆角矩形 29"/>
          <p:cNvSpPr/>
          <p:nvPr/>
        </p:nvSpPr>
        <p:spPr>
          <a:xfrm>
            <a:off x="1659591" y="4725144"/>
            <a:ext cx="1646552"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1" name="文本框 49"/>
          <p:cNvSpPr txBox="1"/>
          <p:nvPr/>
        </p:nvSpPr>
        <p:spPr>
          <a:xfrm>
            <a:off x="1561083" y="5264197"/>
            <a:ext cx="1817068" cy="625171"/>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32" name="TextBox 7"/>
          <p:cNvSpPr>
            <a:spLocks noChangeArrowheads="1"/>
          </p:cNvSpPr>
          <p:nvPr/>
        </p:nvSpPr>
        <p:spPr bwMode="auto">
          <a:xfrm>
            <a:off x="4302203" y="4300722"/>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33" name="圆角矩形 32"/>
          <p:cNvSpPr/>
          <p:nvPr/>
        </p:nvSpPr>
        <p:spPr>
          <a:xfrm>
            <a:off x="4090995" y="4221088"/>
            <a:ext cx="1646552"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4" name="文本框 49"/>
          <p:cNvSpPr txBox="1"/>
          <p:nvPr/>
        </p:nvSpPr>
        <p:spPr>
          <a:xfrm>
            <a:off x="3992487" y="4760141"/>
            <a:ext cx="1817068" cy="625171"/>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35" name="TextBox 7"/>
          <p:cNvSpPr>
            <a:spLocks noChangeArrowheads="1"/>
          </p:cNvSpPr>
          <p:nvPr/>
        </p:nvSpPr>
        <p:spPr bwMode="auto">
          <a:xfrm>
            <a:off x="6750475" y="3856578"/>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36" name="圆角矩形 35"/>
          <p:cNvSpPr/>
          <p:nvPr/>
        </p:nvSpPr>
        <p:spPr>
          <a:xfrm>
            <a:off x="6539267" y="3776944"/>
            <a:ext cx="1646552"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7" name="文本框 49"/>
          <p:cNvSpPr txBox="1"/>
          <p:nvPr/>
        </p:nvSpPr>
        <p:spPr>
          <a:xfrm>
            <a:off x="6440759" y="4315997"/>
            <a:ext cx="1817068" cy="625171"/>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38" name="TextBox 7"/>
          <p:cNvSpPr>
            <a:spLocks noChangeArrowheads="1"/>
          </p:cNvSpPr>
          <p:nvPr/>
        </p:nvSpPr>
        <p:spPr bwMode="auto">
          <a:xfrm>
            <a:off x="9215615" y="3280514"/>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39" name="圆角矩形 38"/>
          <p:cNvSpPr/>
          <p:nvPr/>
        </p:nvSpPr>
        <p:spPr>
          <a:xfrm>
            <a:off x="9004407" y="3200880"/>
            <a:ext cx="1646552"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0" name="文本框 49"/>
          <p:cNvSpPr txBox="1"/>
          <p:nvPr/>
        </p:nvSpPr>
        <p:spPr>
          <a:xfrm>
            <a:off x="8905899" y="3739933"/>
            <a:ext cx="1817068" cy="625171"/>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41" name="TextBox 13"/>
          <p:cNvSpPr txBox="1"/>
          <p:nvPr/>
        </p:nvSpPr>
        <p:spPr>
          <a:xfrm flipH="1">
            <a:off x="1134916" y="1196752"/>
            <a:ext cx="2786907" cy="369326"/>
          </a:xfrm>
          <a:prstGeom prst="rect">
            <a:avLst/>
          </a:prstGeom>
          <a:noFill/>
          <a:ln>
            <a:noFill/>
          </a:ln>
        </p:spPr>
        <p:txBody>
          <a:bodyPr wrap="square" lIns="91434" tIns="45717" rIns="91434" bIns="45717">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lgn="l">
              <a:spcBef>
                <a:spcPct val="0"/>
              </a:spcBef>
              <a:buFont typeface="Arial" charset="0"/>
              <a:buNone/>
            </a:pPr>
            <a:r>
              <a:rPr lang="zh-CN" altLang="en-US" sz="1800" dirty="0">
                <a:solidFill>
                  <a:srgbClr val="2F5EB0"/>
                </a:solidFill>
                <a:cs typeface="Arial" panose="020B0604020202020204" pitchFamily="34" charset="0"/>
              </a:rPr>
              <a:t>点击输入标题</a:t>
            </a:r>
          </a:p>
        </p:txBody>
      </p:sp>
      <p:sp>
        <p:nvSpPr>
          <p:cNvPr id="42" name="TextBox 14"/>
          <p:cNvSpPr txBox="1"/>
          <p:nvPr/>
        </p:nvSpPr>
        <p:spPr>
          <a:xfrm>
            <a:off x="1134916" y="1561402"/>
            <a:ext cx="5250703"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a:t>
            </a:r>
          </a:p>
        </p:txBody>
      </p:sp>
      <p:sp>
        <p:nvSpPr>
          <p:cNvPr id="43" name="TextBox 42"/>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297234949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down)">
                                      <p:cBhvr>
                                        <p:cTn id="19" dur="500"/>
                                        <p:tgtEl>
                                          <p:spTgt spid="30"/>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p:cTn id="23" dur="500" fill="hold"/>
                                        <p:tgtEl>
                                          <p:spTgt spid="29"/>
                                        </p:tgtEl>
                                        <p:attrNameLst>
                                          <p:attrName>ppt_w</p:attrName>
                                        </p:attrNameLst>
                                      </p:cBhvr>
                                      <p:tavLst>
                                        <p:tav tm="0">
                                          <p:val>
                                            <p:fltVal val="0"/>
                                          </p:val>
                                        </p:tav>
                                        <p:tav tm="100000">
                                          <p:val>
                                            <p:strVal val="#ppt_w"/>
                                          </p:val>
                                        </p:tav>
                                      </p:tavLst>
                                    </p:anim>
                                    <p:anim calcmode="lin" valueType="num">
                                      <p:cBhvr>
                                        <p:cTn id="24" dur="500" fill="hold"/>
                                        <p:tgtEl>
                                          <p:spTgt spid="29"/>
                                        </p:tgtEl>
                                        <p:attrNameLst>
                                          <p:attrName>ppt_h</p:attrName>
                                        </p:attrNameLst>
                                      </p:cBhvr>
                                      <p:tavLst>
                                        <p:tav tm="0">
                                          <p:val>
                                            <p:fltVal val="0"/>
                                          </p:val>
                                        </p:tav>
                                        <p:tav tm="100000">
                                          <p:val>
                                            <p:strVal val="#ppt_h"/>
                                          </p:val>
                                        </p:tav>
                                      </p:tavLst>
                                    </p:anim>
                                    <p:animEffect transition="in" filter="fade">
                                      <p:cBhvr>
                                        <p:cTn id="25" dur="500"/>
                                        <p:tgtEl>
                                          <p:spTgt spid="29"/>
                                        </p:tgtEl>
                                      </p:cBhvr>
                                    </p:animEffect>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1000"/>
                                        <p:tgtEl>
                                          <p:spTgt spid="31"/>
                                        </p:tgtEl>
                                      </p:cBhvr>
                                    </p:animEffect>
                                    <p:anim calcmode="lin" valueType="num">
                                      <p:cBhvr>
                                        <p:cTn id="30" dur="1000" fill="hold"/>
                                        <p:tgtEl>
                                          <p:spTgt spid="31"/>
                                        </p:tgtEl>
                                        <p:attrNameLst>
                                          <p:attrName>ppt_x</p:attrName>
                                        </p:attrNameLst>
                                      </p:cBhvr>
                                      <p:tavLst>
                                        <p:tav tm="0">
                                          <p:val>
                                            <p:strVal val="#ppt_x"/>
                                          </p:val>
                                        </p:tav>
                                        <p:tav tm="100000">
                                          <p:val>
                                            <p:strVal val="#ppt_x"/>
                                          </p:val>
                                        </p:tav>
                                      </p:tavLst>
                                    </p:anim>
                                    <p:anim calcmode="lin" valueType="num">
                                      <p:cBhvr>
                                        <p:cTn id="31" dur="1000" fill="hold"/>
                                        <p:tgtEl>
                                          <p:spTgt spid="31"/>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ppt_w</p:attrName>
                                        </p:attrNameLst>
                                      </p:cBhvr>
                                      <p:tavLst>
                                        <p:tav tm="0">
                                          <p:val>
                                            <p:fltVal val="0"/>
                                          </p:val>
                                        </p:tav>
                                        <p:tav tm="100000">
                                          <p:val>
                                            <p:strVal val="#ppt_w"/>
                                          </p:val>
                                        </p:tav>
                                      </p:tavLst>
                                    </p:anim>
                                    <p:anim calcmode="lin" valueType="num">
                                      <p:cBhvr>
                                        <p:cTn id="36" dur="500" fill="hold"/>
                                        <p:tgtEl>
                                          <p:spTgt spid="27"/>
                                        </p:tgtEl>
                                        <p:attrNameLst>
                                          <p:attrName>ppt_h</p:attrName>
                                        </p:attrNameLst>
                                      </p:cBhvr>
                                      <p:tavLst>
                                        <p:tav tm="0">
                                          <p:val>
                                            <p:fltVal val="0"/>
                                          </p:val>
                                        </p:tav>
                                        <p:tav tm="100000">
                                          <p:val>
                                            <p:strVal val="#ppt_h"/>
                                          </p:val>
                                        </p:tav>
                                      </p:tavLst>
                                    </p:anim>
                                    <p:animEffect transition="in" filter="fade">
                                      <p:cBhvr>
                                        <p:cTn id="37" dur="500"/>
                                        <p:tgtEl>
                                          <p:spTgt spid="27"/>
                                        </p:tgtEl>
                                      </p:cBhvr>
                                    </p:animEffect>
                                  </p:childTnLst>
                                </p:cTn>
                              </p:par>
                            </p:childTnLst>
                          </p:cTn>
                        </p:par>
                        <p:par>
                          <p:cTn id="38" fill="hold">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down)">
                                      <p:cBhvr>
                                        <p:cTn id="47" dur="500"/>
                                        <p:tgtEl>
                                          <p:spTgt spid="33"/>
                                        </p:tgtEl>
                                      </p:cBhvr>
                                    </p:animEffect>
                                  </p:childTnLst>
                                </p:cTn>
                              </p:par>
                            </p:childTnLst>
                          </p:cTn>
                        </p:par>
                        <p:par>
                          <p:cTn id="48" fill="hold">
                            <p:stCondLst>
                              <p:cond delay="5500"/>
                            </p:stCondLst>
                            <p:childTnLst>
                              <p:par>
                                <p:cTn id="49" presetID="53" presetClass="entr" presetSubtype="16"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p:cTn id="51" dur="500" fill="hold"/>
                                        <p:tgtEl>
                                          <p:spTgt spid="32"/>
                                        </p:tgtEl>
                                        <p:attrNameLst>
                                          <p:attrName>ppt_w</p:attrName>
                                        </p:attrNameLst>
                                      </p:cBhvr>
                                      <p:tavLst>
                                        <p:tav tm="0">
                                          <p:val>
                                            <p:fltVal val="0"/>
                                          </p:val>
                                        </p:tav>
                                        <p:tav tm="100000">
                                          <p:val>
                                            <p:strVal val="#ppt_w"/>
                                          </p:val>
                                        </p:tav>
                                      </p:tavLst>
                                    </p:anim>
                                    <p:anim calcmode="lin" valueType="num">
                                      <p:cBhvr>
                                        <p:cTn id="52" dur="500" fill="hold"/>
                                        <p:tgtEl>
                                          <p:spTgt spid="32"/>
                                        </p:tgtEl>
                                        <p:attrNameLst>
                                          <p:attrName>ppt_h</p:attrName>
                                        </p:attrNameLst>
                                      </p:cBhvr>
                                      <p:tavLst>
                                        <p:tav tm="0">
                                          <p:val>
                                            <p:fltVal val="0"/>
                                          </p:val>
                                        </p:tav>
                                        <p:tav tm="100000">
                                          <p:val>
                                            <p:strVal val="#ppt_h"/>
                                          </p:val>
                                        </p:tav>
                                      </p:tavLst>
                                    </p:anim>
                                    <p:animEffect transition="in" filter="fade">
                                      <p:cBhvr>
                                        <p:cTn id="53" dur="500"/>
                                        <p:tgtEl>
                                          <p:spTgt spid="32"/>
                                        </p:tgtEl>
                                      </p:cBhvr>
                                    </p:animEffect>
                                  </p:childTnLst>
                                </p:cTn>
                              </p:par>
                            </p:childTnLst>
                          </p:cTn>
                        </p:par>
                        <p:par>
                          <p:cTn id="54" fill="hold">
                            <p:stCondLst>
                              <p:cond delay="6000"/>
                            </p:stCondLst>
                            <p:childTnLst>
                              <p:par>
                                <p:cTn id="55" presetID="42" presetClass="entr" presetSubtype="0"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1000"/>
                                        <p:tgtEl>
                                          <p:spTgt spid="34"/>
                                        </p:tgtEl>
                                      </p:cBhvr>
                                    </p:animEffect>
                                    <p:anim calcmode="lin" valueType="num">
                                      <p:cBhvr>
                                        <p:cTn id="58" dur="1000" fill="hold"/>
                                        <p:tgtEl>
                                          <p:spTgt spid="34"/>
                                        </p:tgtEl>
                                        <p:attrNameLst>
                                          <p:attrName>ppt_x</p:attrName>
                                        </p:attrNameLst>
                                      </p:cBhvr>
                                      <p:tavLst>
                                        <p:tav tm="0">
                                          <p:val>
                                            <p:strVal val="#ppt_x"/>
                                          </p:val>
                                        </p:tav>
                                        <p:tav tm="100000">
                                          <p:val>
                                            <p:strVal val="#ppt_x"/>
                                          </p:val>
                                        </p:tav>
                                      </p:tavLst>
                                    </p:anim>
                                    <p:anim calcmode="lin" valueType="num">
                                      <p:cBhvr>
                                        <p:cTn id="59" dur="1000" fill="hold"/>
                                        <p:tgtEl>
                                          <p:spTgt spid="34"/>
                                        </p:tgtEl>
                                        <p:attrNameLst>
                                          <p:attrName>ppt_y</p:attrName>
                                        </p:attrNameLst>
                                      </p:cBhvr>
                                      <p:tavLst>
                                        <p:tav tm="0">
                                          <p:val>
                                            <p:strVal val="#ppt_y+.1"/>
                                          </p:val>
                                        </p:tav>
                                        <p:tav tm="100000">
                                          <p:val>
                                            <p:strVal val="#ppt_y"/>
                                          </p:val>
                                        </p:tav>
                                      </p:tavLst>
                                    </p:anim>
                                  </p:childTnLst>
                                </p:cTn>
                              </p:par>
                            </p:childTnLst>
                          </p:cTn>
                        </p:par>
                        <p:par>
                          <p:cTn id="60" fill="hold">
                            <p:stCondLst>
                              <p:cond delay="7000"/>
                            </p:stCondLst>
                            <p:childTnLst>
                              <p:par>
                                <p:cTn id="61" presetID="53" presetClass="entr" presetSubtype="16"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p:cTn id="63" dur="500" fill="hold"/>
                                        <p:tgtEl>
                                          <p:spTgt spid="28"/>
                                        </p:tgtEl>
                                        <p:attrNameLst>
                                          <p:attrName>ppt_w</p:attrName>
                                        </p:attrNameLst>
                                      </p:cBhvr>
                                      <p:tavLst>
                                        <p:tav tm="0">
                                          <p:val>
                                            <p:fltVal val="0"/>
                                          </p:val>
                                        </p:tav>
                                        <p:tav tm="100000">
                                          <p:val>
                                            <p:strVal val="#ppt_w"/>
                                          </p:val>
                                        </p:tav>
                                      </p:tavLst>
                                    </p:anim>
                                    <p:anim calcmode="lin" valueType="num">
                                      <p:cBhvr>
                                        <p:cTn id="64" dur="500" fill="hold"/>
                                        <p:tgtEl>
                                          <p:spTgt spid="28"/>
                                        </p:tgtEl>
                                        <p:attrNameLst>
                                          <p:attrName>ppt_h</p:attrName>
                                        </p:attrNameLst>
                                      </p:cBhvr>
                                      <p:tavLst>
                                        <p:tav tm="0">
                                          <p:val>
                                            <p:fltVal val="0"/>
                                          </p:val>
                                        </p:tav>
                                        <p:tav tm="100000">
                                          <p:val>
                                            <p:strVal val="#ppt_h"/>
                                          </p:val>
                                        </p:tav>
                                      </p:tavLst>
                                    </p:anim>
                                    <p:animEffect transition="in" filter="fade">
                                      <p:cBhvr>
                                        <p:cTn id="65" dur="500"/>
                                        <p:tgtEl>
                                          <p:spTgt spid="28"/>
                                        </p:tgtEl>
                                      </p:cBhvr>
                                    </p:animEffect>
                                  </p:childTnLst>
                                </p:cTn>
                              </p:par>
                            </p:childTnLst>
                          </p:cTn>
                        </p:par>
                        <p:par>
                          <p:cTn id="66" fill="hold">
                            <p:stCondLst>
                              <p:cond delay="7500"/>
                            </p:stCondLst>
                            <p:childTnLst>
                              <p:par>
                                <p:cTn id="67" presetID="42" presetClass="entr" presetSubtype="0"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1000" fill="hold"/>
                                        <p:tgtEl>
                                          <p:spTgt spid="16"/>
                                        </p:tgtEl>
                                        <p:attrNameLst>
                                          <p:attrName>ppt_y</p:attrName>
                                        </p:attrNameLst>
                                      </p:cBhvr>
                                      <p:tavLst>
                                        <p:tav tm="0">
                                          <p:val>
                                            <p:strVal val="#ppt_y+.1"/>
                                          </p:val>
                                        </p:tav>
                                        <p:tav tm="100000">
                                          <p:val>
                                            <p:strVal val="#ppt_y"/>
                                          </p:val>
                                        </p:tav>
                                      </p:tavLst>
                                    </p:anim>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down)">
                                      <p:cBhvr>
                                        <p:cTn id="75" dur="500"/>
                                        <p:tgtEl>
                                          <p:spTgt spid="36"/>
                                        </p:tgtEl>
                                      </p:cBhvr>
                                    </p:animEffect>
                                  </p:childTnLst>
                                </p:cTn>
                              </p:par>
                            </p:childTnLst>
                          </p:cTn>
                        </p:par>
                        <p:par>
                          <p:cTn id="76" fill="hold">
                            <p:stCondLst>
                              <p:cond delay="9000"/>
                            </p:stCondLst>
                            <p:childTnLst>
                              <p:par>
                                <p:cTn id="77" presetID="53" presetClass="entr" presetSubtype="16"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p:cTn id="79" dur="500" fill="hold"/>
                                        <p:tgtEl>
                                          <p:spTgt spid="35"/>
                                        </p:tgtEl>
                                        <p:attrNameLst>
                                          <p:attrName>ppt_w</p:attrName>
                                        </p:attrNameLst>
                                      </p:cBhvr>
                                      <p:tavLst>
                                        <p:tav tm="0">
                                          <p:val>
                                            <p:fltVal val="0"/>
                                          </p:val>
                                        </p:tav>
                                        <p:tav tm="100000">
                                          <p:val>
                                            <p:strVal val="#ppt_w"/>
                                          </p:val>
                                        </p:tav>
                                      </p:tavLst>
                                    </p:anim>
                                    <p:anim calcmode="lin" valueType="num">
                                      <p:cBhvr>
                                        <p:cTn id="80" dur="500" fill="hold"/>
                                        <p:tgtEl>
                                          <p:spTgt spid="35"/>
                                        </p:tgtEl>
                                        <p:attrNameLst>
                                          <p:attrName>ppt_h</p:attrName>
                                        </p:attrNameLst>
                                      </p:cBhvr>
                                      <p:tavLst>
                                        <p:tav tm="0">
                                          <p:val>
                                            <p:fltVal val="0"/>
                                          </p:val>
                                        </p:tav>
                                        <p:tav tm="100000">
                                          <p:val>
                                            <p:strVal val="#ppt_h"/>
                                          </p:val>
                                        </p:tav>
                                      </p:tavLst>
                                    </p:anim>
                                    <p:animEffect transition="in" filter="fade">
                                      <p:cBhvr>
                                        <p:cTn id="81" dur="500"/>
                                        <p:tgtEl>
                                          <p:spTgt spid="35"/>
                                        </p:tgtEl>
                                      </p:cBhvr>
                                    </p:animEffect>
                                  </p:childTnLst>
                                </p:cTn>
                              </p:par>
                            </p:childTnLst>
                          </p:cTn>
                        </p:par>
                        <p:par>
                          <p:cTn id="82" fill="hold">
                            <p:stCondLst>
                              <p:cond delay="9500"/>
                            </p:stCondLst>
                            <p:childTnLst>
                              <p:par>
                                <p:cTn id="83" presetID="42" presetClass="entr" presetSubtype="0"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1000"/>
                                        <p:tgtEl>
                                          <p:spTgt spid="37"/>
                                        </p:tgtEl>
                                      </p:cBhvr>
                                    </p:animEffect>
                                    <p:anim calcmode="lin" valueType="num">
                                      <p:cBhvr>
                                        <p:cTn id="86" dur="1000" fill="hold"/>
                                        <p:tgtEl>
                                          <p:spTgt spid="37"/>
                                        </p:tgtEl>
                                        <p:attrNameLst>
                                          <p:attrName>ppt_x</p:attrName>
                                        </p:attrNameLst>
                                      </p:cBhvr>
                                      <p:tavLst>
                                        <p:tav tm="0">
                                          <p:val>
                                            <p:strVal val="#ppt_x"/>
                                          </p:val>
                                        </p:tav>
                                        <p:tav tm="100000">
                                          <p:val>
                                            <p:strVal val="#ppt_x"/>
                                          </p:val>
                                        </p:tav>
                                      </p:tavLst>
                                    </p:anim>
                                    <p:anim calcmode="lin" valueType="num">
                                      <p:cBhvr>
                                        <p:cTn id="87" dur="1000" fill="hold"/>
                                        <p:tgtEl>
                                          <p:spTgt spid="37"/>
                                        </p:tgtEl>
                                        <p:attrNameLst>
                                          <p:attrName>ppt_y</p:attrName>
                                        </p:attrNameLst>
                                      </p:cBhvr>
                                      <p:tavLst>
                                        <p:tav tm="0">
                                          <p:val>
                                            <p:strVal val="#ppt_y+.1"/>
                                          </p:val>
                                        </p:tav>
                                        <p:tav tm="100000">
                                          <p:val>
                                            <p:strVal val="#ppt_y"/>
                                          </p:val>
                                        </p:tav>
                                      </p:tavLst>
                                    </p:anim>
                                  </p:childTnLst>
                                </p:cTn>
                              </p:par>
                            </p:childTnLst>
                          </p:cTn>
                        </p:par>
                        <p:par>
                          <p:cTn id="88" fill="hold">
                            <p:stCondLst>
                              <p:cond delay="10500"/>
                            </p:stCondLst>
                            <p:childTnLst>
                              <p:par>
                                <p:cTn id="89" presetID="53" presetClass="entr" presetSubtype="16" fill="hold" nodeType="after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p:cTn id="91" dur="500" fill="hold"/>
                                        <p:tgtEl>
                                          <p:spTgt spid="18"/>
                                        </p:tgtEl>
                                        <p:attrNameLst>
                                          <p:attrName>ppt_w</p:attrName>
                                        </p:attrNameLst>
                                      </p:cBhvr>
                                      <p:tavLst>
                                        <p:tav tm="0">
                                          <p:val>
                                            <p:fltVal val="0"/>
                                          </p:val>
                                        </p:tav>
                                        <p:tav tm="100000">
                                          <p:val>
                                            <p:strVal val="#ppt_w"/>
                                          </p:val>
                                        </p:tav>
                                      </p:tavLst>
                                    </p:anim>
                                    <p:anim calcmode="lin" valueType="num">
                                      <p:cBhvr>
                                        <p:cTn id="92" dur="500" fill="hold"/>
                                        <p:tgtEl>
                                          <p:spTgt spid="18"/>
                                        </p:tgtEl>
                                        <p:attrNameLst>
                                          <p:attrName>ppt_h</p:attrName>
                                        </p:attrNameLst>
                                      </p:cBhvr>
                                      <p:tavLst>
                                        <p:tav tm="0">
                                          <p:val>
                                            <p:fltVal val="0"/>
                                          </p:val>
                                        </p:tav>
                                        <p:tav tm="100000">
                                          <p:val>
                                            <p:strVal val="#ppt_h"/>
                                          </p:val>
                                        </p:tav>
                                      </p:tavLst>
                                    </p:anim>
                                    <p:animEffect transition="in" filter="fade">
                                      <p:cBhvr>
                                        <p:cTn id="93" dur="500"/>
                                        <p:tgtEl>
                                          <p:spTgt spid="18"/>
                                        </p:tgtEl>
                                      </p:cBhvr>
                                    </p:animEffect>
                                  </p:childTnLst>
                                </p:cTn>
                              </p:par>
                            </p:childTnLst>
                          </p:cTn>
                        </p:par>
                        <p:par>
                          <p:cTn id="94" fill="hold">
                            <p:stCondLst>
                              <p:cond delay="11000"/>
                            </p:stCondLst>
                            <p:childTnLst>
                              <p:par>
                                <p:cTn id="95" presetID="42" presetClass="entr" presetSubtype="0" fill="hold" grpId="0" nodeType="afterEffect">
                                  <p:stCondLst>
                                    <p:cond delay="0"/>
                                  </p:stCondLst>
                                  <p:childTnLst>
                                    <p:set>
                                      <p:cBhvr>
                                        <p:cTn id="96" dur="1" fill="hold">
                                          <p:stCondLst>
                                            <p:cond delay="0"/>
                                          </p:stCondLst>
                                        </p:cTn>
                                        <p:tgtEl>
                                          <p:spTgt spid="14"/>
                                        </p:tgtEl>
                                        <p:attrNameLst>
                                          <p:attrName>style.visibility</p:attrName>
                                        </p:attrNameLst>
                                      </p:cBhvr>
                                      <p:to>
                                        <p:strVal val="visible"/>
                                      </p:to>
                                    </p:set>
                                    <p:animEffect transition="in" filter="fade">
                                      <p:cBhvr>
                                        <p:cTn id="97" dur="1000"/>
                                        <p:tgtEl>
                                          <p:spTgt spid="14"/>
                                        </p:tgtEl>
                                      </p:cBhvr>
                                    </p:animEffect>
                                    <p:anim calcmode="lin" valueType="num">
                                      <p:cBhvr>
                                        <p:cTn id="98" dur="1000" fill="hold"/>
                                        <p:tgtEl>
                                          <p:spTgt spid="14"/>
                                        </p:tgtEl>
                                        <p:attrNameLst>
                                          <p:attrName>ppt_x</p:attrName>
                                        </p:attrNameLst>
                                      </p:cBhvr>
                                      <p:tavLst>
                                        <p:tav tm="0">
                                          <p:val>
                                            <p:strVal val="#ppt_x"/>
                                          </p:val>
                                        </p:tav>
                                        <p:tav tm="100000">
                                          <p:val>
                                            <p:strVal val="#ppt_x"/>
                                          </p:val>
                                        </p:tav>
                                      </p:tavLst>
                                    </p:anim>
                                    <p:anim calcmode="lin" valueType="num">
                                      <p:cBhvr>
                                        <p:cTn id="99" dur="1000" fill="hold"/>
                                        <p:tgtEl>
                                          <p:spTgt spid="14"/>
                                        </p:tgtEl>
                                        <p:attrNameLst>
                                          <p:attrName>ppt_y</p:attrName>
                                        </p:attrNameLst>
                                      </p:cBhvr>
                                      <p:tavLst>
                                        <p:tav tm="0">
                                          <p:val>
                                            <p:strVal val="#ppt_y+.1"/>
                                          </p:val>
                                        </p:tav>
                                        <p:tav tm="100000">
                                          <p:val>
                                            <p:strVal val="#ppt_y"/>
                                          </p:val>
                                        </p:tav>
                                      </p:tavLst>
                                    </p:anim>
                                  </p:childTnLst>
                                </p:cTn>
                              </p:par>
                            </p:childTnLst>
                          </p:cTn>
                        </p:par>
                        <p:par>
                          <p:cTn id="100" fill="hold">
                            <p:stCondLst>
                              <p:cond delay="12000"/>
                            </p:stCondLst>
                            <p:childTnLst>
                              <p:par>
                                <p:cTn id="101" presetID="22" presetClass="entr" presetSubtype="4"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down)">
                                      <p:cBhvr>
                                        <p:cTn id="103" dur="500"/>
                                        <p:tgtEl>
                                          <p:spTgt spid="39"/>
                                        </p:tgtEl>
                                      </p:cBhvr>
                                    </p:animEffect>
                                  </p:childTnLst>
                                </p:cTn>
                              </p:par>
                            </p:childTnLst>
                          </p:cTn>
                        </p:par>
                        <p:par>
                          <p:cTn id="104" fill="hold">
                            <p:stCondLst>
                              <p:cond delay="12500"/>
                            </p:stCondLst>
                            <p:childTnLst>
                              <p:par>
                                <p:cTn id="105" presetID="53" presetClass="entr" presetSubtype="16" fill="hold" grpId="0" nodeType="afterEffect">
                                  <p:stCondLst>
                                    <p:cond delay="0"/>
                                  </p:stCondLst>
                                  <p:childTnLst>
                                    <p:set>
                                      <p:cBhvr>
                                        <p:cTn id="106" dur="1" fill="hold">
                                          <p:stCondLst>
                                            <p:cond delay="0"/>
                                          </p:stCondLst>
                                        </p:cTn>
                                        <p:tgtEl>
                                          <p:spTgt spid="38"/>
                                        </p:tgtEl>
                                        <p:attrNameLst>
                                          <p:attrName>style.visibility</p:attrName>
                                        </p:attrNameLst>
                                      </p:cBhvr>
                                      <p:to>
                                        <p:strVal val="visible"/>
                                      </p:to>
                                    </p:set>
                                    <p:anim calcmode="lin" valueType="num">
                                      <p:cBhvr>
                                        <p:cTn id="107" dur="500" fill="hold"/>
                                        <p:tgtEl>
                                          <p:spTgt spid="38"/>
                                        </p:tgtEl>
                                        <p:attrNameLst>
                                          <p:attrName>ppt_w</p:attrName>
                                        </p:attrNameLst>
                                      </p:cBhvr>
                                      <p:tavLst>
                                        <p:tav tm="0">
                                          <p:val>
                                            <p:fltVal val="0"/>
                                          </p:val>
                                        </p:tav>
                                        <p:tav tm="100000">
                                          <p:val>
                                            <p:strVal val="#ppt_w"/>
                                          </p:val>
                                        </p:tav>
                                      </p:tavLst>
                                    </p:anim>
                                    <p:anim calcmode="lin" valueType="num">
                                      <p:cBhvr>
                                        <p:cTn id="108" dur="500" fill="hold"/>
                                        <p:tgtEl>
                                          <p:spTgt spid="38"/>
                                        </p:tgtEl>
                                        <p:attrNameLst>
                                          <p:attrName>ppt_h</p:attrName>
                                        </p:attrNameLst>
                                      </p:cBhvr>
                                      <p:tavLst>
                                        <p:tav tm="0">
                                          <p:val>
                                            <p:fltVal val="0"/>
                                          </p:val>
                                        </p:tav>
                                        <p:tav tm="100000">
                                          <p:val>
                                            <p:strVal val="#ppt_h"/>
                                          </p:val>
                                        </p:tav>
                                      </p:tavLst>
                                    </p:anim>
                                    <p:animEffect transition="in" filter="fade">
                                      <p:cBhvr>
                                        <p:cTn id="109" dur="500"/>
                                        <p:tgtEl>
                                          <p:spTgt spid="38"/>
                                        </p:tgtEl>
                                      </p:cBhvr>
                                    </p:animEffect>
                                  </p:childTnLst>
                                </p:cTn>
                              </p:par>
                            </p:childTnLst>
                          </p:cTn>
                        </p:par>
                        <p:par>
                          <p:cTn id="110" fill="hold">
                            <p:stCondLst>
                              <p:cond delay="13000"/>
                            </p:stCondLst>
                            <p:childTnLst>
                              <p:par>
                                <p:cTn id="111" presetID="42" presetClass="entr" presetSubtype="0" fill="hold" grpId="0" nodeType="afterEffect">
                                  <p:stCondLst>
                                    <p:cond delay="0"/>
                                  </p:stCondLst>
                                  <p:childTnLst>
                                    <p:set>
                                      <p:cBhvr>
                                        <p:cTn id="112" dur="1" fill="hold">
                                          <p:stCondLst>
                                            <p:cond delay="0"/>
                                          </p:stCondLst>
                                        </p:cTn>
                                        <p:tgtEl>
                                          <p:spTgt spid="40"/>
                                        </p:tgtEl>
                                        <p:attrNameLst>
                                          <p:attrName>style.visibility</p:attrName>
                                        </p:attrNameLst>
                                      </p:cBhvr>
                                      <p:to>
                                        <p:strVal val="visible"/>
                                      </p:to>
                                    </p:set>
                                    <p:animEffect transition="in" filter="fade">
                                      <p:cBhvr>
                                        <p:cTn id="113" dur="1000"/>
                                        <p:tgtEl>
                                          <p:spTgt spid="40"/>
                                        </p:tgtEl>
                                      </p:cBhvr>
                                    </p:animEffect>
                                    <p:anim calcmode="lin" valueType="num">
                                      <p:cBhvr>
                                        <p:cTn id="114" dur="1000" fill="hold"/>
                                        <p:tgtEl>
                                          <p:spTgt spid="40"/>
                                        </p:tgtEl>
                                        <p:attrNameLst>
                                          <p:attrName>ppt_x</p:attrName>
                                        </p:attrNameLst>
                                      </p:cBhvr>
                                      <p:tavLst>
                                        <p:tav tm="0">
                                          <p:val>
                                            <p:strVal val="#ppt_x"/>
                                          </p:val>
                                        </p:tav>
                                        <p:tav tm="100000">
                                          <p:val>
                                            <p:strVal val="#ppt_x"/>
                                          </p:val>
                                        </p:tav>
                                      </p:tavLst>
                                    </p:anim>
                                    <p:anim calcmode="lin" valueType="num">
                                      <p:cBhvr>
                                        <p:cTn id="115" dur="1000" fill="hold"/>
                                        <p:tgtEl>
                                          <p:spTgt spid="40"/>
                                        </p:tgtEl>
                                        <p:attrNameLst>
                                          <p:attrName>ppt_y</p:attrName>
                                        </p:attrNameLst>
                                      </p:cBhvr>
                                      <p:tavLst>
                                        <p:tav tm="0">
                                          <p:val>
                                            <p:strVal val="#ppt_y+.1"/>
                                          </p:val>
                                        </p:tav>
                                        <p:tav tm="100000">
                                          <p:val>
                                            <p:strVal val="#ppt_y"/>
                                          </p:val>
                                        </p:tav>
                                      </p:tavLst>
                                    </p:anim>
                                  </p:childTnLst>
                                </p:cTn>
                              </p:par>
                              <p:par>
                                <p:cTn id="116" presetID="10" presetClass="entr" presetSubtype="0" fill="hold" grpId="0" nodeType="withEffect">
                                  <p:stCondLst>
                                    <p:cond delay="1000"/>
                                  </p:stCondLst>
                                  <p:iterate type="lt">
                                    <p:tmPct val="10000"/>
                                  </p:iterate>
                                  <p:childTnLst>
                                    <p:set>
                                      <p:cBhvr>
                                        <p:cTn id="117" dur="1" fill="hold">
                                          <p:stCondLst>
                                            <p:cond delay="0"/>
                                          </p:stCondLst>
                                        </p:cTn>
                                        <p:tgtEl>
                                          <p:spTgt spid="41"/>
                                        </p:tgtEl>
                                        <p:attrNameLst>
                                          <p:attrName>style.visibility</p:attrName>
                                        </p:attrNameLst>
                                      </p:cBhvr>
                                      <p:to>
                                        <p:strVal val="visible"/>
                                      </p:to>
                                    </p:set>
                                    <p:animEffect transition="in" filter="fade">
                                      <p:cBhvr>
                                        <p:cTn id="118" dur="100"/>
                                        <p:tgtEl>
                                          <p:spTgt spid="41"/>
                                        </p:tgtEl>
                                      </p:cBhvr>
                                    </p:animEffect>
                                  </p:childTnLst>
                                </p:cTn>
                              </p:par>
                              <p:par>
                                <p:cTn id="119" presetID="10" presetClass="entr" presetSubtype="0" fill="hold" grpId="0" nodeType="withEffect">
                                  <p:stCondLst>
                                    <p:cond delay="1000"/>
                                  </p:stCondLst>
                                  <p:iterate type="lt">
                                    <p:tmPct val="10000"/>
                                  </p:iterate>
                                  <p:childTnLst>
                                    <p:set>
                                      <p:cBhvr>
                                        <p:cTn id="120" dur="1" fill="hold">
                                          <p:stCondLst>
                                            <p:cond delay="0"/>
                                          </p:stCondLst>
                                        </p:cTn>
                                        <p:tgtEl>
                                          <p:spTgt spid="42"/>
                                        </p:tgtEl>
                                        <p:attrNameLst>
                                          <p:attrName>style.visibility</p:attrName>
                                        </p:attrNameLst>
                                      </p:cBhvr>
                                      <p:to>
                                        <p:strVal val="visible"/>
                                      </p:to>
                                    </p:set>
                                    <p:animEffect transition="in" filter="fade">
                                      <p:cBhvr>
                                        <p:cTn id="121" dur="100"/>
                                        <p:tgtEl>
                                          <p:spTgt spid="42"/>
                                        </p:tgtEl>
                                      </p:cBhvr>
                                    </p:animEffect>
                                  </p:childTnLst>
                                </p:cTn>
                              </p:par>
                            </p:childTnLst>
                          </p:cTn>
                        </p:par>
                        <p:par>
                          <p:cTn id="122" fill="hold">
                            <p:stCondLst>
                              <p:cond delay="14770"/>
                            </p:stCondLst>
                            <p:childTnLst>
                              <p:par>
                                <p:cTn id="123" presetID="10" presetClass="entr" presetSubtype="0" fill="hold" grpId="0" nodeType="afterEffect">
                                  <p:stCondLst>
                                    <p:cond delay="0"/>
                                  </p:stCondLst>
                                  <p:childTnLst>
                                    <p:set>
                                      <p:cBhvr>
                                        <p:cTn id="124" dur="1" fill="hold">
                                          <p:stCondLst>
                                            <p:cond delay="0"/>
                                          </p:stCondLst>
                                        </p:cTn>
                                        <p:tgtEl>
                                          <p:spTgt spid="43"/>
                                        </p:tgtEl>
                                        <p:attrNameLst>
                                          <p:attrName>style.visibility</p:attrName>
                                        </p:attrNameLst>
                                      </p:cBhvr>
                                      <p:to>
                                        <p:strVal val="visible"/>
                                      </p:to>
                                    </p:set>
                                    <p:animEffect transition="in" filter="fade">
                                      <p:cBhvr>
                                        <p:cTn id="125" dur="12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26" grpId="0" animBg="1"/>
      <p:bldP spid="27" grpId="0" animBg="1"/>
      <p:bldP spid="28" grpId="0" animBg="1"/>
      <p:bldP spid="29" grpId="0"/>
      <p:bldP spid="30" grpId="0" animBg="1"/>
      <p:bldP spid="31" grpId="0"/>
      <p:bldP spid="32" grpId="0"/>
      <p:bldP spid="33" grpId="0" animBg="1"/>
      <p:bldP spid="34" grpId="0"/>
      <p:bldP spid="35" grpId="0"/>
      <p:bldP spid="36" grpId="0" animBg="1"/>
      <p:bldP spid="37" grpId="0"/>
      <p:bldP spid="38" grpId="0"/>
      <p:bldP spid="39" grpId="0" animBg="1"/>
      <p:bldP spid="40" grpId="0"/>
      <p:bldP spid="41" grpId="0"/>
      <p:bldP spid="42" grpId="0"/>
      <p:bldP spid="4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29</a:t>
            </a:r>
            <a:endParaRPr lang="zh-CN" dirty="0">
              <a:latin typeface="方正兰亭超细黑简体" panose="02000000000000000000" pitchFamily="2" charset="-122"/>
              <a:ea typeface="方正兰亭超细黑简体" panose="02000000000000000000" pitchFamily="2" charset="-122"/>
            </a:endParaRPr>
          </a:p>
        </p:txBody>
      </p:sp>
      <p:sp>
        <p:nvSpPr>
          <p:cNvPr id="53" name="矩形 52"/>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组合 53"/>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5" name="矩形 54"/>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KSO_Shape"/>
          <p:cNvSpPr>
            <a:spLocks/>
          </p:cNvSpPr>
          <p:nvPr/>
        </p:nvSpPr>
        <p:spPr bwMode="auto">
          <a:xfrm>
            <a:off x="336794" y="202431"/>
            <a:ext cx="288335" cy="28833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添加标题</a:t>
            </a:r>
          </a:p>
        </p:txBody>
      </p:sp>
      <p:grpSp>
        <p:nvGrpSpPr>
          <p:cNvPr id="14" name="组合 13"/>
          <p:cNvGrpSpPr/>
          <p:nvPr/>
        </p:nvGrpSpPr>
        <p:grpSpPr>
          <a:xfrm>
            <a:off x="3660207" y="2060848"/>
            <a:ext cx="1368152" cy="1368152"/>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15" name="椭圆 14"/>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7" name="组合 16"/>
          <p:cNvGrpSpPr/>
          <p:nvPr/>
        </p:nvGrpSpPr>
        <p:grpSpPr>
          <a:xfrm>
            <a:off x="4790547" y="2060848"/>
            <a:ext cx="1368152" cy="1368152"/>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18" name="椭圆 17"/>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0" name="组合 19"/>
          <p:cNvGrpSpPr/>
          <p:nvPr/>
        </p:nvGrpSpPr>
        <p:grpSpPr>
          <a:xfrm>
            <a:off x="6039793" y="2060848"/>
            <a:ext cx="1368152" cy="1368152"/>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21" name="椭圆 20"/>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cxnSp>
        <p:nvCxnSpPr>
          <p:cNvPr id="23" name="Straight Connector 22"/>
          <p:cNvCxnSpPr/>
          <p:nvPr/>
        </p:nvCxnSpPr>
        <p:spPr>
          <a:xfrm rot="16200000" flipH="1">
            <a:off x="2342860" y="1618489"/>
            <a:ext cx="0" cy="2180861"/>
          </a:xfrm>
          <a:prstGeom prst="line">
            <a:avLst/>
          </a:prstGeom>
          <a:ln>
            <a:solidFill>
              <a:srgbClr val="2F5EB0"/>
            </a:solidFill>
            <a:headEnd type="none" w="med" len="med"/>
            <a:tailEnd type="oval" w="med" len="med"/>
          </a:ln>
          <a:effectLst/>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7177707" y="2060848"/>
            <a:ext cx="1368152" cy="1368152"/>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25" name="椭圆 24"/>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cxnSp>
        <p:nvCxnSpPr>
          <p:cNvPr id="27" name="Straight Connector 21"/>
          <p:cNvCxnSpPr/>
          <p:nvPr/>
        </p:nvCxnSpPr>
        <p:spPr>
          <a:xfrm rot="5400000">
            <a:off x="9852314" y="1618489"/>
            <a:ext cx="0" cy="2180861"/>
          </a:xfrm>
          <a:prstGeom prst="line">
            <a:avLst/>
          </a:prstGeom>
          <a:ln>
            <a:solidFill>
              <a:srgbClr val="2F5EB0"/>
            </a:solidFill>
            <a:headEnd type="none" w="med" len="med"/>
            <a:tailEnd type="oval" w="med" len="med"/>
          </a:ln>
          <a:effectLst/>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4148089" y="2460287"/>
            <a:ext cx="392388" cy="569273"/>
            <a:chOff x="5690315" y="3674507"/>
            <a:chExt cx="314729" cy="458061"/>
          </a:xfrm>
          <a:solidFill>
            <a:srgbClr val="2F5EB0"/>
          </a:solidFill>
          <a:effectLst>
            <a:outerShdw blurRad="50800" dist="38100" dir="2700000" algn="tl" rotWithShape="0">
              <a:prstClr val="black">
                <a:alpha val="40000"/>
              </a:prstClr>
            </a:outerShdw>
          </a:effectLst>
        </p:grpSpPr>
        <p:sp>
          <p:nvSpPr>
            <p:cNvPr id="29"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30"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grpSp>
      <p:grpSp>
        <p:nvGrpSpPr>
          <p:cNvPr id="31" name="组合 30"/>
          <p:cNvGrpSpPr/>
          <p:nvPr/>
        </p:nvGrpSpPr>
        <p:grpSpPr>
          <a:xfrm>
            <a:off x="5192903" y="2482866"/>
            <a:ext cx="563439" cy="546694"/>
            <a:chOff x="6345238" y="2830513"/>
            <a:chExt cx="908050" cy="881063"/>
          </a:xfrm>
          <a:solidFill>
            <a:srgbClr val="2F5EB0"/>
          </a:solidFill>
          <a:effectLst>
            <a:outerShdw blurRad="50800" dist="38100" dir="2700000" algn="tl" rotWithShape="0">
              <a:prstClr val="black">
                <a:alpha val="40000"/>
              </a:prstClr>
            </a:outerShdw>
          </a:effectLst>
        </p:grpSpPr>
        <p:sp>
          <p:nvSpPr>
            <p:cNvPr id="32" name="Freeform 15"/>
            <p:cNvSpPr>
              <a:spLocks/>
            </p:cNvSpPr>
            <p:nvPr/>
          </p:nvSpPr>
          <p:spPr bwMode="auto">
            <a:xfrm>
              <a:off x="6464300" y="3198813"/>
              <a:ext cx="369887" cy="504825"/>
            </a:xfrm>
            <a:custGeom>
              <a:avLst/>
              <a:gdLst>
                <a:gd name="T0" fmla="*/ 106 w 158"/>
                <a:gd name="T1" fmla="*/ 85 h 216"/>
                <a:gd name="T2" fmla="*/ 106 w 158"/>
                <a:gd name="T3" fmla="*/ 190 h 216"/>
                <a:gd name="T4" fmla="*/ 80 w 158"/>
                <a:gd name="T5" fmla="*/ 216 h 216"/>
                <a:gd name="T6" fmla="*/ 80 w 158"/>
                <a:gd name="T7" fmla="*/ 216 h 216"/>
                <a:gd name="T8" fmla="*/ 54 w 158"/>
                <a:gd name="T9" fmla="*/ 190 h 216"/>
                <a:gd name="T10" fmla="*/ 54 w 158"/>
                <a:gd name="T11" fmla="*/ 85 h 216"/>
                <a:gd name="T12" fmla="*/ 18 w 158"/>
                <a:gd name="T13" fmla="*/ 85 h 216"/>
                <a:gd name="T14" fmla="*/ 11 w 158"/>
                <a:gd name="T15" fmla="*/ 62 h 216"/>
                <a:gd name="T16" fmla="*/ 61 w 158"/>
                <a:gd name="T17" fmla="*/ 12 h 216"/>
                <a:gd name="T18" fmla="*/ 98 w 158"/>
                <a:gd name="T19" fmla="*/ 12 h 216"/>
                <a:gd name="T20" fmla="*/ 149 w 158"/>
                <a:gd name="T21" fmla="*/ 62 h 216"/>
                <a:gd name="T22" fmla="*/ 139 w 158"/>
                <a:gd name="T23" fmla="*/ 85 h 216"/>
                <a:gd name="T24" fmla="*/ 106 w 158"/>
                <a:gd name="T25" fmla="*/ 85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216">
                  <a:moveTo>
                    <a:pt x="106" y="85"/>
                  </a:moveTo>
                  <a:cubicBezTo>
                    <a:pt x="106" y="190"/>
                    <a:pt x="106" y="190"/>
                    <a:pt x="106" y="190"/>
                  </a:cubicBezTo>
                  <a:cubicBezTo>
                    <a:pt x="106" y="204"/>
                    <a:pt x="94" y="216"/>
                    <a:pt x="80" y="216"/>
                  </a:cubicBezTo>
                  <a:cubicBezTo>
                    <a:pt x="80" y="216"/>
                    <a:pt x="80" y="216"/>
                    <a:pt x="80" y="216"/>
                  </a:cubicBezTo>
                  <a:cubicBezTo>
                    <a:pt x="65" y="216"/>
                    <a:pt x="54" y="204"/>
                    <a:pt x="54" y="190"/>
                  </a:cubicBezTo>
                  <a:cubicBezTo>
                    <a:pt x="54" y="85"/>
                    <a:pt x="54" y="85"/>
                    <a:pt x="54" y="85"/>
                  </a:cubicBezTo>
                  <a:cubicBezTo>
                    <a:pt x="18" y="85"/>
                    <a:pt x="18" y="85"/>
                    <a:pt x="18" y="85"/>
                  </a:cubicBezTo>
                  <a:cubicBezTo>
                    <a:pt x="3" y="85"/>
                    <a:pt x="0" y="72"/>
                    <a:pt x="11" y="62"/>
                  </a:cubicBezTo>
                  <a:cubicBezTo>
                    <a:pt x="61" y="12"/>
                    <a:pt x="61" y="12"/>
                    <a:pt x="61" y="12"/>
                  </a:cubicBezTo>
                  <a:cubicBezTo>
                    <a:pt x="73" y="0"/>
                    <a:pt x="85" y="0"/>
                    <a:pt x="98" y="12"/>
                  </a:cubicBezTo>
                  <a:cubicBezTo>
                    <a:pt x="149" y="62"/>
                    <a:pt x="149" y="62"/>
                    <a:pt x="149" y="62"/>
                  </a:cubicBezTo>
                  <a:cubicBezTo>
                    <a:pt x="158" y="71"/>
                    <a:pt x="157" y="85"/>
                    <a:pt x="139" y="85"/>
                  </a:cubicBezTo>
                  <a:lnTo>
                    <a:pt x="106"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b="1">
                <a:solidFill>
                  <a:srgbClr val="0EDEBA"/>
                </a:solidFill>
                <a:latin typeface="微软雅黑" panose="020B0503020204020204" pitchFamily="34" charset="-122"/>
                <a:ea typeface="微软雅黑" panose="020B0503020204020204" pitchFamily="34" charset="-122"/>
              </a:endParaRPr>
            </a:p>
          </p:txBody>
        </p:sp>
        <p:sp>
          <p:nvSpPr>
            <p:cNvPr id="33" name="Freeform 16"/>
            <p:cNvSpPr>
              <a:spLocks/>
            </p:cNvSpPr>
            <p:nvPr/>
          </p:nvSpPr>
          <p:spPr bwMode="auto">
            <a:xfrm>
              <a:off x="6345238" y="2830513"/>
              <a:ext cx="908050" cy="636588"/>
            </a:xfrm>
            <a:custGeom>
              <a:avLst/>
              <a:gdLst>
                <a:gd name="T0" fmla="*/ 308 w 388"/>
                <a:gd name="T1" fmla="*/ 99 h 272"/>
                <a:gd name="T2" fmla="*/ 388 w 388"/>
                <a:gd name="T3" fmla="*/ 184 h 272"/>
                <a:gd name="T4" fmla="*/ 388 w 388"/>
                <a:gd name="T5" fmla="*/ 184 h 272"/>
                <a:gd name="T6" fmla="*/ 304 w 388"/>
                <a:gd name="T7" fmla="*/ 270 h 272"/>
                <a:gd name="T8" fmla="*/ 304 w 388"/>
                <a:gd name="T9" fmla="*/ 186 h 272"/>
                <a:gd name="T10" fmla="*/ 293 w 388"/>
                <a:gd name="T11" fmla="*/ 158 h 272"/>
                <a:gd name="T12" fmla="*/ 266 w 388"/>
                <a:gd name="T13" fmla="*/ 147 h 272"/>
                <a:gd name="T14" fmla="*/ 238 w 388"/>
                <a:gd name="T15" fmla="*/ 158 h 272"/>
                <a:gd name="T16" fmla="*/ 227 w 388"/>
                <a:gd name="T17" fmla="*/ 186 h 272"/>
                <a:gd name="T18" fmla="*/ 227 w 388"/>
                <a:gd name="T19" fmla="*/ 272 h 272"/>
                <a:gd name="T20" fmla="*/ 170 w 388"/>
                <a:gd name="T21" fmla="*/ 272 h 272"/>
                <a:gd name="T22" fmla="*/ 170 w 388"/>
                <a:gd name="T23" fmla="*/ 255 h 272"/>
                <a:gd name="T24" fmla="*/ 190 w 388"/>
                <a:gd name="T25" fmla="*/ 255 h 272"/>
                <a:gd name="T26" fmla="*/ 206 w 388"/>
                <a:gd name="T27" fmla="*/ 251 h 272"/>
                <a:gd name="T28" fmla="*/ 217 w 388"/>
                <a:gd name="T29" fmla="*/ 239 h 272"/>
                <a:gd name="T30" fmla="*/ 217 w 388"/>
                <a:gd name="T31" fmla="*/ 224 h 272"/>
                <a:gd name="T32" fmla="*/ 209 w 388"/>
                <a:gd name="T33" fmla="*/ 210 h 272"/>
                <a:gd name="T34" fmla="*/ 158 w 388"/>
                <a:gd name="T35" fmla="*/ 160 h 272"/>
                <a:gd name="T36" fmla="*/ 131 w 388"/>
                <a:gd name="T37" fmla="*/ 147 h 272"/>
                <a:gd name="T38" fmla="*/ 103 w 388"/>
                <a:gd name="T39" fmla="*/ 160 h 272"/>
                <a:gd name="T40" fmla="*/ 53 w 388"/>
                <a:gd name="T41" fmla="*/ 210 h 272"/>
                <a:gd name="T42" fmla="*/ 44 w 388"/>
                <a:gd name="T43" fmla="*/ 225 h 272"/>
                <a:gd name="T44" fmla="*/ 44 w 388"/>
                <a:gd name="T45" fmla="*/ 239 h 272"/>
                <a:gd name="T46" fmla="*/ 54 w 388"/>
                <a:gd name="T47" fmla="*/ 251 h 272"/>
                <a:gd name="T48" fmla="*/ 69 w 388"/>
                <a:gd name="T49" fmla="*/ 255 h 272"/>
                <a:gd name="T50" fmla="*/ 92 w 388"/>
                <a:gd name="T51" fmla="*/ 255 h 272"/>
                <a:gd name="T52" fmla="*/ 92 w 388"/>
                <a:gd name="T53" fmla="*/ 271 h 272"/>
                <a:gd name="T54" fmla="*/ 0 w 388"/>
                <a:gd name="T55" fmla="*/ 184 h 272"/>
                <a:gd name="T56" fmla="*/ 0 w 388"/>
                <a:gd name="T57" fmla="*/ 184 h 272"/>
                <a:gd name="T58" fmla="*/ 80 w 388"/>
                <a:gd name="T59" fmla="*/ 99 h 272"/>
                <a:gd name="T60" fmla="*/ 80 w 388"/>
                <a:gd name="T61" fmla="*/ 96 h 272"/>
                <a:gd name="T62" fmla="*/ 194 w 388"/>
                <a:gd name="T63" fmla="*/ 0 h 272"/>
                <a:gd name="T64" fmla="*/ 308 w 388"/>
                <a:gd name="T65" fmla="*/ 96 h 272"/>
                <a:gd name="T66" fmla="*/ 308 w 388"/>
                <a:gd name="T67" fmla="*/ 99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88" h="272">
                  <a:moveTo>
                    <a:pt x="308" y="99"/>
                  </a:moveTo>
                  <a:cubicBezTo>
                    <a:pt x="354" y="108"/>
                    <a:pt x="388" y="143"/>
                    <a:pt x="388" y="184"/>
                  </a:cubicBezTo>
                  <a:cubicBezTo>
                    <a:pt x="388" y="184"/>
                    <a:pt x="388" y="184"/>
                    <a:pt x="388" y="184"/>
                  </a:cubicBezTo>
                  <a:cubicBezTo>
                    <a:pt x="388" y="227"/>
                    <a:pt x="352" y="262"/>
                    <a:pt x="304" y="270"/>
                  </a:cubicBezTo>
                  <a:cubicBezTo>
                    <a:pt x="304" y="186"/>
                    <a:pt x="304" y="186"/>
                    <a:pt x="304" y="186"/>
                  </a:cubicBezTo>
                  <a:cubicBezTo>
                    <a:pt x="304" y="175"/>
                    <a:pt x="300" y="165"/>
                    <a:pt x="293" y="158"/>
                  </a:cubicBezTo>
                  <a:cubicBezTo>
                    <a:pt x="286" y="151"/>
                    <a:pt x="276" y="147"/>
                    <a:pt x="266" y="147"/>
                  </a:cubicBezTo>
                  <a:cubicBezTo>
                    <a:pt x="255" y="147"/>
                    <a:pt x="245" y="151"/>
                    <a:pt x="238" y="158"/>
                  </a:cubicBezTo>
                  <a:cubicBezTo>
                    <a:pt x="231" y="165"/>
                    <a:pt x="227" y="175"/>
                    <a:pt x="227" y="186"/>
                  </a:cubicBezTo>
                  <a:cubicBezTo>
                    <a:pt x="227" y="272"/>
                    <a:pt x="227" y="272"/>
                    <a:pt x="227" y="272"/>
                  </a:cubicBezTo>
                  <a:cubicBezTo>
                    <a:pt x="170" y="272"/>
                    <a:pt x="170" y="272"/>
                    <a:pt x="170" y="272"/>
                  </a:cubicBezTo>
                  <a:cubicBezTo>
                    <a:pt x="170" y="255"/>
                    <a:pt x="170" y="255"/>
                    <a:pt x="170" y="255"/>
                  </a:cubicBezTo>
                  <a:cubicBezTo>
                    <a:pt x="190" y="255"/>
                    <a:pt x="190" y="255"/>
                    <a:pt x="190" y="255"/>
                  </a:cubicBezTo>
                  <a:cubicBezTo>
                    <a:pt x="196" y="255"/>
                    <a:pt x="202" y="253"/>
                    <a:pt x="206" y="251"/>
                  </a:cubicBezTo>
                  <a:cubicBezTo>
                    <a:pt x="211" y="248"/>
                    <a:pt x="215" y="244"/>
                    <a:pt x="217" y="239"/>
                  </a:cubicBezTo>
                  <a:cubicBezTo>
                    <a:pt x="218" y="234"/>
                    <a:pt x="219" y="229"/>
                    <a:pt x="217" y="224"/>
                  </a:cubicBezTo>
                  <a:cubicBezTo>
                    <a:pt x="216" y="219"/>
                    <a:pt x="213" y="214"/>
                    <a:pt x="209" y="210"/>
                  </a:cubicBezTo>
                  <a:cubicBezTo>
                    <a:pt x="158" y="160"/>
                    <a:pt x="158" y="160"/>
                    <a:pt x="158" y="160"/>
                  </a:cubicBezTo>
                  <a:cubicBezTo>
                    <a:pt x="149" y="151"/>
                    <a:pt x="140" y="147"/>
                    <a:pt x="131" y="147"/>
                  </a:cubicBezTo>
                  <a:cubicBezTo>
                    <a:pt x="121" y="147"/>
                    <a:pt x="112" y="152"/>
                    <a:pt x="103" y="160"/>
                  </a:cubicBezTo>
                  <a:cubicBezTo>
                    <a:pt x="53" y="210"/>
                    <a:pt x="53" y="210"/>
                    <a:pt x="53" y="210"/>
                  </a:cubicBezTo>
                  <a:cubicBezTo>
                    <a:pt x="48" y="215"/>
                    <a:pt x="45" y="220"/>
                    <a:pt x="44" y="225"/>
                  </a:cubicBezTo>
                  <a:cubicBezTo>
                    <a:pt x="42" y="230"/>
                    <a:pt x="42" y="235"/>
                    <a:pt x="44" y="239"/>
                  </a:cubicBezTo>
                  <a:cubicBezTo>
                    <a:pt x="46" y="244"/>
                    <a:pt x="49" y="248"/>
                    <a:pt x="54" y="251"/>
                  </a:cubicBezTo>
                  <a:cubicBezTo>
                    <a:pt x="58" y="253"/>
                    <a:pt x="63" y="255"/>
                    <a:pt x="69" y="255"/>
                  </a:cubicBezTo>
                  <a:cubicBezTo>
                    <a:pt x="92" y="255"/>
                    <a:pt x="92" y="255"/>
                    <a:pt x="92" y="255"/>
                  </a:cubicBezTo>
                  <a:cubicBezTo>
                    <a:pt x="92" y="271"/>
                    <a:pt x="92" y="271"/>
                    <a:pt x="92" y="271"/>
                  </a:cubicBezTo>
                  <a:cubicBezTo>
                    <a:pt x="40" y="266"/>
                    <a:pt x="0" y="229"/>
                    <a:pt x="0" y="184"/>
                  </a:cubicBezTo>
                  <a:cubicBezTo>
                    <a:pt x="0" y="184"/>
                    <a:pt x="0" y="184"/>
                    <a:pt x="0" y="184"/>
                  </a:cubicBezTo>
                  <a:cubicBezTo>
                    <a:pt x="0" y="143"/>
                    <a:pt x="34" y="108"/>
                    <a:pt x="80" y="99"/>
                  </a:cubicBezTo>
                  <a:cubicBezTo>
                    <a:pt x="80" y="98"/>
                    <a:pt x="80" y="97"/>
                    <a:pt x="80" y="96"/>
                  </a:cubicBezTo>
                  <a:cubicBezTo>
                    <a:pt x="80" y="43"/>
                    <a:pt x="131" y="0"/>
                    <a:pt x="194" y="0"/>
                  </a:cubicBezTo>
                  <a:cubicBezTo>
                    <a:pt x="257" y="0"/>
                    <a:pt x="308" y="43"/>
                    <a:pt x="308" y="96"/>
                  </a:cubicBezTo>
                  <a:cubicBezTo>
                    <a:pt x="308" y="97"/>
                    <a:pt x="308" y="98"/>
                    <a:pt x="308"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b="1">
                <a:solidFill>
                  <a:srgbClr val="0EDEBA"/>
                </a:solidFill>
                <a:latin typeface="微软雅黑" panose="020B0503020204020204" pitchFamily="34" charset="-122"/>
                <a:ea typeface="微软雅黑" panose="020B0503020204020204" pitchFamily="34" charset="-122"/>
              </a:endParaRPr>
            </a:p>
          </p:txBody>
        </p:sp>
        <p:sp>
          <p:nvSpPr>
            <p:cNvPr id="34" name="Freeform 17"/>
            <p:cNvSpPr>
              <a:spLocks/>
            </p:cNvSpPr>
            <p:nvPr/>
          </p:nvSpPr>
          <p:spPr bwMode="auto">
            <a:xfrm>
              <a:off x="6780213" y="3205163"/>
              <a:ext cx="369887" cy="506413"/>
            </a:xfrm>
            <a:custGeom>
              <a:avLst/>
              <a:gdLst>
                <a:gd name="T0" fmla="*/ 106 w 158"/>
                <a:gd name="T1" fmla="*/ 131 h 216"/>
                <a:gd name="T2" fmla="*/ 106 w 158"/>
                <a:gd name="T3" fmla="*/ 26 h 216"/>
                <a:gd name="T4" fmla="*/ 80 w 158"/>
                <a:gd name="T5" fmla="*/ 0 h 216"/>
                <a:gd name="T6" fmla="*/ 80 w 158"/>
                <a:gd name="T7" fmla="*/ 0 h 216"/>
                <a:gd name="T8" fmla="*/ 54 w 158"/>
                <a:gd name="T9" fmla="*/ 26 h 216"/>
                <a:gd name="T10" fmla="*/ 54 w 158"/>
                <a:gd name="T11" fmla="*/ 131 h 216"/>
                <a:gd name="T12" fmla="*/ 18 w 158"/>
                <a:gd name="T13" fmla="*/ 131 h 216"/>
                <a:gd name="T14" fmla="*/ 10 w 158"/>
                <a:gd name="T15" fmla="*/ 153 h 216"/>
                <a:gd name="T16" fmla="*/ 61 w 158"/>
                <a:gd name="T17" fmla="*/ 203 h 216"/>
                <a:gd name="T18" fmla="*/ 98 w 158"/>
                <a:gd name="T19" fmla="*/ 203 h 216"/>
                <a:gd name="T20" fmla="*/ 149 w 158"/>
                <a:gd name="T21" fmla="*/ 153 h 216"/>
                <a:gd name="T22" fmla="*/ 138 w 158"/>
                <a:gd name="T23" fmla="*/ 131 h 216"/>
                <a:gd name="T24" fmla="*/ 106 w 158"/>
                <a:gd name="T25" fmla="*/ 13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216">
                  <a:moveTo>
                    <a:pt x="106" y="131"/>
                  </a:moveTo>
                  <a:cubicBezTo>
                    <a:pt x="106" y="26"/>
                    <a:pt x="106" y="26"/>
                    <a:pt x="106" y="26"/>
                  </a:cubicBezTo>
                  <a:cubicBezTo>
                    <a:pt x="106" y="12"/>
                    <a:pt x="94" y="0"/>
                    <a:pt x="80" y="0"/>
                  </a:cubicBezTo>
                  <a:cubicBezTo>
                    <a:pt x="80" y="0"/>
                    <a:pt x="80" y="0"/>
                    <a:pt x="80" y="0"/>
                  </a:cubicBezTo>
                  <a:cubicBezTo>
                    <a:pt x="65" y="0"/>
                    <a:pt x="54" y="12"/>
                    <a:pt x="54" y="26"/>
                  </a:cubicBezTo>
                  <a:cubicBezTo>
                    <a:pt x="54" y="131"/>
                    <a:pt x="54" y="131"/>
                    <a:pt x="54" y="131"/>
                  </a:cubicBezTo>
                  <a:cubicBezTo>
                    <a:pt x="18" y="131"/>
                    <a:pt x="18" y="131"/>
                    <a:pt x="18" y="131"/>
                  </a:cubicBezTo>
                  <a:cubicBezTo>
                    <a:pt x="3" y="131"/>
                    <a:pt x="0" y="143"/>
                    <a:pt x="10" y="153"/>
                  </a:cubicBezTo>
                  <a:cubicBezTo>
                    <a:pt x="61" y="203"/>
                    <a:pt x="61" y="203"/>
                    <a:pt x="61" y="203"/>
                  </a:cubicBezTo>
                  <a:cubicBezTo>
                    <a:pt x="73" y="216"/>
                    <a:pt x="85" y="216"/>
                    <a:pt x="98" y="203"/>
                  </a:cubicBezTo>
                  <a:cubicBezTo>
                    <a:pt x="149" y="153"/>
                    <a:pt x="149" y="153"/>
                    <a:pt x="149" y="153"/>
                  </a:cubicBezTo>
                  <a:cubicBezTo>
                    <a:pt x="158" y="144"/>
                    <a:pt x="156" y="131"/>
                    <a:pt x="138" y="131"/>
                  </a:cubicBezTo>
                  <a:lnTo>
                    <a:pt x="106" y="1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b="1">
                <a:solidFill>
                  <a:srgbClr val="0EDEBA"/>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6460801" y="2564904"/>
            <a:ext cx="526133" cy="440310"/>
            <a:chOff x="10593388" y="692150"/>
            <a:chExt cx="1119187" cy="936625"/>
          </a:xfrm>
          <a:solidFill>
            <a:srgbClr val="2F5EB0"/>
          </a:solidFill>
          <a:effectLst>
            <a:outerShdw blurRad="50800" dist="38100" dir="2700000" algn="tl" rotWithShape="0">
              <a:prstClr val="black">
                <a:alpha val="40000"/>
              </a:prstClr>
            </a:outerShdw>
          </a:effectLst>
        </p:grpSpPr>
        <p:sp>
          <p:nvSpPr>
            <p:cNvPr id="36" name="Freeform 12"/>
            <p:cNvSpPr>
              <a:spLocks noEditPoints="1"/>
            </p:cNvSpPr>
            <p:nvPr/>
          </p:nvSpPr>
          <p:spPr bwMode="auto">
            <a:xfrm>
              <a:off x="10593388" y="827088"/>
              <a:ext cx="679450" cy="679450"/>
            </a:xfrm>
            <a:custGeom>
              <a:avLst/>
              <a:gdLst>
                <a:gd name="T0" fmla="*/ 145 w 290"/>
                <a:gd name="T1" fmla="*/ 290 h 290"/>
                <a:gd name="T2" fmla="*/ 168 w 290"/>
                <a:gd name="T3" fmla="*/ 290 h 290"/>
                <a:gd name="T4" fmla="*/ 168 w 290"/>
                <a:gd name="T5" fmla="*/ 268 h 290"/>
                <a:gd name="T6" fmla="*/ 216 w 290"/>
                <a:gd name="T7" fmla="*/ 249 h 290"/>
                <a:gd name="T8" fmla="*/ 231 w 290"/>
                <a:gd name="T9" fmla="*/ 264 h 290"/>
                <a:gd name="T10" fmla="*/ 264 w 290"/>
                <a:gd name="T11" fmla="*/ 232 h 290"/>
                <a:gd name="T12" fmla="*/ 248 w 290"/>
                <a:gd name="T13" fmla="*/ 216 h 290"/>
                <a:gd name="T14" fmla="*/ 268 w 290"/>
                <a:gd name="T15" fmla="*/ 168 h 290"/>
                <a:gd name="T16" fmla="*/ 290 w 290"/>
                <a:gd name="T17" fmla="*/ 168 h 290"/>
                <a:gd name="T18" fmla="*/ 290 w 290"/>
                <a:gd name="T19" fmla="*/ 122 h 290"/>
                <a:gd name="T20" fmla="*/ 268 w 290"/>
                <a:gd name="T21" fmla="*/ 122 h 290"/>
                <a:gd name="T22" fmla="*/ 248 w 290"/>
                <a:gd name="T23" fmla="*/ 74 h 290"/>
                <a:gd name="T24" fmla="*/ 264 w 290"/>
                <a:gd name="T25" fmla="*/ 59 h 290"/>
                <a:gd name="T26" fmla="*/ 231 w 290"/>
                <a:gd name="T27" fmla="*/ 27 h 290"/>
                <a:gd name="T28" fmla="*/ 216 w 290"/>
                <a:gd name="T29" fmla="*/ 42 h 290"/>
                <a:gd name="T30" fmla="*/ 168 w 290"/>
                <a:gd name="T31" fmla="*/ 22 h 290"/>
                <a:gd name="T32" fmla="*/ 168 w 290"/>
                <a:gd name="T33" fmla="*/ 0 h 290"/>
                <a:gd name="T34" fmla="*/ 145 w 290"/>
                <a:gd name="T35" fmla="*/ 0 h 290"/>
                <a:gd name="T36" fmla="*/ 145 w 290"/>
                <a:gd name="T37" fmla="*/ 53 h 290"/>
                <a:gd name="T38" fmla="*/ 237 w 290"/>
                <a:gd name="T39" fmla="*/ 145 h 290"/>
                <a:gd name="T40" fmla="*/ 145 w 290"/>
                <a:gd name="T41" fmla="*/ 238 h 290"/>
                <a:gd name="T42" fmla="*/ 145 w 290"/>
                <a:gd name="T43" fmla="*/ 290 h 290"/>
                <a:gd name="T44" fmla="*/ 42 w 290"/>
                <a:gd name="T45" fmla="*/ 216 h 290"/>
                <a:gd name="T46" fmla="*/ 26 w 290"/>
                <a:gd name="T47" fmla="*/ 232 h 290"/>
                <a:gd name="T48" fmla="*/ 59 w 290"/>
                <a:gd name="T49" fmla="*/ 264 h 290"/>
                <a:gd name="T50" fmla="*/ 74 w 290"/>
                <a:gd name="T51" fmla="*/ 249 h 290"/>
                <a:gd name="T52" fmla="*/ 122 w 290"/>
                <a:gd name="T53" fmla="*/ 268 h 290"/>
                <a:gd name="T54" fmla="*/ 122 w 290"/>
                <a:gd name="T55" fmla="*/ 290 h 290"/>
                <a:gd name="T56" fmla="*/ 145 w 290"/>
                <a:gd name="T57" fmla="*/ 290 h 290"/>
                <a:gd name="T58" fmla="*/ 145 w 290"/>
                <a:gd name="T59" fmla="*/ 238 h 290"/>
                <a:gd name="T60" fmla="*/ 145 w 290"/>
                <a:gd name="T61" fmla="*/ 238 h 290"/>
                <a:gd name="T62" fmla="*/ 52 w 290"/>
                <a:gd name="T63" fmla="*/ 145 h 290"/>
                <a:gd name="T64" fmla="*/ 145 w 290"/>
                <a:gd name="T65" fmla="*/ 53 h 290"/>
                <a:gd name="T66" fmla="*/ 145 w 290"/>
                <a:gd name="T67" fmla="*/ 53 h 290"/>
                <a:gd name="T68" fmla="*/ 145 w 290"/>
                <a:gd name="T69" fmla="*/ 53 h 290"/>
                <a:gd name="T70" fmla="*/ 145 w 290"/>
                <a:gd name="T71" fmla="*/ 0 h 290"/>
                <a:gd name="T72" fmla="*/ 122 w 290"/>
                <a:gd name="T73" fmla="*/ 0 h 290"/>
                <a:gd name="T74" fmla="*/ 122 w 290"/>
                <a:gd name="T75" fmla="*/ 22 h 290"/>
                <a:gd name="T76" fmla="*/ 74 w 290"/>
                <a:gd name="T77" fmla="*/ 42 h 290"/>
                <a:gd name="T78" fmla="*/ 59 w 290"/>
                <a:gd name="T79" fmla="*/ 27 h 290"/>
                <a:gd name="T80" fmla="*/ 26 w 290"/>
                <a:gd name="T81" fmla="*/ 59 h 290"/>
                <a:gd name="T82" fmla="*/ 42 w 290"/>
                <a:gd name="T83" fmla="*/ 74 h 290"/>
                <a:gd name="T84" fmla="*/ 22 w 290"/>
                <a:gd name="T85" fmla="*/ 122 h 290"/>
                <a:gd name="T86" fmla="*/ 0 w 290"/>
                <a:gd name="T87" fmla="*/ 122 h 290"/>
                <a:gd name="T88" fmla="*/ 0 w 290"/>
                <a:gd name="T89" fmla="*/ 168 h 290"/>
                <a:gd name="T90" fmla="*/ 22 w 290"/>
                <a:gd name="T91" fmla="*/ 168 h 290"/>
                <a:gd name="T92" fmla="*/ 42 w 290"/>
                <a:gd name="T93" fmla="*/ 216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0" h="290">
                  <a:moveTo>
                    <a:pt x="145" y="290"/>
                  </a:moveTo>
                  <a:cubicBezTo>
                    <a:pt x="168" y="290"/>
                    <a:pt x="168" y="290"/>
                    <a:pt x="168" y="290"/>
                  </a:cubicBezTo>
                  <a:cubicBezTo>
                    <a:pt x="168" y="268"/>
                    <a:pt x="168" y="268"/>
                    <a:pt x="168" y="268"/>
                  </a:cubicBezTo>
                  <a:cubicBezTo>
                    <a:pt x="185" y="265"/>
                    <a:pt x="202" y="258"/>
                    <a:pt x="216" y="249"/>
                  </a:cubicBezTo>
                  <a:cubicBezTo>
                    <a:pt x="231" y="264"/>
                    <a:pt x="231" y="264"/>
                    <a:pt x="231" y="264"/>
                  </a:cubicBezTo>
                  <a:cubicBezTo>
                    <a:pt x="264" y="232"/>
                    <a:pt x="264" y="232"/>
                    <a:pt x="264" y="232"/>
                  </a:cubicBezTo>
                  <a:cubicBezTo>
                    <a:pt x="248" y="216"/>
                    <a:pt x="248" y="216"/>
                    <a:pt x="248" y="216"/>
                  </a:cubicBezTo>
                  <a:cubicBezTo>
                    <a:pt x="258" y="202"/>
                    <a:pt x="265" y="186"/>
                    <a:pt x="268" y="168"/>
                  </a:cubicBezTo>
                  <a:cubicBezTo>
                    <a:pt x="290" y="168"/>
                    <a:pt x="290" y="168"/>
                    <a:pt x="290" y="168"/>
                  </a:cubicBezTo>
                  <a:cubicBezTo>
                    <a:pt x="290" y="122"/>
                    <a:pt x="290" y="122"/>
                    <a:pt x="290" y="122"/>
                  </a:cubicBezTo>
                  <a:cubicBezTo>
                    <a:pt x="268" y="122"/>
                    <a:pt x="268" y="122"/>
                    <a:pt x="268" y="122"/>
                  </a:cubicBezTo>
                  <a:cubicBezTo>
                    <a:pt x="265" y="105"/>
                    <a:pt x="258" y="89"/>
                    <a:pt x="248" y="74"/>
                  </a:cubicBezTo>
                  <a:cubicBezTo>
                    <a:pt x="264" y="59"/>
                    <a:pt x="264" y="59"/>
                    <a:pt x="264" y="59"/>
                  </a:cubicBezTo>
                  <a:cubicBezTo>
                    <a:pt x="231" y="27"/>
                    <a:pt x="231" y="27"/>
                    <a:pt x="231" y="27"/>
                  </a:cubicBezTo>
                  <a:cubicBezTo>
                    <a:pt x="216" y="42"/>
                    <a:pt x="216" y="42"/>
                    <a:pt x="216" y="42"/>
                  </a:cubicBezTo>
                  <a:cubicBezTo>
                    <a:pt x="202" y="32"/>
                    <a:pt x="185" y="25"/>
                    <a:pt x="168" y="22"/>
                  </a:cubicBezTo>
                  <a:cubicBezTo>
                    <a:pt x="168" y="0"/>
                    <a:pt x="168" y="0"/>
                    <a:pt x="168" y="0"/>
                  </a:cubicBezTo>
                  <a:cubicBezTo>
                    <a:pt x="145" y="0"/>
                    <a:pt x="145" y="0"/>
                    <a:pt x="145" y="0"/>
                  </a:cubicBezTo>
                  <a:cubicBezTo>
                    <a:pt x="145" y="53"/>
                    <a:pt x="145" y="53"/>
                    <a:pt x="145" y="53"/>
                  </a:cubicBezTo>
                  <a:cubicBezTo>
                    <a:pt x="196" y="53"/>
                    <a:pt x="237" y="94"/>
                    <a:pt x="237" y="145"/>
                  </a:cubicBezTo>
                  <a:cubicBezTo>
                    <a:pt x="237" y="196"/>
                    <a:pt x="196" y="238"/>
                    <a:pt x="145" y="238"/>
                  </a:cubicBezTo>
                  <a:lnTo>
                    <a:pt x="145" y="290"/>
                  </a:lnTo>
                  <a:close/>
                  <a:moveTo>
                    <a:pt x="42" y="216"/>
                  </a:moveTo>
                  <a:cubicBezTo>
                    <a:pt x="26" y="232"/>
                    <a:pt x="26" y="232"/>
                    <a:pt x="26" y="232"/>
                  </a:cubicBezTo>
                  <a:cubicBezTo>
                    <a:pt x="59" y="264"/>
                    <a:pt x="59" y="264"/>
                    <a:pt x="59" y="264"/>
                  </a:cubicBezTo>
                  <a:cubicBezTo>
                    <a:pt x="74" y="249"/>
                    <a:pt x="74" y="249"/>
                    <a:pt x="74" y="249"/>
                  </a:cubicBezTo>
                  <a:cubicBezTo>
                    <a:pt x="88" y="258"/>
                    <a:pt x="105" y="265"/>
                    <a:pt x="122" y="268"/>
                  </a:cubicBezTo>
                  <a:cubicBezTo>
                    <a:pt x="122" y="290"/>
                    <a:pt x="122" y="290"/>
                    <a:pt x="122" y="290"/>
                  </a:cubicBezTo>
                  <a:cubicBezTo>
                    <a:pt x="145" y="290"/>
                    <a:pt x="145" y="290"/>
                    <a:pt x="145" y="290"/>
                  </a:cubicBezTo>
                  <a:cubicBezTo>
                    <a:pt x="145" y="238"/>
                    <a:pt x="145" y="238"/>
                    <a:pt x="145" y="238"/>
                  </a:cubicBezTo>
                  <a:cubicBezTo>
                    <a:pt x="145" y="238"/>
                    <a:pt x="145" y="238"/>
                    <a:pt x="145" y="238"/>
                  </a:cubicBezTo>
                  <a:cubicBezTo>
                    <a:pt x="94" y="238"/>
                    <a:pt x="52" y="196"/>
                    <a:pt x="52" y="145"/>
                  </a:cubicBezTo>
                  <a:cubicBezTo>
                    <a:pt x="52" y="94"/>
                    <a:pt x="94" y="53"/>
                    <a:pt x="145" y="53"/>
                  </a:cubicBezTo>
                  <a:cubicBezTo>
                    <a:pt x="145" y="53"/>
                    <a:pt x="145" y="53"/>
                    <a:pt x="145" y="53"/>
                  </a:cubicBezTo>
                  <a:cubicBezTo>
                    <a:pt x="145" y="53"/>
                    <a:pt x="145" y="53"/>
                    <a:pt x="145" y="53"/>
                  </a:cubicBezTo>
                  <a:cubicBezTo>
                    <a:pt x="145" y="0"/>
                    <a:pt x="145" y="0"/>
                    <a:pt x="145" y="0"/>
                  </a:cubicBezTo>
                  <a:cubicBezTo>
                    <a:pt x="122" y="0"/>
                    <a:pt x="122" y="0"/>
                    <a:pt x="122" y="0"/>
                  </a:cubicBezTo>
                  <a:cubicBezTo>
                    <a:pt x="122" y="22"/>
                    <a:pt x="122" y="22"/>
                    <a:pt x="122" y="22"/>
                  </a:cubicBezTo>
                  <a:cubicBezTo>
                    <a:pt x="105" y="25"/>
                    <a:pt x="88" y="32"/>
                    <a:pt x="74" y="42"/>
                  </a:cubicBezTo>
                  <a:cubicBezTo>
                    <a:pt x="59" y="27"/>
                    <a:pt x="59" y="27"/>
                    <a:pt x="59" y="27"/>
                  </a:cubicBezTo>
                  <a:cubicBezTo>
                    <a:pt x="26" y="59"/>
                    <a:pt x="26" y="59"/>
                    <a:pt x="26" y="59"/>
                  </a:cubicBezTo>
                  <a:cubicBezTo>
                    <a:pt x="42" y="74"/>
                    <a:pt x="42" y="74"/>
                    <a:pt x="42" y="74"/>
                  </a:cubicBezTo>
                  <a:cubicBezTo>
                    <a:pt x="32" y="89"/>
                    <a:pt x="25" y="105"/>
                    <a:pt x="22" y="122"/>
                  </a:cubicBezTo>
                  <a:cubicBezTo>
                    <a:pt x="0" y="122"/>
                    <a:pt x="0" y="122"/>
                    <a:pt x="0" y="122"/>
                  </a:cubicBezTo>
                  <a:cubicBezTo>
                    <a:pt x="0" y="168"/>
                    <a:pt x="0" y="168"/>
                    <a:pt x="0" y="168"/>
                  </a:cubicBezTo>
                  <a:cubicBezTo>
                    <a:pt x="22" y="168"/>
                    <a:pt x="22" y="168"/>
                    <a:pt x="22" y="168"/>
                  </a:cubicBezTo>
                  <a:cubicBezTo>
                    <a:pt x="25" y="186"/>
                    <a:pt x="32" y="202"/>
                    <a:pt x="42" y="2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b="1">
                <a:solidFill>
                  <a:schemeClr val="tx2">
                    <a:lumMod val="50000"/>
                  </a:schemeClr>
                </a:solidFill>
                <a:latin typeface="微软雅黑" panose="020B0503020204020204" pitchFamily="34" charset="-122"/>
                <a:ea typeface="微软雅黑" panose="020B0503020204020204" pitchFamily="34" charset="-122"/>
              </a:endParaRPr>
            </a:p>
          </p:txBody>
        </p:sp>
        <p:sp>
          <p:nvSpPr>
            <p:cNvPr id="37" name="Freeform 13"/>
            <p:cNvSpPr>
              <a:spLocks noEditPoints="1"/>
            </p:cNvSpPr>
            <p:nvPr/>
          </p:nvSpPr>
          <p:spPr bwMode="auto">
            <a:xfrm>
              <a:off x="11268075" y="1190625"/>
              <a:ext cx="438150" cy="438150"/>
            </a:xfrm>
            <a:custGeom>
              <a:avLst/>
              <a:gdLst>
                <a:gd name="T0" fmla="*/ 93 w 187"/>
                <a:gd name="T1" fmla="*/ 15 h 187"/>
                <a:gd name="T2" fmla="*/ 118 w 187"/>
                <a:gd name="T3" fmla="*/ 19 h 187"/>
                <a:gd name="T4" fmla="*/ 123 w 187"/>
                <a:gd name="T5" fmla="*/ 5 h 187"/>
                <a:gd name="T6" fmla="*/ 155 w 187"/>
                <a:gd name="T7" fmla="*/ 23 h 187"/>
                <a:gd name="T8" fmla="*/ 145 w 187"/>
                <a:gd name="T9" fmla="*/ 34 h 187"/>
                <a:gd name="T10" fmla="*/ 164 w 187"/>
                <a:gd name="T11" fmla="*/ 58 h 187"/>
                <a:gd name="T12" fmla="*/ 177 w 187"/>
                <a:gd name="T13" fmla="*/ 52 h 187"/>
                <a:gd name="T14" fmla="*/ 187 w 187"/>
                <a:gd name="T15" fmla="*/ 87 h 187"/>
                <a:gd name="T16" fmla="*/ 172 w 187"/>
                <a:gd name="T17" fmla="*/ 88 h 187"/>
                <a:gd name="T18" fmla="*/ 168 w 187"/>
                <a:gd name="T19" fmla="*/ 119 h 187"/>
                <a:gd name="T20" fmla="*/ 182 w 187"/>
                <a:gd name="T21" fmla="*/ 123 h 187"/>
                <a:gd name="T22" fmla="*/ 164 w 187"/>
                <a:gd name="T23" fmla="*/ 155 h 187"/>
                <a:gd name="T24" fmla="*/ 153 w 187"/>
                <a:gd name="T25" fmla="*/ 145 h 187"/>
                <a:gd name="T26" fmla="*/ 129 w 187"/>
                <a:gd name="T27" fmla="*/ 164 h 187"/>
                <a:gd name="T28" fmla="*/ 135 w 187"/>
                <a:gd name="T29" fmla="*/ 178 h 187"/>
                <a:gd name="T30" fmla="*/ 100 w 187"/>
                <a:gd name="T31" fmla="*/ 187 h 187"/>
                <a:gd name="T32" fmla="*/ 99 w 187"/>
                <a:gd name="T33" fmla="*/ 172 h 187"/>
                <a:gd name="T34" fmla="*/ 93 w 187"/>
                <a:gd name="T35" fmla="*/ 172 h 187"/>
                <a:gd name="T36" fmla="*/ 93 w 187"/>
                <a:gd name="T37" fmla="*/ 132 h 187"/>
                <a:gd name="T38" fmla="*/ 130 w 187"/>
                <a:gd name="T39" fmla="*/ 106 h 187"/>
                <a:gd name="T40" fmla="*/ 105 w 187"/>
                <a:gd name="T41" fmla="*/ 57 h 187"/>
                <a:gd name="T42" fmla="*/ 93 w 187"/>
                <a:gd name="T43" fmla="*/ 55 h 187"/>
                <a:gd name="T44" fmla="*/ 93 w 187"/>
                <a:gd name="T45" fmla="*/ 15 h 187"/>
                <a:gd name="T46" fmla="*/ 23 w 187"/>
                <a:gd name="T47" fmla="*/ 129 h 187"/>
                <a:gd name="T48" fmla="*/ 9 w 187"/>
                <a:gd name="T49" fmla="*/ 135 h 187"/>
                <a:gd name="T50" fmla="*/ 0 w 187"/>
                <a:gd name="T51" fmla="*/ 100 h 187"/>
                <a:gd name="T52" fmla="*/ 15 w 187"/>
                <a:gd name="T53" fmla="*/ 99 h 187"/>
                <a:gd name="T54" fmla="*/ 19 w 187"/>
                <a:gd name="T55" fmla="*/ 69 h 187"/>
                <a:gd name="T56" fmla="*/ 4 w 187"/>
                <a:gd name="T57" fmla="*/ 64 h 187"/>
                <a:gd name="T58" fmla="*/ 23 w 187"/>
                <a:gd name="T59" fmla="*/ 32 h 187"/>
                <a:gd name="T60" fmla="*/ 34 w 187"/>
                <a:gd name="T61" fmla="*/ 42 h 187"/>
                <a:gd name="T62" fmla="*/ 58 w 187"/>
                <a:gd name="T63" fmla="*/ 23 h 187"/>
                <a:gd name="T64" fmla="*/ 51 w 187"/>
                <a:gd name="T65" fmla="*/ 10 h 187"/>
                <a:gd name="T66" fmla="*/ 87 w 187"/>
                <a:gd name="T67" fmla="*/ 0 h 187"/>
                <a:gd name="T68" fmla="*/ 88 w 187"/>
                <a:gd name="T69" fmla="*/ 15 h 187"/>
                <a:gd name="T70" fmla="*/ 93 w 187"/>
                <a:gd name="T71" fmla="*/ 15 h 187"/>
                <a:gd name="T72" fmla="*/ 93 w 187"/>
                <a:gd name="T73" fmla="*/ 55 h 187"/>
                <a:gd name="T74" fmla="*/ 57 w 187"/>
                <a:gd name="T75" fmla="*/ 81 h 187"/>
                <a:gd name="T76" fmla="*/ 81 w 187"/>
                <a:gd name="T77" fmla="*/ 130 h 187"/>
                <a:gd name="T78" fmla="*/ 93 w 187"/>
                <a:gd name="T79" fmla="*/ 132 h 187"/>
                <a:gd name="T80" fmla="*/ 93 w 187"/>
                <a:gd name="T81" fmla="*/ 172 h 187"/>
                <a:gd name="T82" fmla="*/ 68 w 187"/>
                <a:gd name="T83" fmla="*/ 168 h 187"/>
                <a:gd name="T84" fmla="*/ 64 w 187"/>
                <a:gd name="T85" fmla="*/ 183 h 187"/>
                <a:gd name="T86" fmla="*/ 32 w 187"/>
                <a:gd name="T87" fmla="*/ 164 h 187"/>
                <a:gd name="T88" fmla="*/ 42 w 187"/>
                <a:gd name="T89" fmla="*/ 153 h 187"/>
                <a:gd name="T90" fmla="*/ 23 w 187"/>
                <a:gd name="T91"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7" h="187">
                  <a:moveTo>
                    <a:pt x="93" y="15"/>
                  </a:moveTo>
                  <a:cubicBezTo>
                    <a:pt x="102" y="15"/>
                    <a:pt x="110" y="16"/>
                    <a:pt x="118" y="19"/>
                  </a:cubicBezTo>
                  <a:cubicBezTo>
                    <a:pt x="123" y="5"/>
                    <a:pt x="123" y="5"/>
                    <a:pt x="123" y="5"/>
                  </a:cubicBezTo>
                  <a:cubicBezTo>
                    <a:pt x="135" y="9"/>
                    <a:pt x="146" y="15"/>
                    <a:pt x="155" y="23"/>
                  </a:cubicBezTo>
                  <a:cubicBezTo>
                    <a:pt x="145" y="34"/>
                    <a:pt x="145" y="34"/>
                    <a:pt x="145" y="34"/>
                  </a:cubicBezTo>
                  <a:cubicBezTo>
                    <a:pt x="153" y="41"/>
                    <a:pt x="159" y="49"/>
                    <a:pt x="164" y="58"/>
                  </a:cubicBezTo>
                  <a:cubicBezTo>
                    <a:pt x="177" y="52"/>
                    <a:pt x="177" y="52"/>
                    <a:pt x="177" y="52"/>
                  </a:cubicBezTo>
                  <a:cubicBezTo>
                    <a:pt x="183" y="63"/>
                    <a:pt x="186" y="75"/>
                    <a:pt x="187" y="87"/>
                  </a:cubicBezTo>
                  <a:cubicBezTo>
                    <a:pt x="172" y="88"/>
                    <a:pt x="172" y="88"/>
                    <a:pt x="172" y="88"/>
                  </a:cubicBezTo>
                  <a:cubicBezTo>
                    <a:pt x="173" y="98"/>
                    <a:pt x="172" y="108"/>
                    <a:pt x="168" y="119"/>
                  </a:cubicBezTo>
                  <a:cubicBezTo>
                    <a:pt x="182" y="123"/>
                    <a:pt x="182" y="123"/>
                    <a:pt x="182" y="123"/>
                  </a:cubicBezTo>
                  <a:cubicBezTo>
                    <a:pt x="178" y="135"/>
                    <a:pt x="172" y="146"/>
                    <a:pt x="164" y="155"/>
                  </a:cubicBezTo>
                  <a:cubicBezTo>
                    <a:pt x="153" y="145"/>
                    <a:pt x="153" y="145"/>
                    <a:pt x="153" y="145"/>
                  </a:cubicBezTo>
                  <a:cubicBezTo>
                    <a:pt x="146" y="153"/>
                    <a:pt x="138" y="160"/>
                    <a:pt x="129" y="164"/>
                  </a:cubicBezTo>
                  <a:cubicBezTo>
                    <a:pt x="135" y="178"/>
                    <a:pt x="135" y="178"/>
                    <a:pt x="135" y="178"/>
                  </a:cubicBezTo>
                  <a:cubicBezTo>
                    <a:pt x="124" y="183"/>
                    <a:pt x="112" y="186"/>
                    <a:pt x="100" y="187"/>
                  </a:cubicBezTo>
                  <a:cubicBezTo>
                    <a:pt x="99" y="172"/>
                    <a:pt x="99" y="172"/>
                    <a:pt x="99" y="172"/>
                  </a:cubicBezTo>
                  <a:cubicBezTo>
                    <a:pt x="97" y="172"/>
                    <a:pt x="95" y="172"/>
                    <a:pt x="93" y="172"/>
                  </a:cubicBezTo>
                  <a:cubicBezTo>
                    <a:pt x="93" y="132"/>
                    <a:pt x="93" y="132"/>
                    <a:pt x="93" y="132"/>
                  </a:cubicBezTo>
                  <a:cubicBezTo>
                    <a:pt x="109" y="132"/>
                    <a:pt x="124" y="122"/>
                    <a:pt x="130" y="106"/>
                  </a:cubicBezTo>
                  <a:cubicBezTo>
                    <a:pt x="136" y="86"/>
                    <a:pt x="126" y="64"/>
                    <a:pt x="105" y="57"/>
                  </a:cubicBezTo>
                  <a:cubicBezTo>
                    <a:pt x="101" y="56"/>
                    <a:pt x="97" y="55"/>
                    <a:pt x="93" y="55"/>
                  </a:cubicBezTo>
                  <a:lnTo>
                    <a:pt x="93" y="15"/>
                  </a:lnTo>
                  <a:close/>
                  <a:moveTo>
                    <a:pt x="23" y="129"/>
                  </a:moveTo>
                  <a:cubicBezTo>
                    <a:pt x="9" y="135"/>
                    <a:pt x="9" y="135"/>
                    <a:pt x="9" y="135"/>
                  </a:cubicBezTo>
                  <a:cubicBezTo>
                    <a:pt x="4" y="125"/>
                    <a:pt x="1" y="113"/>
                    <a:pt x="0" y="100"/>
                  </a:cubicBezTo>
                  <a:cubicBezTo>
                    <a:pt x="15" y="99"/>
                    <a:pt x="15" y="99"/>
                    <a:pt x="15" y="99"/>
                  </a:cubicBezTo>
                  <a:cubicBezTo>
                    <a:pt x="14" y="89"/>
                    <a:pt x="15" y="79"/>
                    <a:pt x="19" y="69"/>
                  </a:cubicBezTo>
                  <a:cubicBezTo>
                    <a:pt x="4" y="64"/>
                    <a:pt x="4" y="64"/>
                    <a:pt x="4" y="64"/>
                  </a:cubicBezTo>
                  <a:cubicBezTo>
                    <a:pt x="8" y="52"/>
                    <a:pt x="15" y="41"/>
                    <a:pt x="23" y="32"/>
                  </a:cubicBezTo>
                  <a:cubicBezTo>
                    <a:pt x="34" y="42"/>
                    <a:pt x="34" y="42"/>
                    <a:pt x="34" y="42"/>
                  </a:cubicBezTo>
                  <a:cubicBezTo>
                    <a:pt x="41" y="34"/>
                    <a:pt x="49" y="28"/>
                    <a:pt x="58" y="23"/>
                  </a:cubicBezTo>
                  <a:cubicBezTo>
                    <a:pt x="51" y="10"/>
                    <a:pt x="51" y="10"/>
                    <a:pt x="51" y="10"/>
                  </a:cubicBezTo>
                  <a:cubicBezTo>
                    <a:pt x="62" y="4"/>
                    <a:pt x="74" y="1"/>
                    <a:pt x="87" y="0"/>
                  </a:cubicBezTo>
                  <a:cubicBezTo>
                    <a:pt x="88" y="15"/>
                    <a:pt x="88" y="15"/>
                    <a:pt x="88" y="15"/>
                  </a:cubicBezTo>
                  <a:cubicBezTo>
                    <a:pt x="90" y="15"/>
                    <a:pt x="92" y="15"/>
                    <a:pt x="93" y="15"/>
                  </a:cubicBezTo>
                  <a:cubicBezTo>
                    <a:pt x="93" y="55"/>
                    <a:pt x="93" y="55"/>
                    <a:pt x="93" y="55"/>
                  </a:cubicBezTo>
                  <a:cubicBezTo>
                    <a:pt x="77" y="55"/>
                    <a:pt x="62" y="65"/>
                    <a:pt x="57" y="81"/>
                  </a:cubicBezTo>
                  <a:cubicBezTo>
                    <a:pt x="50" y="101"/>
                    <a:pt x="61" y="123"/>
                    <a:pt x="81" y="130"/>
                  </a:cubicBezTo>
                  <a:cubicBezTo>
                    <a:pt x="85" y="131"/>
                    <a:pt x="89" y="132"/>
                    <a:pt x="93" y="132"/>
                  </a:cubicBezTo>
                  <a:cubicBezTo>
                    <a:pt x="93" y="172"/>
                    <a:pt x="93" y="172"/>
                    <a:pt x="93" y="172"/>
                  </a:cubicBezTo>
                  <a:cubicBezTo>
                    <a:pt x="85" y="172"/>
                    <a:pt x="77" y="171"/>
                    <a:pt x="68" y="168"/>
                  </a:cubicBezTo>
                  <a:cubicBezTo>
                    <a:pt x="64" y="183"/>
                    <a:pt x="64" y="183"/>
                    <a:pt x="64" y="183"/>
                  </a:cubicBezTo>
                  <a:cubicBezTo>
                    <a:pt x="52" y="179"/>
                    <a:pt x="41" y="172"/>
                    <a:pt x="32" y="164"/>
                  </a:cubicBezTo>
                  <a:cubicBezTo>
                    <a:pt x="42" y="153"/>
                    <a:pt x="42" y="153"/>
                    <a:pt x="42" y="153"/>
                  </a:cubicBezTo>
                  <a:cubicBezTo>
                    <a:pt x="34" y="146"/>
                    <a:pt x="27" y="138"/>
                    <a:pt x="23"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b="1">
                <a:solidFill>
                  <a:schemeClr val="tx2">
                    <a:lumMod val="50000"/>
                  </a:schemeClr>
                </a:solidFill>
                <a:latin typeface="微软雅黑" panose="020B0503020204020204" pitchFamily="34" charset="-122"/>
                <a:ea typeface="微软雅黑" panose="020B0503020204020204" pitchFamily="34" charset="-122"/>
              </a:endParaRPr>
            </a:p>
          </p:txBody>
        </p:sp>
        <p:sp>
          <p:nvSpPr>
            <p:cNvPr id="38" name="Freeform 14"/>
            <p:cNvSpPr>
              <a:spLocks noEditPoints="1"/>
            </p:cNvSpPr>
            <p:nvPr/>
          </p:nvSpPr>
          <p:spPr bwMode="auto">
            <a:xfrm>
              <a:off x="11256963" y="692150"/>
              <a:ext cx="455612" cy="454025"/>
            </a:xfrm>
            <a:custGeom>
              <a:avLst/>
              <a:gdLst>
                <a:gd name="T0" fmla="*/ 104 w 195"/>
                <a:gd name="T1" fmla="*/ 29 h 194"/>
                <a:gd name="T2" fmla="*/ 107 w 195"/>
                <a:gd name="T3" fmla="*/ 0 h 194"/>
                <a:gd name="T4" fmla="*/ 148 w 195"/>
                <a:gd name="T5" fmla="*/ 13 h 194"/>
                <a:gd name="T6" fmla="*/ 133 w 195"/>
                <a:gd name="T7" fmla="*/ 38 h 194"/>
                <a:gd name="T8" fmla="*/ 155 w 195"/>
                <a:gd name="T9" fmla="*/ 59 h 194"/>
                <a:gd name="T10" fmla="*/ 180 w 195"/>
                <a:gd name="T11" fmla="*/ 43 h 194"/>
                <a:gd name="T12" fmla="*/ 190 w 195"/>
                <a:gd name="T13" fmla="*/ 62 h 194"/>
                <a:gd name="T14" fmla="*/ 195 w 195"/>
                <a:gd name="T15" fmla="*/ 83 h 194"/>
                <a:gd name="T16" fmla="*/ 166 w 195"/>
                <a:gd name="T17" fmla="*/ 87 h 194"/>
                <a:gd name="T18" fmla="*/ 164 w 195"/>
                <a:gd name="T19" fmla="*/ 118 h 194"/>
                <a:gd name="T20" fmla="*/ 192 w 195"/>
                <a:gd name="T21" fmla="*/ 127 h 194"/>
                <a:gd name="T22" fmla="*/ 169 w 195"/>
                <a:gd name="T23" fmla="*/ 164 h 194"/>
                <a:gd name="T24" fmla="*/ 148 w 195"/>
                <a:gd name="T25" fmla="*/ 144 h 194"/>
                <a:gd name="T26" fmla="*/ 123 w 195"/>
                <a:gd name="T27" fmla="*/ 161 h 194"/>
                <a:gd name="T28" fmla="*/ 123 w 195"/>
                <a:gd name="T29" fmla="*/ 161 h 194"/>
                <a:gd name="T30" fmla="*/ 133 w 195"/>
                <a:gd name="T31" fmla="*/ 188 h 194"/>
                <a:gd name="T32" fmla="*/ 99 w 195"/>
                <a:gd name="T33" fmla="*/ 194 h 194"/>
                <a:gd name="T34" fmla="*/ 99 w 195"/>
                <a:gd name="T35" fmla="*/ 154 h 194"/>
                <a:gd name="T36" fmla="*/ 119 w 195"/>
                <a:gd name="T37" fmla="*/ 150 h 194"/>
                <a:gd name="T38" fmla="*/ 152 w 195"/>
                <a:gd name="T39" fmla="*/ 77 h 194"/>
                <a:gd name="T40" fmla="*/ 99 w 195"/>
                <a:gd name="T41" fmla="*/ 40 h 194"/>
                <a:gd name="T42" fmla="*/ 99 w 195"/>
                <a:gd name="T43" fmla="*/ 28 h 194"/>
                <a:gd name="T44" fmla="*/ 104 w 195"/>
                <a:gd name="T45" fmla="*/ 29 h 194"/>
                <a:gd name="T46" fmla="*/ 99 w 195"/>
                <a:gd name="T47" fmla="*/ 194 h 194"/>
                <a:gd name="T48" fmla="*/ 90 w 195"/>
                <a:gd name="T49" fmla="*/ 194 h 194"/>
                <a:gd name="T50" fmla="*/ 93 w 195"/>
                <a:gd name="T51" fmla="*/ 165 h 194"/>
                <a:gd name="T52" fmla="*/ 64 w 195"/>
                <a:gd name="T53" fmla="*/ 156 h 194"/>
                <a:gd name="T54" fmla="*/ 49 w 195"/>
                <a:gd name="T55" fmla="*/ 181 h 194"/>
                <a:gd name="T56" fmla="*/ 17 w 195"/>
                <a:gd name="T57" fmla="*/ 151 h 194"/>
                <a:gd name="T58" fmla="*/ 42 w 195"/>
                <a:gd name="T59" fmla="*/ 135 h 194"/>
                <a:gd name="T60" fmla="*/ 35 w 195"/>
                <a:gd name="T61" fmla="*/ 121 h 194"/>
                <a:gd name="T62" fmla="*/ 31 w 195"/>
                <a:gd name="T63" fmla="*/ 106 h 194"/>
                <a:gd name="T64" fmla="*/ 2 w 195"/>
                <a:gd name="T65" fmla="*/ 111 h 194"/>
                <a:gd name="T66" fmla="*/ 6 w 195"/>
                <a:gd name="T67" fmla="*/ 67 h 194"/>
                <a:gd name="T68" fmla="*/ 33 w 195"/>
                <a:gd name="T69" fmla="*/ 76 h 194"/>
                <a:gd name="T70" fmla="*/ 49 w 195"/>
                <a:gd name="T71" fmla="*/ 50 h 194"/>
                <a:gd name="T72" fmla="*/ 28 w 195"/>
                <a:gd name="T73" fmla="*/ 30 h 194"/>
                <a:gd name="T74" fmla="*/ 64 w 195"/>
                <a:gd name="T75" fmla="*/ 6 h 194"/>
                <a:gd name="T76" fmla="*/ 74 w 195"/>
                <a:gd name="T77" fmla="*/ 33 h 194"/>
                <a:gd name="T78" fmla="*/ 99 w 195"/>
                <a:gd name="T79" fmla="*/ 28 h 194"/>
                <a:gd name="T80" fmla="*/ 99 w 195"/>
                <a:gd name="T81" fmla="*/ 40 h 194"/>
                <a:gd name="T82" fmla="*/ 78 w 195"/>
                <a:gd name="T83" fmla="*/ 44 h 194"/>
                <a:gd name="T84" fmla="*/ 45 w 195"/>
                <a:gd name="T85" fmla="*/ 117 h 194"/>
                <a:gd name="T86" fmla="*/ 99 w 195"/>
                <a:gd name="T87" fmla="*/ 154 h 194"/>
                <a:gd name="T88" fmla="*/ 99 w 195"/>
                <a:gd name="T89"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194">
                  <a:moveTo>
                    <a:pt x="104" y="29"/>
                  </a:moveTo>
                  <a:cubicBezTo>
                    <a:pt x="107" y="0"/>
                    <a:pt x="107" y="0"/>
                    <a:pt x="107" y="0"/>
                  </a:cubicBezTo>
                  <a:cubicBezTo>
                    <a:pt x="121" y="1"/>
                    <a:pt x="136" y="5"/>
                    <a:pt x="148" y="13"/>
                  </a:cubicBezTo>
                  <a:cubicBezTo>
                    <a:pt x="133" y="38"/>
                    <a:pt x="133" y="38"/>
                    <a:pt x="133" y="38"/>
                  </a:cubicBezTo>
                  <a:cubicBezTo>
                    <a:pt x="142" y="43"/>
                    <a:pt x="150" y="50"/>
                    <a:pt x="155" y="59"/>
                  </a:cubicBezTo>
                  <a:cubicBezTo>
                    <a:pt x="180" y="43"/>
                    <a:pt x="180" y="43"/>
                    <a:pt x="180" y="43"/>
                  </a:cubicBezTo>
                  <a:cubicBezTo>
                    <a:pt x="184" y="49"/>
                    <a:pt x="187" y="55"/>
                    <a:pt x="190" y="62"/>
                  </a:cubicBezTo>
                  <a:cubicBezTo>
                    <a:pt x="192" y="69"/>
                    <a:pt x="194" y="76"/>
                    <a:pt x="195" y="83"/>
                  </a:cubicBezTo>
                  <a:cubicBezTo>
                    <a:pt x="166" y="87"/>
                    <a:pt x="166" y="87"/>
                    <a:pt x="166" y="87"/>
                  </a:cubicBezTo>
                  <a:cubicBezTo>
                    <a:pt x="168" y="98"/>
                    <a:pt x="167" y="108"/>
                    <a:pt x="164" y="118"/>
                  </a:cubicBezTo>
                  <a:cubicBezTo>
                    <a:pt x="192" y="127"/>
                    <a:pt x="192" y="127"/>
                    <a:pt x="192" y="127"/>
                  </a:cubicBezTo>
                  <a:cubicBezTo>
                    <a:pt x="187" y="140"/>
                    <a:pt x="180" y="153"/>
                    <a:pt x="169" y="164"/>
                  </a:cubicBezTo>
                  <a:cubicBezTo>
                    <a:pt x="148" y="144"/>
                    <a:pt x="148" y="144"/>
                    <a:pt x="148" y="144"/>
                  </a:cubicBezTo>
                  <a:cubicBezTo>
                    <a:pt x="141" y="151"/>
                    <a:pt x="133" y="157"/>
                    <a:pt x="123" y="161"/>
                  </a:cubicBezTo>
                  <a:cubicBezTo>
                    <a:pt x="123" y="161"/>
                    <a:pt x="123" y="161"/>
                    <a:pt x="123" y="161"/>
                  </a:cubicBezTo>
                  <a:cubicBezTo>
                    <a:pt x="133" y="188"/>
                    <a:pt x="133" y="188"/>
                    <a:pt x="133" y="188"/>
                  </a:cubicBezTo>
                  <a:cubicBezTo>
                    <a:pt x="122" y="192"/>
                    <a:pt x="110" y="194"/>
                    <a:pt x="99" y="194"/>
                  </a:cubicBezTo>
                  <a:cubicBezTo>
                    <a:pt x="99" y="154"/>
                    <a:pt x="99" y="154"/>
                    <a:pt x="99" y="154"/>
                  </a:cubicBezTo>
                  <a:cubicBezTo>
                    <a:pt x="105" y="154"/>
                    <a:pt x="112" y="153"/>
                    <a:pt x="119" y="150"/>
                  </a:cubicBezTo>
                  <a:cubicBezTo>
                    <a:pt x="148" y="139"/>
                    <a:pt x="163" y="106"/>
                    <a:pt x="152" y="77"/>
                  </a:cubicBezTo>
                  <a:cubicBezTo>
                    <a:pt x="143" y="54"/>
                    <a:pt x="121" y="40"/>
                    <a:pt x="99" y="40"/>
                  </a:cubicBezTo>
                  <a:cubicBezTo>
                    <a:pt x="99" y="28"/>
                    <a:pt x="99" y="28"/>
                    <a:pt x="99" y="28"/>
                  </a:cubicBezTo>
                  <a:cubicBezTo>
                    <a:pt x="100" y="28"/>
                    <a:pt x="102" y="29"/>
                    <a:pt x="104" y="29"/>
                  </a:cubicBezTo>
                  <a:close/>
                  <a:moveTo>
                    <a:pt x="99" y="194"/>
                  </a:moveTo>
                  <a:cubicBezTo>
                    <a:pt x="96" y="194"/>
                    <a:pt x="93" y="194"/>
                    <a:pt x="90" y="194"/>
                  </a:cubicBezTo>
                  <a:cubicBezTo>
                    <a:pt x="93" y="165"/>
                    <a:pt x="93" y="165"/>
                    <a:pt x="93" y="165"/>
                  </a:cubicBezTo>
                  <a:cubicBezTo>
                    <a:pt x="82" y="164"/>
                    <a:pt x="73" y="161"/>
                    <a:pt x="64" y="156"/>
                  </a:cubicBezTo>
                  <a:cubicBezTo>
                    <a:pt x="49" y="181"/>
                    <a:pt x="49" y="181"/>
                    <a:pt x="49" y="181"/>
                  </a:cubicBezTo>
                  <a:cubicBezTo>
                    <a:pt x="37" y="174"/>
                    <a:pt x="26" y="164"/>
                    <a:pt x="17" y="151"/>
                  </a:cubicBezTo>
                  <a:cubicBezTo>
                    <a:pt x="42" y="135"/>
                    <a:pt x="42" y="135"/>
                    <a:pt x="42" y="135"/>
                  </a:cubicBezTo>
                  <a:cubicBezTo>
                    <a:pt x="39" y="131"/>
                    <a:pt x="36" y="126"/>
                    <a:pt x="35" y="121"/>
                  </a:cubicBezTo>
                  <a:cubicBezTo>
                    <a:pt x="33" y="116"/>
                    <a:pt x="31" y="111"/>
                    <a:pt x="31" y="106"/>
                  </a:cubicBezTo>
                  <a:cubicBezTo>
                    <a:pt x="2" y="111"/>
                    <a:pt x="2" y="111"/>
                    <a:pt x="2" y="111"/>
                  </a:cubicBezTo>
                  <a:cubicBezTo>
                    <a:pt x="0" y="96"/>
                    <a:pt x="1" y="81"/>
                    <a:pt x="6" y="67"/>
                  </a:cubicBezTo>
                  <a:cubicBezTo>
                    <a:pt x="33" y="76"/>
                    <a:pt x="33" y="76"/>
                    <a:pt x="33" y="76"/>
                  </a:cubicBezTo>
                  <a:cubicBezTo>
                    <a:pt x="36" y="66"/>
                    <a:pt x="42" y="57"/>
                    <a:pt x="49" y="50"/>
                  </a:cubicBezTo>
                  <a:cubicBezTo>
                    <a:pt x="28" y="30"/>
                    <a:pt x="28" y="30"/>
                    <a:pt x="28" y="30"/>
                  </a:cubicBezTo>
                  <a:cubicBezTo>
                    <a:pt x="37" y="19"/>
                    <a:pt x="50" y="11"/>
                    <a:pt x="64" y="6"/>
                  </a:cubicBezTo>
                  <a:cubicBezTo>
                    <a:pt x="74" y="33"/>
                    <a:pt x="74" y="33"/>
                    <a:pt x="74" y="33"/>
                  </a:cubicBezTo>
                  <a:cubicBezTo>
                    <a:pt x="82" y="30"/>
                    <a:pt x="90" y="28"/>
                    <a:pt x="99" y="28"/>
                  </a:cubicBezTo>
                  <a:cubicBezTo>
                    <a:pt x="99" y="40"/>
                    <a:pt x="99" y="40"/>
                    <a:pt x="99" y="40"/>
                  </a:cubicBezTo>
                  <a:cubicBezTo>
                    <a:pt x="92" y="40"/>
                    <a:pt x="85" y="41"/>
                    <a:pt x="78" y="44"/>
                  </a:cubicBezTo>
                  <a:cubicBezTo>
                    <a:pt x="49" y="55"/>
                    <a:pt x="34" y="88"/>
                    <a:pt x="45" y="117"/>
                  </a:cubicBezTo>
                  <a:cubicBezTo>
                    <a:pt x="54" y="140"/>
                    <a:pt x="76" y="154"/>
                    <a:pt x="99" y="154"/>
                  </a:cubicBezTo>
                  <a:lnTo>
                    <a:pt x="99" y="1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b="1">
                <a:solidFill>
                  <a:schemeClr val="tx2">
                    <a:lumMod val="50000"/>
                  </a:schemeClr>
                </a:solidFill>
                <a:latin typeface="微软雅黑" panose="020B0503020204020204" pitchFamily="34" charset="-122"/>
                <a:ea typeface="微软雅黑" panose="020B0503020204020204" pitchFamily="34" charset="-122"/>
              </a:endParaRPr>
            </a:p>
          </p:txBody>
        </p:sp>
      </p:grpSp>
      <p:sp>
        <p:nvSpPr>
          <p:cNvPr id="39" name="KSO_Shape"/>
          <p:cNvSpPr>
            <a:spLocks/>
          </p:cNvSpPr>
          <p:nvPr/>
        </p:nvSpPr>
        <p:spPr bwMode="auto">
          <a:xfrm>
            <a:off x="7601641" y="2564904"/>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rgbClr val="2F5EB0"/>
          </a:solidFill>
          <a:ln>
            <a:noFill/>
          </a:ln>
          <a:effectLst>
            <a:outerShdw blurRad="50800" dist="38100" dir="2700000" algn="tl" rotWithShape="0">
              <a:prstClr val="black">
                <a:alpha val="40000"/>
              </a:prstClr>
            </a:outerShdw>
          </a:effectLst>
        </p:spPr>
        <p:txBody>
          <a:bodyPr anchor="ctr"/>
          <a:lstStyle/>
          <a:p>
            <a:endParaRPr lang="zh-CN" altLang="en-US"/>
          </a:p>
        </p:txBody>
      </p:sp>
      <p:sp>
        <p:nvSpPr>
          <p:cNvPr id="40" name="文本框 58"/>
          <p:cNvSpPr txBox="1"/>
          <p:nvPr/>
        </p:nvSpPr>
        <p:spPr>
          <a:xfrm>
            <a:off x="2745253" y="3852337"/>
            <a:ext cx="665568" cy="584775"/>
          </a:xfrm>
          <a:prstGeom prst="rect">
            <a:avLst/>
          </a:prstGeom>
          <a:noFill/>
          <a:effectLst/>
        </p:spPr>
        <p:txBody>
          <a:bodyPr wrap="none" rtlCol="0">
            <a:spAutoFit/>
          </a:bodyPr>
          <a:lstStyle/>
          <a:p>
            <a:pPr algn="ctr"/>
            <a:r>
              <a:rPr lang="en-US" altLang="zh-CN" sz="3200"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01</a:t>
            </a:r>
            <a:endParaRPr lang="zh-CN" altLang="en-US" sz="2000"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文本框 59"/>
          <p:cNvSpPr txBox="1"/>
          <p:nvPr/>
        </p:nvSpPr>
        <p:spPr>
          <a:xfrm>
            <a:off x="4754316" y="3852337"/>
            <a:ext cx="665568" cy="584775"/>
          </a:xfrm>
          <a:prstGeom prst="rect">
            <a:avLst/>
          </a:prstGeom>
          <a:noFill/>
          <a:effectLst/>
        </p:spPr>
        <p:txBody>
          <a:bodyPr wrap="none" rtlCol="0">
            <a:spAutoFit/>
          </a:bodyPr>
          <a:lstStyle/>
          <a:p>
            <a:pPr algn="ctr"/>
            <a:r>
              <a:rPr lang="en-US" altLang="zh-CN" sz="3200"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02</a:t>
            </a:r>
            <a:endParaRPr lang="zh-CN" altLang="en-US" sz="2000"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2" name="文本框 60"/>
          <p:cNvSpPr txBox="1"/>
          <p:nvPr/>
        </p:nvSpPr>
        <p:spPr>
          <a:xfrm>
            <a:off x="6763378" y="3852337"/>
            <a:ext cx="665567" cy="584775"/>
          </a:xfrm>
          <a:prstGeom prst="rect">
            <a:avLst/>
          </a:prstGeom>
          <a:noFill/>
          <a:effectLst/>
        </p:spPr>
        <p:txBody>
          <a:bodyPr wrap="none" rtlCol="0">
            <a:spAutoFit/>
          </a:bodyPr>
          <a:lstStyle/>
          <a:p>
            <a:pPr algn="ctr"/>
            <a:r>
              <a:rPr lang="en-US" altLang="zh-CN" sz="3200"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03</a:t>
            </a:r>
            <a:endParaRPr lang="zh-CN" altLang="en-US" sz="2000"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3" name="文本框 61"/>
          <p:cNvSpPr txBox="1"/>
          <p:nvPr/>
        </p:nvSpPr>
        <p:spPr>
          <a:xfrm>
            <a:off x="8772441" y="3852337"/>
            <a:ext cx="665567" cy="584775"/>
          </a:xfrm>
          <a:prstGeom prst="rect">
            <a:avLst/>
          </a:prstGeom>
          <a:noFill/>
          <a:effectLst/>
        </p:spPr>
        <p:txBody>
          <a:bodyPr wrap="none" rtlCol="0">
            <a:spAutoFit/>
          </a:bodyPr>
          <a:lstStyle/>
          <a:p>
            <a:pPr algn="ctr"/>
            <a:r>
              <a:rPr lang="en-US" altLang="zh-CN" sz="3200"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04</a:t>
            </a:r>
            <a:endParaRPr lang="zh-CN" altLang="en-US" sz="2000"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TextBox 7"/>
          <p:cNvSpPr>
            <a:spLocks noChangeArrowheads="1"/>
          </p:cNvSpPr>
          <p:nvPr/>
        </p:nvSpPr>
        <p:spPr bwMode="auto">
          <a:xfrm>
            <a:off x="2446863" y="4586645"/>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45" name="圆角矩形 44"/>
          <p:cNvSpPr/>
          <p:nvPr/>
        </p:nvSpPr>
        <p:spPr>
          <a:xfrm>
            <a:off x="2235655" y="4491622"/>
            <a:ext cx="1646552" cy="467045"/>
          </a:xfrm>
          <a:prstGeom prst="roundRect">
            <a:avLst>
              <a:gd name="adj" fmla="val 50000"/>
            </a:avLst>
          </a:prstGeom>
          <a:noFill/>
          <a:ln>
            <a:solidFill>
              <a:srgbClr val="2F5EB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endParaRPr>
          </a:p>
        </p:txBody>
      </p:sp>
      <p:sp>
        <p:nvSpPr>
          <p:cNvPr id="46" name="文本框 49"/>
          <p:cNvSpPr txBox="1"/>
          <p:nvPr/>
        </p:nvSpPr>
        <p:spPr>
          <a:xfrm>
            <a:off x="2137147" y="5013176"/>
            <a:ext cx="1817068" cy="625171"/>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47" name="TextBox 7"/>
          <p:cNvSpPr>
            <a:spLocks noChangeArrowheads="1"/>
          </p:cNvSpPr>
          <p:nvPr/>
        </p:nvSpPr>
        <p:spPr bwMode="auto">
          <a:xfrm>
            <a:off x="4463087" y="4586645"/>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48" name="圆角矩形 47"/>
          <p:cNvSpPr/>
          <p:nvPr/>
        </p:nvSpPr>
        <p:spPr>
          <a:xfrm>
            <a:off x="4251879" y="4491622"/>
            <a:ext cx="1646552" cy="467045"/>
          </a:xfrm>
          <a:prstGeom prst="roundRect">
            <a:avLst>
              <a:gd name="adj" fmla="val 50000"/>
            </a:avLst>
          </a:prstGeom>
          <a:noFill/>
          <a:ln>
            <a:solidFill>
              <a:srgbClr val="2F5EB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endParaRPr>
          </a:p>
        </p:txBody>
      </p:sp>
      <p:sp>
        <p:nvSpPr>
          <p:cNvPr id="49" name="文本框 49"/>
          <p:cNvSpPr txBox="1"/>
          <p:nvPr/>
        </p:nvSpPr>
        <p:spPr>
          <a:xfrm>
            <a:off x="4153371" y="5036077"/>
            <a:ext cx="1817068" cy="625171"/>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50" name="TextBox 7"/>
          <p:cNvSpPr>
            <a:spLocks noChangeArrowheads="1"/>
          </p:cNvSpPr>
          <p:nvPr/>
        </p:nvSpPr>
        <p:spPr bwMode="auto">
          <a:xfrm>
            <a:off x="6534451" y="4586645"/>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51" name="圆角矩形 50"/>
          <p:cNvSpPr/>
          <p:nvPr/>
        </p:nvSpPr>
        <p:spPr>
          <a:xfrm>
            <a:off x="6323243" y="4491622"/>
            <a:ext cx="1646552" cy="467045"/>
          </a:xfrm>
          <a:prstGeom prst="roundRect">
            <a:avLst>
              <a:gd name="adj" fmla="val 50000"/>
            </a:avLst>
          </a:prstGeom>
          <a:noFill/>
          <a:ln>
            <a:solidFill>
              <a:srgbClr val="2F5EB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endParaRPr>
          </a:p>
        </p:txBody>
      </p:sp>
      <p:sp>
        <p:nvSpPr>
          <p:cNvPr id="52" name="文本框 49"/>
          <p:cNvSpPr txBox="1"/>
          <p:nvPr/>
        </p:nvSpPr>
        <p:spPr>
          <a:xfrm>
            <a:off x="6224735" y="5048173"/>
            <a:ext cx="1817068" cy="625171"/>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59" name="TextBox 7"/>
          <p:cNvSpPr>
            <a:spLocks noChangeArrowheads="1"/>
          </p:cNvSpPr>
          <p:nvPr/>
        </p:nvSpPr>
        <p:spPr bwMode="auto">
          <a:xfrm>
            <a:off x="8550675" y="4586645"/>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60" name="圆角矩形 59"/>
          <p:cNvSpPr/>
          <p:nvPr/>
        </p:nvSpPr>
        <p:spPr>
          <a:xfrm>
            <a:off x="8339467" y="4491622"/>
            <a:ext cx="1646552" cy="467045"/>
          </a:xfrm>
          <a:prstGeom prst="roundRect">
            <a:avLst>
              <a:gd name="adj" fmla="val 50000"/>
            </a:avLst>
          </a:prstGeom>
          <a:noFill/>
          <a:ln>
            <a:solidFill>
              <a:srgbClr val="2F5EB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endParaRPr>
          </a:p>
        </p:txBody>
      </p:sp>
      <p:sp>
        <p:nvSpPr>
          <p:cNvPr id="61" name="文本框 49"/>
          <p:cNvSpPr txBox="1"/>
          <p:nvPr/>
        </p:nvSpPr>
        <p:spPr>
          <a:xfrm>
            <a:off x="8240959" y="5048173"/>
            <a:ext cx="1817068" cy="625171"/>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62" name="TextBox 61"/>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18659461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1+#ppt_w/2"/>
                                          </p:val>
                                        </p:tav>
                                        <p:tav tm="100000">
                                          <p:val>
                                            <p:strVal val="#ppt_x"/>
                                          </p:val>
                                        </p:tav>
                                      </p:tavLst>
                                    </p:anim>
                                    <p:anim calcmode="lin" valueType="num">
                                      <p:cBhvr additive="base">
                                        <p:cTn id="13" dur="500" fill="hold"/>
                                        <p:tgtEl>
                                          <p:spTgt spid="27"/>
                                        </p:tgtEl>
                                        <p:attrNameLst>
                                          <p:attrName>ppt_y</p:attrName>
                                        </p:attrNameLst>
                                      </p:cBhvr>
                                      <p:tavLst>
                                        <p:tav tm="0">
                                          <p:val>
                                            <p:strVal val="#ppt_y"/>
                                          </p:val>
                                        </p:tav>
                                        <p:tav tm="100000">
                                          <p:val>
                                            <p:strVal val="#ppt_y"/>
                                          </p:val>
                                        </p:tav>
                                      </p:tavLst>
                                    </p:anim>
                                  </p:childTnLst>
                                </p:cTn>
                              </p:par>
                              <p:par>
                                <p:cTn id="14" presetID="53" presetClass="entr" presetSubtype="16" fill="hold" nodeType="withEffect">
                                  <p:stCondLst>
                                    <p:cond delay="500"/>
                                  </p:stCondLst>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ppt_w</p:attrName>
                                        </p:attrNameLst>
                                      </p:cBhvr>
                                      <p:tavLst>
                                        <p:tav tm="0">
                                          <p:val>
                                            <p:fltVal val="0"/>
                                          </p:val>
                                        </p:tav>
                                        <p:tav tm="100000">
                                          <p:val>
                                            <p:strVal val="#ppt_w"/>
                                          </p:val>
                                        </p:tav>
                                      </p:tavLst>
                                    </p:anim>
                                    <p:anim calcmode="lin" valueType="num">
                                      <p:cBhvr>
                                        <p:cTn id="17" dur="500" fill="hold"/>
                                        <p:tgtEl>
                                          <p:spTgt spid="14"/>
                                        </p:tgtEl>
                                        <p:attrNameLst>
                                          <p:attrName>ppt_h</p:attrName>
                                        </p:attrNameLst>
                                      </p:cBhvr>
                                      <p:tavLst>
                                        <p:tav tm="0">
                                          <p:val>
                                            <p:fltVal val="0"/>
                                          </p:val>
                                        </p:tav>
                                        <p:tav tm="100000">
                                          <p:val>
                                            <p:strVal val="#ppt_h"/>
                                          </p:val>
                                        </p:tav>
                                      </p:tavLst>
                                    </p:anim>
                                    <p:animEffect transition="in" filter="fade">
                                      <p:cBhvr>
                                        <p:cTn id="18" dur="500"/>
                                        <p:tgtEl>
                                          <p:spTgt spid="14"/>
                                        </p:tgtEl>
                                      </p:cBhvr>
                                    </p:animEffect>
                                  </p:childTnLst>
                                </p:cTn>
                              </p:par>
                              <p:par>
                                <p:cTn id="19" presetID="53" presetClass="entr" presetSubtype="16" fill="hold" nodeType="withEffect">
                                  <p:stCondLst>
                                    <p:cond delay="50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childTnLst>
                                </p:cTn>
                              </p:par>
                              <p:par>
                                <p:cTn id="24" presetID="53" presetClass="entr" presetSubtype="16" fill="hold" nodeType="withEffect">
                                  <p:stCondLst>
                                    <p:cond delay="50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53" presetClass="entr" presetSubtype="16" fill="hold" nodeType="withEffect">
                                  <p:stCondLst>
                                    <p:cond delay="50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par>
                                <p:cTn id="34" presetID="53" presetClass="entr" presetSubtype="16" fill="hold" nodeType="withEffect">
                                  <p:stCondLst>
                                    <p:cond delay="500"/>
                                  </p:stCondLst>
                                  <p:childTnLst>
                                    <p:set>
                                      <p:cBhvr>
                                        <p:cTn id="35" dur="1" fill="hold">
                                          <p:stCondLst>
                                            <p:cond delay="0"/>
                                          </p:stCondLst>
                                        </p:cTn>
                                        <p:tgtEl>
                                          <p:spTgt spid="28"/>
                                        </p:tgtEl>
                                        <p:attrNameLst>
                                          <p:attrName>style.visibility</p:attrName>
                                        </p:attrNameLst>
                                      </p:cBhvr>
                                      <p:to>
                                        <p:strVal val="visible"/>
                                      </p:to>
                                    </p:set>
                                    <p:anim calcmode="lin" valueType="num">
                                      <p:cBhvr>
                                        <p:cTn id="36" dur="500" fill="hold"/>
                                        <p:tgtEl>
                                          <p:spTgt spid="28"/>
                                        </p:tgtEl>
                                        <p:attrNameLst>
                                          <p:attrName>ppt_w</p:attrName>
                                        </p:attrNameLst>
                                      </p:cBhvr>
                                      <p:tavLst>
                                        <p:tav tm="0">
                                          <p:val>
                                            <p:fltVal val="0"/>
                                          </p:val>
                                        </p:tav>
                                        <p:tav tm="100000">
                                          <p:val>
                                            <p:strVal val="#ppt_w"/>
                                          </p:val>
                                        </p:tav>
                                      </p:tavLst>
                                    </p:anim>
                                    <p:anim calcmode="lin" valueType="num">
                                      <p:cBhvr>
                                        <p:cTn id="37" dur="500" fill="hold"/>
                                        <p:tgtEl>
                                          <p:spTgt spid="28"/>
                                        </p:tgtEl>
                                        <p:attrNameLst>
                                          <p:attrName>ppt_h</p:attrName>
                                        </p:attrNameLst>
                                      </p:cBhvr>
                                      <p:tavLst>
                                        <p:tav tm="0">
                                          <p:val>
                                            <p:fltVal val="0"/>
                                          </p:val>
                                        </p:tav>
                                        <p:tav tm="100000">
                                          <p:val>
                                            <p:strVal val="#ppt_h"/>
                                          </p:val>
                                        </p:tav>
                                      </p:tavLst>
                                    </p:anim>
                                    <p:animEffect transition="in" filter="fade">
                                      <p:cBhvr>
                                        <p:cTn id="38" dur="500"/>
                                        <p:tgtEl>
                                          <p:spTgt spid="28"/>
                                        </p:tgtEl>
                                      </p:cBhvr>
                                    </p:animEffect>
                                  </p:childTnLst>
                                </p:cTn>
                              </p:par>
                              <p:par>
                                <p:cTn id="39" presetID="53" presetClass="entr" presetSubtype="16" fill="hold" nodeType="withEffect">
                                  <p:stCondLst>
                                    <p:cond delay="500"/>
                                  </p:stCondLst>
                                  <p:childTnLst>
                                    <p:set>
                                      <p:cBhvr>
                                        <p:cTn id="40" dur="1" fill="hold">
                                          <p:stCondLst>
                                            <p:cond delay="0"/>
                                          </p:stCondLst>
                                        </p:cTn>
                                        <p:tgtEl>
                                          <p:spTgt spid="31"/>
                                        </p:tgtEl>
                                        <p:attrNameLst>
                                          <p:attrName>style.visibility</p:attrName>
                                        </p:attrNameLst>
                                      </p:cBhvr>
                                      <p:to>
                                        <p:strVal val="visible"/>
                                      </p:to>
                                    </p:set>
                                    <p:anim calcmode="lin" valueType="num">
                                      <p:cBhvr>
                                        <p:cTn id="41" dur="500" fill="hold"/>
                                        <p:tgtEl>
                                          <p:spTgt spid="31"/>
                                        </p:tgtEl>
                                        <p:attrNameLst>
                                          <p:attrName>ppt_w</p:attrName>
                                        </p:attrNameLst>
                                      </p:cBhvr>
                                      <p:tavLst>
                                        <p:tav tm="0">
                                          <p:val>
                                            <p:fltVal val="0"/>
                                          </p:val>
                                        </p:tav>
                                        <p:tav tm="100000">
                                          <p:val>
                                            <p:strVal val="#ppt_w"/>
                                          </p:val>
                                        </p:tav>
                                      </p:tavLst>
                                    </p:anim>
                                    <p:anim calcmode="lin" valueType="num">
                                      <p:cBhvr>
                                        <p:cTn id="42" dur="500" fill="hold"/>
                                        <p:tgtEl>
                                          <p:spTgt spid="31"/>
                                        </p:tgtEl>
                                        <p:attrNameLst>
                                          <p:attrName>ppt_h</p:attrName>
                                        </p:attrNameLst>
                                      </p:cBhvr>
                                      <p:tavLst>
                                        <p:tav tm="0">
                                          <p:val>
                                            <p:fltVal val="0"/>
                                          </p:val>
                                        </p:tav>
                                        <p:tav tm="100000">
                                          <p:val>
                                            <p:strVal val="#ppt_h"/>
                                          </p:val>
                                        </p:tav>
                                      </p:tavLst>
                                    </p:anim>
                                    <p:animEffect transition="in" filter="fade">
                                      <p:cBhvr>
                                        <p:cTn id="43" dur="500"/>
                                        <p:tgtEl>
                                          <p:spTgt spid="31"/>
                                        </p:tgtEl>
                                      </p:cBhvr>
                                    </p:animEffect>
                                  </p:childTnLst>
                                </p:cTn>
                              </p:par>
                              <p:par>
                                <p:cTn id="44" presetID="53" presetClass="entr" presetSubtype="16" fill="hold" nodeType="withEffect">
                                  <p:stCondLst>
                                    <p:cond delay="500"/>
                                  </p:stCondLst>
                                  <p:childTnLst>
                                    <p:set>
                                      <p:cBhvr>
                                        <p:cTn id="45" dur="1" fill="hold">
                                          <p:stCondLst>
                                            <p:cond delay="0"/>
                                          </p:stCondLst>
                                        </p:cTn>
                                        <p:tgtEl>
                                          <p:spTgt spid="35"/>
                                        </p:tgtEl>
                                        <p:attrNameLst>
                                          <p:attrName>style.visibility</p:attrName>
                                        </p:attrNameLst>
                                      </p:cBhvr>
                                      <p:to>
                                        <p:strVal val="visible"/>
                                      </p:to>
                                    </p:set>
                                    <p:anim calcmode="lin" valueType="num">
                                      <p:cBhvr>
                                        <p:cTn id="46" dur="500" fill="hold"/>
                                        <p:tgtEl>
                                          <p:spTgt spid="35"/>
                                        </p:tgtEl>
                                        <p:attrNameLst>
                                          <p:attrName>ppt_w</p:attrName>
                                        </p:attrNameLst>
                                      </p:cBhvr>
                                      <p:tavLst>
                                        <p:tav tm="0">
                                          <p:val>
                                            <p:fltVal val="0"/>
                                          </p:val>
                                        </p:tav>
                                        <p:tav tm="100000">
                                          <p:val>
                                            <p:strVal val="#ppt_w"/>
                                          </p:val>
                                        </p:tav>
                                      </p:tavLst>
                                    </p:anim>
                                    <p:anim calcmode="lin" valueType="num">
                                      <p:cBhvr>
                                        <p:cTn id="47" dur="500" fill="hold"/>
                                        <p:tgtEl>
                                          <p:spTgt spid="35"/>
                                        </p:tgtEl>
                                        <p:attrNameLst>
                                          <p:attrName>ppt_h</p:attrName>
                                        </p:attrNameLst>
                                      </p:cBhvr>
                                      <p:tavLst>
                                        <p:tav tm="0">
                                          <p:val>
                                            <p:fltVal val="0"/>
                                          </p:val>
                                        </p:tav>
                                        <p:tav tm="100000">
                                          <p:val>
                                            <p:strVal val="#ppt_h"/>
                                          </p:val>
                                        </p:tav>
                                      </p:tavLst>
                                    </p:anim>
                                    <p:animEffect transition="in" filter="fade">
                                      <p:cBhvr>
                                        <p:cTn id="48" dur="500"/>
                                        <p:tgtEl>
                                          <p:spTgt spid="35"/>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39"/>
                                        </p:tgtEl>
                                        <p:attrNameLst>
                                          <p:attrName>style.visibility</p:attrName>
                                        </p:attrNameLst>
                                      </p:cBhvr>
                                      <p:to>
                                        <p:strVal val="visible"/>
                                      </p:to>
                                    </p:set>
                                    <p:anim calcmode="lin" valueType="num">
                                      <p:cBhvr>
                                        <p:cTn id="51" dur="500" fill="hold"/>
                                        <p:tgtEl>
                                          <p:spTgt spid="39"/>
                                        </p:tgtEl>
                                        <p:attrNameLst>
                                          <p:attrName>ppt_w</p:attrName>
                                        </p:attrNameLst>
                                      </p:cBhvr>
                                      <p:tavLst>
                                        <p:tav tm="0">
                                          <p:val>
                                            <p:fltVal val="0"/>
                                          </p:val>
                                        </p:tav>
                                        <p:tav tm="100000">
                                          <p:val>
                                            <p:strVal val="#ppt_w"/>
                                          </p:val>
                                        </p:tav>
                                      </p:tavLst>
                                    </p:anim>
                                    <p:anim calcmode="lin" valueType="num">
                                      <p:cBhvr>
                                        <p:cTn id="52" dur="500" fill="hold"/>
                                        <p:tgtEl>
                                          <p:spTgt spid="39"/>
                                        </p:tgtEl>
                                        <p:attrNameLst>
                                          <p:attrName>ppt_h</p:attrName>
                                        </p:attrNameLst>
                                      </p:cBhvr>
                                      <p:tavLst>
                                        <p:tav tm="0">
                                          <p:val>
                                            <p:fltVal val="0"/>
                                          </p:val>
                                        </p:tav>
                                        <p:tav tm="100000">
                                          <p:val>
                                            <p:strVal val="#ppt_h"/>
                                          </p:val>
                                        </p:tav>
                                      </p:tavLst>
                                    </p:anim>
                                    <p:animEffect transition="in" filter="fade">
                                      <p:cBhvr>
                                        <p:cTn id="53" dur="500"/>
                                        <p:tgtEl>
                                          <p:spTgt spid="39"/>
                                        </p:tgtEl>
                                      </p:cBhvr>
                                    </p:animEffect>
                                  </p:childTnLst>
                                </p:cTn>
                              </p:par>
                            </p:childTnLst>
                          </p:cTn>
                        </p:par>
                        <p:par>
                          <p:cTn id="54" fill="hold">
                            <p:stCondLst>
                              <p:cond delay="1500"/>
                            </p:stCondLst>
                            <p:childTnLst>
                              <p:par>
                                <p:cTn id="55" presetID="42" presetClass="entr" presetSubtype="0"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750"/>
                                        <p:tgtEl>
                                          <p:spTgt spid="40"/>
                                        </p:tgtEl>
                                      </p:cBhvr>
                                    </p:animEffect>
                                    <p:anim calcmode="lin" valueType="num">
                                      <p:cBhvr>
                                        <p:cTn id="58" dur="750" fill="hold"/>
                                        <p:tgtEl>
                                          <p:spTgt spid="40"/>
                                        </p:tgtEl>
                                        <p:attrNameLst>
                                          <p:attrName>ppt_x</p:attrName>
                                        </p:attrNameLst>
                                      </p:cBhvr>
                                      <p:tavLst>
                                        <p:tav tm="0">
                                          <p:val>
                                            <p:strVal val="#ppt_x"/>
                                          </p:val>
                                        </p:tav>
                                        <p:tav tm="100000">
                                          <p:val>
                                            <p:strVal val="#ppt_x"/>
                                          </p:val>
                                        </p:tav>
                                      </p:tavLst>
                                    </p:anim>
                                    <p:anim calcmode="lin" valueType="num">
                                      <p:cBhvr>
                                        <p:cTn id="59" dur="750" fill="hold"/>
                                        <p:tgtEl>
                                          <p:spTgt spid="40"/>
                                        </p:tgtEl>
                                        <p:attrNameLst>
                                          <p:attrName>ppt_y</p:attrName>
                                        </p:attrNameLst>
                                      </p:cBhvr>
                                      <p:tavLst>
                                        <p:tav tm="0">
                                          <p:val>
                                            <p:strVal val="#ppt_y+.1"/>
                                          </p:val>
                                        </p:tav>
                                        <p:tav tm="100000">
                                          <p:val>
                                            <p:strVal val="#ppt_y"/>
                                          </p:val>
                                        </p:tav>
                                      </p:tavLst>
                                    </p:anim>
                                  </p:childTnLst>
                                </p:cTn>
                              </p:par>
                            </p:childTnLst>
                          </p:cTn>
                        </p:par>
                        <p:par>
                          <p:cTn id="60" fill="hold">
                            <p:stCondLst>
                              <p:cond delay="2250"/>
                            </p:stCondLst>
                            <p:childTnLst>
                              <p:par>
                                <p:cTn id="61" presetID="42" presetClass="entr" presetSubtype="0" fill="hold" grpId="0"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750"/>
                                        <p:tgtEl>
                                          <p:spTgt spid="44"/>
                                        </p:tgtEl>
                                      </p:cBhvr>
                                    </p:animEffect>
                                    <p:anim calcmode="lin" valueType="num">
                                      <p:cBhvr>
                                        <p:cTn id="64" dur="750" fill="hold"/>
                                        <p:tgtEl>
                                          <p:spTgt spid="44"/>
                                        </p:tgtEl>
                                        <p:attrNameLst>
                                          <p:attrName>ppt_x</p:attrName>
                                        </p:attrNameLst>
                                      </p:cBhvr>
                                      <p:tavLst>
                                        <p:tav tm="0">
                                          <p:val>
                                            <p:strVal val="#ppt_x"/>
                                          </p:val>
                                        </p:tav>
                                        <p:tav tm="100000">
                                          <p:val>
                                            <p:strVal val="#ppt_x"/>
                                          </p:val>
                                        </p:tav>
                                      </p:tavLst>
                                    </p:anim>
                                    <p:anim calcmode="lin" valueType="num">
                                      <p:cBhvr>
                                        <p:cTn id="65" dur="750" fill="hold"/>
                                        <p:tgtEl>
                                          <p:spTgt spid="44"/>
                                        </p:tgtEl>
                                        <p:attrNameLst>
                                          <p:attrName>ppt_y</p:attrName>
                                        </p:attrNameLst>
                                      </p:cBhvr>
                                      <p:tavLst>
                                        <p:tav tm="0">
                                          <p:val>
                                            <p:strVal val="#ppt_y+.1"/>
                                          </p:val>
                                        </p:tav>
                                        <p:tav tm="100000">
                                          <p:val>
                                            <p:strVal val="#ppt_y"/>
                                          </p:val>
                                        </p:tav>
                                      </p:tavLst>
                                    </p:anim>
                                  </p:childTnLst>
                                </p:cTn>
                              </p:par>
                            </p:childTnLst>
                          </p:cTn>
                        </p:par>
                        <p:par>
                          <p:cTn id="66" fill="hold">
                            <p:stCondLst>
                              <p:cond delay="3000"/>
                            </p:stCondLst>
                            <p:childTnLst>
                              <p:par>
                                <p:cTn id="67" presetID="22" presetClass="entr" presetSubtype="4" fill="hold" grpId="0" nodeType="afterEffect">
                                  <p:stCondLst>
                                    <p:cond delay="0"/>
                                  </p:stCondLst>
                                  <p:childTnLst>
                                    <p:set>
                                      <p:cBhvr>
                                        <p:cTn id="68" dur="1" fill="hold">
                                          <p:stCondLst>
                                            <p:cond delay="0"/>
                                          </p:stCondLst>
                                        </p:cTn>
                                        <p:tgtEl>
                                          <p:spTgt spid="45"/>
                                        </p:tgtEl>
                                        <p:attrNameLst>
                                          <p:attrName>style.visibility</p:attrName>
                                        </p:attrNameLst>
                                      </p:cBhvr>
                                      <p:to>
                                        <p:strVal val="visible"/>
                                      </p:to>
                                    </p:set>
                                    <p:animEffect transition="in" filter="wipe(down)">
                                      <p:cBhvr>
                                        <p:cTn id="69" dur="500"/>
                                        <p:tgtEl>
                                          <p:spTgt spid="45"/>
                                        </p:tgtEl>
                                      </p:cBhvr>
                                    </p:animEffect>
                                  </p:childTnLst>
                                </p:cTn>
                              </p:par>
                            </p:childTnLst>
                          </p:cTn>
                        </p:par>
                        <p:par>
                          <p:cTn id="70" fill="hold">
                            <p:stCondLst>
                              <p:cond delay="3500"/>
                            </p:stCondLst>
                            <p:childTnLst>
                              <p:par>
                                <p:cTn id="71" presetID="42" presetClass="entr" presetSubtype="0"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750"/>
                                        <p:tgtEl>
                                          <p:spTgt spid="46"/>
                                        </p:tgtEl>
                                      </p:cBhvr>
                                    </p:animEffect>
                                    <p:anim calcmode="lin" valueType="num">
                                      <p:cBhvr>
                                        <p:cTn id="74" dur="750" fill="hold"/>
                                        <p:tgtEl>
                                          <p:spTgt spid="46"/>
                                        </p:tgtEl>
                                        <p:attrNameLst>
                                          <p:attrName>ppt_x</p:attrName>
                                        </p:attrNameLst>
                                      </p:cBhvr>
                                      <p:tavLst>
                                        <p:tav tm="0">
                                          <p:val>
                                            <p:strVal val="#ppt_x"/>
                                          </p:val>
                                        </p:tav>
                                        <p:tav tm="100000">
                                          <p:val>
                                            <p:strVal val="#ppt_x"/>
                                          </p:val>
                                        </p:tav>
                                      </p:tavLst>
                                    </p:anim>
                                    <p:anim calcmode="lin" valueType="num">
                                      <p:cBhvr>
                                        <p:cTn id="75" dur="750" fill="hold"/>
                                        <p:tgtEl>
                                          <p:spTgt spid="46"/>
                                        </p:tgtEl>
                                        <p:attrNameLst>
                                          <p:attrName>ppt_y</p:attrName>
                                        </p:attrNameLst>
                                      </p:cBhvr>
                                      <p:tavLst>
                                        <p:tav tm="0">
                                          <p:val>
                                            <p:strVal val="#ppt_y+.1"/>
                                          </p:val>
                                        </p:tav>
                                        <p:tav tm="100000">
                                          <p:val>
                                            <p:strVal val="#ppt_y"/>
                                          </p:val>
                                        </p:tav>
                                      </p:tavLst>
                                    </p:anim>
                                  </p:childTnLst>
                                </p:cTn>
                              </p:par>
                            </p:childTnLst>
                          </p:cTn>
                        </p:par>
                        <p:par>
                          <p:cTn id="76" fill="hold">
                            <p:stCondLst>
                              <p:cond delay="4250"/>
                            </p:stCondLst>
                            <p:childTnLst>
                              <p:par>
                                <p:cTn id="77" presetID="42" presetClass="entr" presetSubtype="0"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fade">
                                      <p:cBhvr>
                                        <p:cTn id="79" dur="750"/>
                                        <p:tgtEl>
                                          <p:spTgt spid="41"/>
                                        </p:tgtEl>
                                      </p:cBhvr>
                                    </p:animEffect>
                                    <p:anim calcmode="lin" valueType="num">
                                      <p:cBhvr>
                                        <p:cTn id="80" dur="750" fill="hold"/>
                                        <p:tgtEl>
                                          <p:spTgt spid="41"/>
                                        </p:tgtEl>
                                        <p:attrNameLst>
                                          <p:attrName>ppt_x</p:attrName>
                                        </p:attrNameLst>
                                      </p:cBhvr>
                                      <p:tavLst>
                                        <p:tav tm="0">
                                          <p:val>
                                            <p:strVal val="#ppt_x"/>
                                          </p:val>
                                        </p:tav>
                                        <p:tav tm="100000">
                                          <p:val>
                                            <p:strVal val="#ppt_x"/>
                                          </p:val>
                                        </p:tav>
                                      </p:tavLst>
                                    </p:anim>
                                    <p:anim calcmode="lin" valueType="num">
                                      <p:cBhvr>
                                        <p:cTn id="81" dur="750" fill="hold"/>
                                        <p:tgtEl>
                                          <p:spTgt spid="41"/>
                                        </p:tgtEl>
                                        <p:attrNameLst>
                                          <p:attrName>ppt_y</p:attrName>
                                        </p:attrNameLst>
                                      </p:cBhvr>
                                      <p:tavLst>
                                        <p:tav tm="0">
                                          <p:val>
                                            <p:strVal val="#ppt_y+.1"/>
                                          </p:val>
                                        </p:tav>
                                        <p:tav tm="100000">
                                          <p:val>
                                            <p:strVal val="#ppt_y"/>
                                          </p:val>
                                        </p:tav>
                                      </p:tavLst>
                                    </p:anim>
                                  </p:childTnLst>
                                </p:cTn>
                              </p:par>
                            </p:childTnLst>
                          </p:cTn>
                        </p:par>
                        <p:par>
                          <p:cTn id="82" fill="hold">
                            <p:stCondLst>
                              <p:cond delay="5000"/>
                            </p:stCondLst>
                            <p:childTnLst>
                              <p:par>
                                <p:cTn id="83" presetID="42" presetClass="entr" presetSubtype="0" fill="hold" grpId="0" nodeType="afterEffect">
                                  <p:stCondLst>
                                    <p:cond delay="0"/>
                                  </p:stCondLst>
                                  <p:childTnLst>
                                    <p:set>
                                      <p:cBhvr>
                                        <p:cTn id="84" dur="1" fill="hold">
                                          <p:stCondLst>
                                            <p:cond delay="0"/>
                                          </p:stCondLst>
                                        </p:cTn>
                                        <p:tgtEl>
                                          <p:spTgt spid="47"/>
                                        </p:tgtEl>
                                        <p:attrNameLst>
                                          <p:attrName>style.visibility</p:attrName>
                                        </p:attrNameLst>
                                      </p:cBhvr>
                                      <p:to>
                                        <p:strVal val="visible"/>
                                      </p:to>
                                    </p:set>
                                    <p:animEffect transition="in" filter="fade">
                                      <p:cBhvr>
                                        <p:cTn id="85" dur="750"/>
                                        <p:tgtEl>
                                          <p:spTgt spid="47"/>
                                        </p:tgtEl>
                                      </p:cBhvr>
                                    </p:animEffect>
                                    <p:anim calcmode="lin" valueType="num">
                                      <p:cBhvr>
                                        <p:cTn id="86" dur="750" fill="hold"/>
                                        <p:tgtEl>
                                          <p:spTgt spid="47"/>
                                        </p:tgtEl>
                                        <p:attrNameLst>
                                          <p:attrName>ppt_x</p:attrName>
                                        </p:attrNameLst>
                                      </p:cBhvr>
                                      <p:tavLst>
                                        <p:tav tm="0">
                                          <p:val>
                                            <p:strVal val="#ppt_x"/>
                                          </p:val>
                                        </p:tav>
                                        <p:tav tm="100000">
                                          <p:val>
                                            <p:strVal val="#ppt_x"/>
                                          </p:val>
                                        </p:tav>
                                      </p:tavLst>
                                    </p:anim>
                                    <p:anim calcmode="lin" valueType="num">
                                      <p:cBhvr>
                                        <p:cTn id="87" dur="750" fill="hold"/>
                                        <p:tgtEl>
                                          <p:spTgt spid="47"/>
                                        </p:tgtEl>
                                        <p:attrNameLst>
                                          <p:attrName>ppt_y</p:attrName>
                                        </p:attrNameLst>
                                      </p:cBhvr>
                                      <p:tavLst>
                                        <p:tav tm="0">
                                          <p:val>
                                            <p:strVal val="#ppt_y+.1"/>
                                          </p:val>
                                        </p:tav>
                                        <p:tav tm="100000">
                                          <p:val>
                                            <p:strVal val="#ppt_y"/>
                                          </p:val>
                                        </p:tav>
                                      </p:tavLst>
                                    </p:anim>
                                  </p:childTnLst>
                                </p:cTn>
                              </p:par>
                            </p:childTnLst>
                          </p:cTn>
                        </p:par>
                        <p:par>
                          <p:cTn id="88" fill="hold">
                            <p:stCondLst>
                              <p:cond delay="5750"/>
                            </p:stCondLst>
                            <p:childTnLst>
                              <p:par>
                                <p:cTn id="89" presetID="22" presetClass="entr" presetSubtype="4" fill="hold" grpId="0" nodeType="after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down)">
                                      <p:cBhvr>
                                        <p:cTn id="91" dur="500"/>
                                        <p:tgtEl>
                                          <p:spTgt spid="48"/>
                                        </p:tgtEl>
                                      </p:cBhvr>
                                    </p:animEffect>
                                  </p:childTnLst>
                                </p:cTn>
                              </p:par>
                            </p:childTnLst>
                          </p:cTn>
                        </p:par>
                        <p:par>
                          <p:cTn id="92" fill="hold">
                            <p:stCondLst>
                              <p:cond delay="6250"/>
                            </p:stCondLst>
                            <p:childTnLst>
                              <p:par>
                                <p:cTn id="93" presetID="42" presetClass="entr" presetSubtype="0"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750"/>
                                        <p:tgtEl>
                                          <p:spTgt spid="49"/>
                                        </p:tgtEl>
                                      </p:cBhvr>
                                    </p:animEffect>
                                    <p:anim calcmode="lin" valueType="num">
                                      <p:cBhvr>
                                        <p:cTn id="96" dur="750" fill="hold"/>
                                        <p:tgtEl>
                                          <p:spTgt spid="49"/>
                                        </p:tgtEl>
                                        <p:attrNameLst>
                                          <p:attrName>ppt_x</p:attrName>
                                        </p:attrNameLst>
                                      </p:cBhvr>
                                      <p:tavLst>
                                        <p:tav tm="0">
                                          <p:val>
                                            <p:strVal val="#ppt_x"/>
                                          </p:val>
                                        </p:tav>
                                        <p:tav tm="100000">
                                          <p:val>
                                            <p:strVal val="#ppt_x"/>
                                          </p:val>
                                        </p:tav>
                                      </p:tavLst>
                                    </p:anim>
                                    <p:anim calcmode="lin" valueType="num">
                                      <p:cBhvr>
                                        <p:cTn id="97" dur="750" fill="hold"/>
                                        <p:tgtEl>
                                          <p:spTgt spid="49"/>
                                        </p:tgtEl>
                                        <p:attrNameLst>
                                          <p:attrName>ppt_y</p:attrName>
                                        </p:attrNameLst>
                                      </p:cBhvr>
                                      <p:tavLst>
                                        <p:tav tm="0">
                                          <p:val>
                                            <p:strVal val="#ppt_y+.1"/>
                                          </p:val>
                                        </p:tav>
                                        <p:tav tm="100000">
                                          <p:val>
                                            <p:strVal val="#ppt_y"/>
                                          </p:val>
                                        </p:tav>
                                      </p:tavLst>
                                    </p:anim>
                                  </p:childTnLst>
                                </p:cTn>
                              </p:par>
                            </p:childTnLst>
                          </p:cTn>
                        </p:par>
                        <p:par>
                          <p:cTn id="98" fill="hold">
                            <p:stCondLst>
                              <p:cond delay="7000"/>
                            </p:stCondLst>
                            <p:childTnLst>
                              <p:par>
                                <p:cTn id="99" presetID="42" presetClass="entr" presetSubtype="0" fill="hold" grpId="0" nodeType="afterEffect">
                                  <p:stCondLst>
                                    <p:cond delay="0"/>
                                  </p:stCondLst>
                                  <p:childTnLst>
                                    <p:set>
                                      <p:cBhvr>
                                        <p:cTn id="100" dur="1" fill="hold">
                                          <p:stCondLst>
                                            <p:cond delay="0"/>
                                          </p:stCondLst>
                                        </p:cTn>
                                        <p:tgtEl>
                                          <p:spTgt spid="42"/>
                                        </p:tgtEl>
                                        <p:attrNameLst>
                                          <p:attrName>style.visibility</p:attrName>
                                        </p:attrNameLst>
                                      </p:cBhvr>
                                      <p:to>
                                        <p:strVal val="visible"/>
                                      </p:to>
                                    </p:set>
                                    <p:animEffect transition="in" filter="fade">
                                      <p:cBhvr>
                                        <p:cTn id="101" dur="750"/>
                                        <p:tgtEl>
                                          <p:spTgt spid="42"/>
                                        </p:tgtEl>
                                      </p:cBhvr>
                                    </p:animEffect>
                                    <p:anim calcmode="lin" valueType="num">
                                      <p:cBhvr>
                                        <p:cTn id="102" dur="750" fill="hold"/>
                                        <p:tgtEl>
                                          <p:spTgt spid="42"/>
                                        </p:tgtEl>
                                        <p:attrNameLst>
                                          <p:attrName>ppt_x</p:attrName>
                                        </p:attrNameLst>
                                      </p:cBhvr>
                                      <p:tavLst>
                                        <p:tav tm="0">
                                          <p:val>
                                            <p:strVal val="#ppt_x"/>
                                          </p:val>
                                        </p:tav>
                                        <p:tav tm="100000">
                                          <p:val>
                                            <p:strVal val="#ppt_x"/>
                                          </p:val>
                                        </p:tav>
                                      </p:tavLst>
                                    </p:anim>
                                    <p:anim calcmode="lin" valueType="num">
                                      <p:cBhvr>
                                        <p:cTn id="103" dur="750" fill="hold"/>
                                        <p:tgtEl>
                                          <p:spTgt spid="42"/>
                                        </p:tgtEl>
                                        <p:attrNameLst>
                                          <p:attrName>ppt_y</p:attrName>
                                        </p:attrNameLst>
                                      </p:cBhvr>
                                      <p:tavLst>
                                        <p:tav tm="0">
                                          <p:val>
                                            <p:strVal val="#ppt_y+.1"/>
                                          </p:val>
                                        </p:tav>
                                        <p:tav tm="100000">
                                          <p:val>
                                            <p:strVal val="#ppt_y"/>
                                          </p:val>
                                        </p:tav>
                                      </p:tavLst>
                                    </p:anim>
                                  </p:childTnLst>
                                </p:cTn>
                              </p:par>
                            </p:childTnLst>
                          </p:cTn>
                        </p:par>
                        <p:par>
                          <p:cTn id="104" fill="hold">
                            <p:stCondLst>
                              <p:cond delay="7750"/>
                            </p:stCondLst>
                            <p:childTnLst>
                              <p:par>
                                <p:cTn id="105" presetID="42" presetClass="entr" presetSubtype="0"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fade">
                                      <p:cBhvr>
                                        <p:cTn id="107" dur="750"/>
                                        <p:tgtEl>
                                          <p:spTgt spid="50"/>
                                        </p:tgtEl>
                                      </p:cBhvr>
                                    </p:animEffect>
                                    <p:anim calcmode="lin" valueType="num">
                                      <p:cBhvr>
                                        <p:cTn id="108" dur="750" fill="hold"/>
                                        <p:tgtEl>
                                          <p:spTgt spid="50"/>
                                        </p:tgtEl>
                                        <p:attrNameLst>
                                          <p:attrName>ppt_x</p:attrName>
                                        </p:attrNameLst>
                                      </p:cBhvr>
                                      <p:tavLst>
                                        <p:tav tm="0">
                                          <p:val>
                                            <p:strVal val="#ppt_x"/>
                                          </p:val>
                                        </p:tav>
                                        <p:tav tm="100000">
                                          <p:val>
                                            <p:strVal val="#ppt_x"/>
                                          </p:val>
                                        </p:tav>
                                      </p:tavLst>
                                    </p:anim>
                                    <p:anim calcmode="lin" valueType="num">
                                      <p:cBhvr>
                                        <p:cTn id="109" dur="750" fill="hold"/>
                                        <p:tgtEl>
                                          <p:spTgt spid="50"/>
                                        </p:tgtEl>
                                        <p:attrNameLst>
                                          <p:attrName>ppt_y</p:attrName>
                                        </p:attrNameLst>
                                      </p:cBhvr>
                                      <p:tavLst>
                                        <p:tav tm="0">
                                          <p:val>
                                            <p:strVal val="#ppt_y+.1"/>
                                          </p:val>
                                        </p:tav>
                                        <p:tav tm="100000">
                                          <p:val>
                                            <p:strVal val="#ppt_y"/>
                                          </p:val>
                                        </p:tav>
                                      </p:tavLst>
                                    </p:anim>
                                  </p:childTnLst>
                                </p:cTn>
                              </p:par>
                            </p:childTnLst>
                          </p:cTn>
                        </p:par>
                        <p:par>
                          <p:cTn id="110" fill="hold">
                            <p:stCondLst>
                              <p:cond delay="8500"/>
                            </p:stCondLst>
                            <p:childTnLst>
                              <p:par>
                                <p:cTn id="111" presetID="22" presetClass="entr" presetSubtype="4" fill="hold" grpId="0" nodeType="afterEffect">
                                  <p:stCondLst>
                                    <p:cond delay="0"/>
                                  </p:stCondLst>
                                  <p:childTnLst>
                                    <p:set>
                                      <p:cBhvr>
                                        <p:cTn id="112" dur="1" fill="hold">
                                          <p:stCondLst>
                                            <p:cond delay="0"/>
                                          </p:stCondLst>
                                        </p:cTn>
                                        <p:tgtEl>
                                          <p:spTgt spid="51"/>
                                        </p:tgtEl>
                                        <p:attrNameLst>
                                          <p:attrName>style.visibility</p:attrName>
                                        </p:attrNameLst>
                                      </p:cBhvr>
                                      <p:to>
                                        <p:strVal val="visible"/>
                                      </p:to>
                                    </p:set>
                                    <p:animEffect transition="in" filter="wipe(down)">
                                      <p:cBhvr>
                                        <p:cTn id="113" dur="500"/>
                                        <p:tgtEl>
                                          <p:spTgt spid="51"/>
                                        </p:tgtEl>
                                      </p:cBhvr>
                                    </p:animEffect>
                                  </p:childTnLst>
                                </p:cTn>
                              </p:par>
                            </p:childTnLst>
                          </p:cTn>
                        </p:par>
                        <p:par>
                          <p:cTn id="114" fill="hold">
                            <p:stCondLst>
                              <p:cond delay="9000"/>
                            </p:stCondLst>
                            <p:childTnLst>
                              <p:par>
                                <p:cTn id="115" presetID="42" presetClass="entr" presetSubtype="0" fill="hold" grpId="0" nodeType="afterEffect">
                                  <p:stCondLst>
                                    <p:cond delay="0"/>
                                  </p:stCondLst>
                                  <p:childTnLst>
                                    <p:set>
                                      <p:cBhvr>
                                        <p:cTn id="116" dur="1" fill="hold">
                                          <p:stCondLst>
                                            <p:cond delay="0"/>
                                          </p:stCondLst>
                                        </p:cTn>
                                        <p:tgtEl>
                                          <p:spTgt spid="52"/>
                                        </p:tgtEl>
                                        <p:attrNameLst>
                                          <p:attrName>style.visibility</p:attrName>
                                        </p:attrNameLst>
                                      </p:cBhvr>
                                      <p:to>
                                        <p:strVal val="visible"/>
                                      </p:to>
                                    </p:set>
                                    <p:animEffect transition="in" filter="fade">
                                      <p:cBhvr>
                                        <p:cTn id="117" dur="750"/>
                                        <p:tgtEl>
                                          <p:spTgt spid="52"/>
                                        </p:tgtEl>
                                      </p:cBhvr>
                                    </p:animEffect>
                                    <p:anim calcmode="lin" valueType="num">
                                      <p:cBhvr>
                                        <p:cTn id="118" dur="750" fill="hold"/>
                                        <p:tgtEl>
                                          <p:spTgt spid="52"/>
                                        </p:tgtEl>
                                        <p:attrNameLst>
                                          <p:attrName>ppt_x</p:attrName>
                                        </p:attrNameLst>
                                      </p:cBhvr>
                                      <p:tavLst>
                                        <p:tav tm="0">
                                          <p:val>
                                            <p:strVal val="#ppt_x"/>
                                          </p:val>
                                        </p:tav>
                                        <p:tav tm="100000">
                                          <p:val>
                                            <p:strVal val="#ppt_x"/>
                                          </p:val>
                                        </p:tav>
                                      </p:tavLst>
                                    </p:anim>
                                    <p:anim calcmode="lin" valueType="num">
                                      <p:cBhvr>
                                        <p:cTn id="119" dur="750" fill="hold"/>
                                        <p:tgtEl>
                                          <p:spTgt spid="52"/>
                                        </p:tgtEl>
                                        <p:attrNameLst>
                                          <p:attrName>ppt_y</p:attrName>
                                        </p:attrNameLst>
                                      </p:cBhvr>
                                      <p:tavLst>
                                        <p:tav tm="0">
                                          <p:val>
                                            <p:strVal val="#ppt_y+.1"/>
                                          </p:val>
                                        </p:tav>
                                        <p:tav tm="100000">
                                          <p:val>
                                            <p:strVal val="#ppt_y"/>
                                          </p:val>
                                        </p:tav>
                                      </p:tavLst>
                                    </p:anim>
                                  </p:childTnLst>
                                </p:cTn>
                              </p:par>
                            </p:childTnLst>
                          </p:cTn>
                        </p:par>
                        <p:par>
                          <p:cTn id="120" fill="hold">
                            <p:stCondLst>
                              <p:cond delay="9750"/>
                            </p:stCondLst>
                            <p:childTnLst>
                              <p:par>
                                <p:cTn id="121" presetID="42" presetClass="entr" presetSubtype="0" fill="hold" grpId="0" nodeType="afterEffect">
                                  <p:stCondLst>
                                    <p:cond delay="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750"/>
                                        <p:tgtEl>
                                          <p:spTgt spid="43"/>
                                        </p:tgtEl>
                                      </p:cBhvr>
                                    </p:animEffect>
                                    <p:anim calcmode="lin" valueType="num">
                                      <p:cBhvr>
                                        <p:cTn id="124" dur="750" fill="hold"/>
                                        <p:tgtEl>
                                          <p:spTgt spid="43"/>
                                        </p:tgtEl>
                                        <p:attrNameLst>
                                          <p:attrName>ppt_x</p:attrName>
                                        </p:attrNameLst>
                                      </p:cBhvr>
                                      <p:tavLst>
                                        <p:tav tm="0">
                                          <p:val>
                                            <p:strVal val="#ppt_x"/>
                                          </p:val>
                                        </p:tav>
                                        <p:tav tm="100000">
                                          <p:val>
                                            <p:strVal val="#ppt_x"/>
                                          </p:val>
                                        </p:tav>
                                      </p:tavLst>
                                    </p:anim>
                                    <p:anim calcmode="lin" valueType="num">
                                      <p:cBhvr>
                                        <p:cTn id="125" dur="750" fill="hold"/>
                                        <p:tgtEl>
                                          <p:spTgt spid="43"/>
                                        </p:tgtEl>
                                        <p:attrNameLst>
                                          <p:attrName>ppt_y</p:attrName>
                                        </p:attrNameLst>
                                      </p:cBhvr>
                                      <p:tavLst>
                                        <p:tav tm="0">
                                          <p:val>
                                            <p:strVal val="#ppt_y+.1"/>
                                          </p:val>
                                        </p:tav>
                                        <p:tav tm="100000">
                                          <p:val>
                                            <p:strVal val="#ppt_y"/>
                                          </p:val>
                                        </p:tav>
                                      </p:tavLst>
                                    </p:anim>
                                  </p:childTnLst>
                                </p:cTn>
                              </p:par>
                            </p:childTnLst>
                          </p:cTn>
                        </p:par>
                        <p:par>
                          <p:cTn id="126" fill="hold">
                            <p:stCondLst>
                              <p:cond delay="10500"/>
                            </p:stCondLst>
                            <p:childTnLst>
                              <p:par>
                                <p:cTn id="127" presetID="42" presetClass="entr" presetSubtype="0" fill="hold" grpId="0" nodeType="afterEffect">
                                  <p:stCondLst>
                                    <p:cond delay="0"/>
                                  </p:stCondLst>
                                  <p:childTnLst>
                                    <p:set>
                                      <p:cBhvr>
                                        <p:cTn id="128" dur="1" fill="hold">
                                          <p:stCondLst>
                                            <p:cond delay="0"/>
                                          </p:stCondLst>
                                        </p:cTn>
                                        <p:tgtEl>
                                          <p:spTgt spid="59"/>
                                        </p:tgtEl>
                                        <p:attrNameLst>
                                          <p:attrName>style.visibility</p:attrName>
                                        </p:attrNameLst>
                                      </p:cBhvr>
                                      <p:to>
                                        <p:strVal val="visible"/>
                                      </p:to>
                                    </p:set>
                                    <p:animEffect transition="in" filter="fade">
                                      <p:cBhvr>
                                        <p:cTn id="129" dur="750"/>
                                        <p:tgtEl>
                                          <p:spTgt spid="59"/>
                                        </p:tgtEl>
                                      </p:cBhvr>
                                    </p:animEffect>
                                    <p:anim calcmode="lin" valueType="num">
                                      <p:cBhvr>
                                        <p:cTn id="130" dur="750" fill="hold"/>
                                        <p:tgtEl>
                                          <p:spTgt spid="59"/>
                                        </p:tgtEl>
                                        <p:attrNameLst>
                                          <p:attrName>ppt_x</p:attrName>
                                        </p:attrNameLst>
                                      </p:cBhvr>
                                      <p:tavLst>
                                        <p:tav tm="0">
                                          <p:val>
                                            <p:strVal val="#ppt_x"/>
                                          </p:val>
                                        </p:tav>
                                        <p:tav tm="100000">
                                          <p:val>
                                            <p:strVal val="#ppt_x"/>
                                          </p:val>
                                        </p:tav>
                                      </p:tavLst>
                                    </p:anim>
                                    <p:anim calcmode="lin" valueType="num">
                                      <p:cBhvr>
                                        <p:cTn id="131" dur="750" fill="hold"/>
                                        <p:tgtEl>
                                          <p:spTgt spid="59"/>
                                        </p:tgtEl>
                                        <p:attrNameLst>
                                          <p:attrName>ppt_y</p:attrName>
                                        </p:attrNameLst>
                                      </p:cBhvr>
                                      <p:tavLst>
                                        <p:tav tm="0">
                                          <p:val>
                                            <p:strVal val="#ppt_y+.1"/>
                                          </p:val>
                                        </p:tav>
                                        <p:tav tm="100000">
                                          <p:val>
                                            <p:strVal val="#ppt_y"/>
                                          </p:val>
                                        </p:tav>
                                      </p:tavLst>
                                    </p:anim>
                                  </p:childTnLst>
                                </p:cTn>
                              </p:par>
                            </p:childTnLst>
                          </p:cTn>
                        </p:par>
                        <p:par>
                          <p:cTn id="132" fill="hold">
                            <p:stCondLst>
                              <p:cond delay="11250"/>
                            </p:stCondLst>
                            <p:childTnLst>
                              <p:par>
                                <p:cTn id="133" presetID="22" presetClass="entr" presetSubtype="4" fill="hold" grpId="0" nodeType="after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wipe(down)">
                                      <p:cBhvr>
                                        <p:cTn id="135" dur="500"/>
                                        <p:tgtEl>
                                          <p:spTgt spid="60"/>
                                        </p:tgtEl>
                                      </p:cBhvr>
                                    </p:animEffect>
                                  </p:childTnLst>
                                </p:cTn>
                              </p:par>
                            </p:childTnLst>
                          </p:cTn>
                        </p:par>
                        <p:par>
                          <p:cTn id="136" fill="hold">
                            <p:stCondLst>
                              <p:cond delay="11750"/>
                            </p:stCondLst>
                            <p:childTnLst>
                              <p:par>
                                <p:cTn id="137" presetID="42" presetClass="entr" presetSubtype="0" fill="hold" grpId="0" nodeType="afterEffect">
                                  <p:stCondLst>
                                    <p:cond delay="0"/>
                                  </p:stCondLst>
                                  <p:childTnLst>
                                    <p:set>
                                      <p:cBhvr>
                                        <p:cTn id="138" dur="1" fill="hold">
                                          <p:stCondLst>
                                            <p:cond delay="0"/>
                                          </p:stCondLst>
                                        </p:cTn>
                                        <p:tgtEl>
                                          <p:spTgt spid="61"/>
                                        </p:tgtEl>
                                        <p:attrNameLst>
                                          <p:attrName>style.visibility</p:attrName>
                                        </p:attrNameLst>
                                      </p:cBhvr>
                                      <p:to>
                                        <p:strVal val="visible"/>
                                      </p:to>
                                    </p:set>
                                    <p:animEffect transition="in" filter="fade">
                                      <p:cBhvr>
                                        <p:cTn id="139" dur="750"/>
                                        <p:tgtEl>
                                          <p:spTgt spid="61"/>
                                        </p:tgtEl>
                                      </p:cBhvr>
                                    </p:animEffect>
                                    <p:anim calcmode="lin" valueType="num">
                                      <p:cBhvr>
                                        <p:cTn id="140" dur="750" fill="hold"/>
                                        <p:tgtEl>
                                          <p:spTgt spid="61"/>
                                        </p:tgtEl>
                                        <p:attrNameLst>
                                          <p:attrName>ppt_x</p:attrName>
                                        </p:attrNameLst>
                                      </p:cBhvr>
                                      <p:tavLst>
                                        <p:tav tm="0">
                                          <p:val>
                                            <p:strVal val="#ppt_x"/>
                                          </p:val>
                                        </p:tav>
                                        <p:tav tm="100000">
                                          <p:val>
                                            <p:strVal val="#ppt_x"/>
                                          </p:val>
                                        </p:tav>
                                      </p:tavLst>
                                    </p:anim>
                                    <p:anim calcmode="lin" valueType="num">
                                      <p:cBhvr>
                                        <p:cTn id="141" dur="750" fill="hold"/>
                                        <p:tgtEl>
                                          <p:spTgt spid="61"/>
                                        </p:tgtEl>
                                        <p:attrNameLst>
                                          <p:attrName>ppt_y</p:attrName>
                                        </p:attrNameLst>
                                      </p:cBhvr>
                                      <p:tavLst>
                                        <p:tav tm="0">
                                          <p:val>
                                            <p:strVal val="#ppt_y+.1"/>
                                          </p:val>
                                        </p:tav>
                                        <p:tav tm="100000">
                                          <p:val>
                                            <p:strVal val="#ppt_y"/>
                                          </p:val>
                                        </p:tav>
                                      </p:tavLst>
                                    </p:anim>
                                  </p:childTnLst>
                                </p:cTn>
                              </p:par>
                            </p:childTnLst>
                          </p:cTn>
                        </p:par>
                        <p:par>
                          <p:cTn id="142" fill="hold">
                            <p:stCondLst>
                              <p:cond delay="12500"/>
                            </p:stCondLst>
                            <p:childTnLst>
                              <p:par>
                                <p:cTn id="143" presetID="10" presetClass="entr" presetSubtype="0" fill="hold" grpId="0" nodeType="after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fade">
                                      <p:cBhvr>
                                        <p:cTn id="145" dur="12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41" grpId="0"/>
      <p:bldP spid="42" grpId="0"/>
      <p:bldP spid="43" grpId="0"/>
      <p:bldP spid="44" grpId="0"/>
      <p:bldP spid="45" grpId="0" animBg="1"/>
      <p:bldP spid="46" grpId="0"/>
      <p:bldP spid="47" grpId="0"/>
      <p:bldP spid="48" grpId="0" animBg="1"/>
      <p:bldP spid="49" grpId="0"/>
      <p:bldP spid="50" grpId="0"/>
      <p:bldP spid="51" grpId="0" animBg="1"/>
      <p:bldP spid="52" grpId="0"/>
      <p:bldP spid="59" grpId="0"/>
      <p:bldP spid="60" grpId="0" animBg="1"/>
      <p:bldP spid="61" grpId="0"/>
      <p:bldP spid="6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5100" y="2132856"/>
            <a:ext cx="12290276" cy="2520280"/>
          </a:xfrm>
          <a:prstGeom prst="rect">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5"/>
          <p:cNvSpPr>
            <a:spLocks/>
          </p:cNvSpPr>
          <p:nvPr/>
        </p:nvSpPr>
        <p:spPr bwMode="auto">
          <a:xfrm>
            <a:off x="4300872" y="2859245"/>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 name="KSO_Shape"/>
          <p:cNvSpPr>
            <a:spLocks/>
          </p:cNvSpPr>
          <p:nvPr/>
        </p:nvSpPr>
        <p:spPr bwMode="auto">
          <a:xfrm>
            <a:off x="4612702" y="3170930"/>
            <a:ext cx="585667" cy="444130"/>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rgbClr val="2F5EB0"/>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5669024" y="2787237"/>
            <a:ext cx="0" cy="1289835"/>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 name="文本框 9"/>
          <p:cNvSpPr txBox="1"/>
          <p:nvPr/>
        </p:nvSpPr>
        <p:spPr>
          <a:xfrm>
            <a:off x="6014256" y="2636912"/>
            <a:ext cx="2103040" cy="654025"/>
          </a:xfrm>
          <a:prstGeom prst="rect">
            <a:avLst/>
          </a:prstGeom>
          <a:noFill/>
        </p:spPr>
        <p:txBody>
          <a:bodyPr wrap="square" lIns="68580" tIns="34290" rIns="68580" bIns="34290" rtlCol="0">
            <a:spAutoFit/>
          </a:bodyPr>
          <a:lstStyle/>
          <a:p>
            <a:pPr marL="0" lvl="1" algn="ctr"/>
            <a:r>
              <a:rPr lang="zh-CN" altLang="en-US" sz="2400" b="1" dirty="0">
                <a:solidFill>
                  <a:schemeClr val="bg1"/>
                </a:solidFill>
                <a:latin typeface="微软雅黑" pitchFamily="34" charset="-122"/>
                <a:ea typeface="微软雅黑" pitchFamily="34" charset="-122"/>
              </a:rPr>
              <a:t>年度工作概述</a:t>
            </a:r>
            <a:endParaRPr lang="en-US" altLang="zh-CN" sz="2400" b="1" dirty="0">
              <a:solidFill>
                <a:schemeClr val="bg1"/>
              </a:solidFill>
              <a:latin typeface="微软雅黑" pitchFamily="34" charset="-122"/>
              <a:ea typeface="微软雅黑" pitchFamily="34" charset="-122"/>
            </a:endParaRPr>
          </a:p>
          <a:p>
            <a:pPr marL="0" lvl="1" algn="ctr"/>
            <a:r>
              <a:rPr lang="zh-CN" altLang="en-US" sz="1400" dirty="0">
                <a:solidFill>
                  <a:schemeClr val="bg1"/>
                </a:solidFill>
                <a:latin typeface="微软雅黑" pitchFamily="34" charset="-122"/>
                <a:ea typeface="微软雅黑" pitchFamily="34" charset="-122"/>
              </a:rPr>
              <a:t>（添加二级标题）</a:t>
            </a:r>
          </a:p>
        </p:txBody>
      </p:sp>
      <p:grpSp>
        <p:nvGrpSpPr>
          <p:cNvPr id="8" name="组合 7"/>
          <p:cNvGrpSpPr/>
          <p:nvPr/>
        </p:nvGrpSpPr>
        <p:grpSpPr>
          <a:xfrm>
            <a:off x="5888533" y="3284984"/>
            <a:ext cx="1436675" cy="215444"/>
            <a:chOff x="4369395" y="3284984"/>
            <a:chExt cx="1436675" cy="215444"/>
          </a:xfrm>
        </p:grpSpPr>
        <p:sp>
          <p:nvSpPr>
            <p:cNvPr id="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工作概述</a:t>
              </a:r>
            </a:p>
          </p:txBody>
        </p:sp>
        <p:grpSp>
          <p:nvGrpSpPr>
            <p:cNvPr id="10" name="组合 9"/>
            <p:cNvGrpSpPr/>
            <p:nvPr/>
          </p:nvGrpSpPr>
          <p:grpSpPr>
            <a:xfrm>
              <a:off x="4369395" y="3316401"/>
              <a:ext cx="168551" cy="168551"/>
              <a:chOff x="5005199" y="3717032"/>
              <a:chExt cx="168551" cy="168551"/>
            </a:xfrm>
          </p:grpSpPr>
          <p:sp>
            <p:nvSpPr>
              <p:cNvPr id="11" name="椭圆 10"/>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等腰三角形 1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3" name="组合 12"/>
          <p:cNvGrpSpPr/>
          <p:nvPr/>
        </p:nvGrpSpPr>
        <p:grpSpPr>
          <a:xfrm>
            <a:off x="7253200" y="3284984"/>
            <a:ext cx="1436675" cy="215444"/>
            <a:chOff x="4369395" y="3284984"/>
            <a:chExt cx="1436675" cy="215444"/>
          </a:xfrm>
        </p:grpSpPr>
        <p:sp>
          <p:nvSpPr>
            <p:cNvPr id="1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月度报表</a:t>
              </a:r>
            </a:p>
          </p:txBody>
        </p:sp>
        <p:grpSp>
          <p:nvGrpSpPr>
            <p:cNvPr id="15" name="组合 14"/>
            <p:cNvGrpSpPr/>
            <p:nvPr/>
          </p:nvGrpSpPr>
          <p:grpSpPr>
            <a:xfrm>
              <a:off x="4369395" y="3316401"/>
              <a:ext cx="168551" cy="168551"/>
              <a:chOff x="5005199" y="3717032"/>
              <a:chExt cx="168551" cy="168551"/>
            </a:xfrm>
          </p:grpSpPr>
          <p:sp>
            <p:nvSpPr>
              <p:cNvPr id="16" name="椭圆 15"/>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等腰三角形 1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23" name="组合 22"/>
          <p:cNvGrpSpPr/>
          <p:nvPr/>
        </p:nvGrpSpPr>
        <p:grpSpPr>
          <a:xfrm>
            <a:off x="5885048" y="3573596"/>
            <a:ext cx="1436675" cy="215444"/>
            <a:chOff x="4369395" y="3284984"/>
            <a:chExt cx="1436675" cy="215444"/>
          </a:xfrm>
        </p:grpSpPr>
        <p:sp>
          <p:nvSpPr>
            <p:cNvPr id="2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月度概况</a:t>
              </a:r>
            </a:p>
          </p:txBody>
        </p:sp>
        <p:grpSp>
          <p:nvGrpSpPr>
            <p:cNvPr id="25" name="组合 24"/>
            <p:cNvGrpSpPr/>
            <p:nvPr/>
          </p:nvGrpSpPr>
          <p:grpSpPr>
            <a:xfrm>
              <a:off x="4369395" y="3316401"/>
              <a:ext cx="168551" cy="168551"/>
              <a:chOff x="5005199" y="3717032"/>
              <a:chExt cx="168551" cy="168551"/>
            </a:xfrm>
          </p:grpSpPr>
          <p:sp>
            <p:nvSpPr>
              <p:cNvPr id="26" name="椭圆 25"/>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7" name="等腰三角形 2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28" name="组合 27"/>
          <p:cNvGrpSpPr/>
          <p:nvPr/>
        </p:nvGrpSpPr>
        <p:grpSpPr>
          <a:xfrm>
            <a:off x="7253200" y="3573016"/>
            <a:ext cx="1436675" cy="215444"/>
            <a:chOff x="4369395" y="3284984"/>
            <a:chExt cx="1436675" cy="215444"/>
          </a:xfrm>
        </p:grpSpPr>
        <p:sp>
          <p:nvSpPr>
            <p:cNvPr id="2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历年对比</a:t>
              </a:r>
            </a:p>
          </p:txBody>
        </p:sp>
        <p:grpSp>
          <p:nvGrpSpPr>
            <p:cNvPr id="30" name="组合 29"/>
            <p:cNvGrpSpPr/>
            <p:nvPr/>
          </p:nvGrpSpPr>
          <p:grpSpPr>
            <a:xfrm>
              <a:off x="4369395" y="3316401"/>
              <a:ext cx="168551" cy="168551"/>
              <a:chOff x="5005199" y="3717032"/>
              <a:chExt cx="168551" cy="168551"/>
            </a:xfrm>
          </p:grpSpPr>
          <p:sp>
            <p:nvSpPr>
              <p:cNvPr id="31" name="椭圆 30"/>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等腰三角形 3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8" name="组合 37"/>
          <p:cNvGrpSpPr/>
          <p:nvPr/>
        </p:nvGrpSpPr>
        <p:grpSpPr>
          <a:xfrm>
            <a:off x="5885048" y="3861628"/>
            <a:ext cx="1436675" cy="215444"/>
            <a:chOff x="4369395" y="3284984"/>
            <a:chExt cx="1436675" cy="215444"/>
          </a:xfrm>
        </p:grpSpPr>
        <p:sp>
          <p:nvSpPr>
            <p:cNvPr id="3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月度数据</a:t>
              </a:r>
            </a:p>
          </p:txBody>
        </p:sp>
        <p:grpSp>
          <p:nvGrpSpPr>
            <p:cNvPr id="40" name="组合 39"/>
            <p:cNvGrpSpPr/>
            <p:nvPr/>
          </p:nvGrpSpPr>
          <p:grpSpPr>
            <a:xfrm>
              <a:off x="4369395" y="3316401"/>
              <a:ext cx="168551" cy="168551"/>
              <a:chOff x="5005199" y="3717032"/>
              <a:chExt cx="168551" cy="168551"/>
            </a:xfrm>
          </p:grpSpPr>
          <p:sp>
            <p:nvSpPr>
              <p:cNvPr id="41" name="椭圆 40"/>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2" name="等腰三角形 4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3" name="组合 42"/>
          <p:cNvGrpSpPr/>
          <p:nvPr/>
        </p:nvGrpSpPr>
        <p:grpSpPr>
          <a:xfrm>
            <a:off x="7253200" y="3861048"/>
            <a:ext cx="1436675" cy="215444"/>
            <a:chOff x="4369395" y="3284984"/>
            <a:chExt cx="1436675" cy="215444"/>
          </a:xfrm>
        </p:grpSpPr>
        <p:sp>
          <p:nvSpPr>
            <p:cNvPr id="4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总体概述</a:t>
              </a:r>
            </a:p>
          </p:txBody>
        </p:sp>
        <p:grpSp>
          <p:nvGrpSpPr>
            <p:cNvPr id="45" name="组合 44"/>
            <p:cNvGrpSpPr/>
            <p:nvPr/>
          </p:nvGrpSpPr>
          <p:grpSpPr>
            <a:xfrm>
              <a:off x="4369395" y="3316401"/>
              <a:ext cx="168551" cy="168551"/>
              <a:chOff x="5005199" y="3717032"/>
              <a:chExt cx="168551" cy="168551"/>
            </a:xfrm>
          </p:grpSpPr>
          <p:sp>
            <p:nvSpPr>
              <p:cNvPr id="46" name="椭圆 45"/>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7" name="等腰三角形 4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51" name="矩形 50"/>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03</a:t>
            </a:r>
            <a:endParaRPr lang="zh-CN" dirty="0">
              <a:latin typeface="方正兰亭超细黑简体" panose="02000000000000000000" pitchFamily="2" charset="-122"/>
              <a:ea typeface="方正兰亭超细黑简体" panose="02000000000000000000" pitchFamily="2" charset="-122"/>
            </a:endParaRPr>
          </a:p>
        </p:txBody>
      </p:sp>
      <p:sp>
        <p:nvSpPr>
          <p:cNvPr id="56" name="矩形 55"/>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7" name="组合 56"/>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8" name="矩形 57"/>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等腰三角形 58"/>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文本框 9"/>
          <p:cNvSpPr txBox="1"/>
          <p:nvPr/>
        </p:nvSpPr>
        <p:spPr>
          <a:xfrm>
            <a:off x="841003" y="202431"/>
            <a:ext cx="2160240"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第一章  </a:t>
            </a:r>
            <a:r>
              <a:rPr lang="en-US" altLang="zh-CN" b="1" dirty="0">
                <a:solidFill>
                  <a:srgbClr val="2F5EB0"/>
                </a:solidFill>
              </a:rPr>
              <a:t>SECTION</a:t>
            </a:r>
            <a:endParaRPr lang="en-US" altLang="ko-KR" kern="0" dirty="0">
              <a:solidFill>
                <a:srgbClr val="2F5EB0"/>
              </a:solidFill>
              <a:latin typeface="微软雅黑" pitchFamily="34" charset="-122"/>
              <a:ea typeface="微软雅黑" pitchFamily="34" charset="-122"/>
            </a:endParaRPr>
          </a:p>
        </p:txBody>
      </p:sp>
      <p:sp>
        <p:nvSpPr>
          <p:cNvPr id="61" name="KSO_Shape"/>
          <p:cNvSpPr>
            <a:spLocks/>
          </p:cNvSpPr>
          <p:nvPr/>
        </p:nvSpPr>
        <p:spPr bwMode="auto">
          <a:xfrm>
            <a:off x="334546" y="254607"/>
            <a:ext cx="292833" cy="22206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40400580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ppt_x"/>
                                          </p:val>
                                        </p:tav>
                                        <p:tav tm="100000">
                                          <p:val>
                                            <p:strVal val="#ppt_x"/>
                                          </p:val>
                                        </p:tav>
                                      </p:tavLst>
                                    </p:anim>
                                    <p:anim calcmode="lin" valueType="num">
                                      <p:cBhvr additive="base">
                                        <p:cTn id="39" dur="500" fill="hold"/>
                                        <p:tgtEl>
                                          <p:spTgt spid="13"/>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ppt_x"/>
                                          </p:val>
                                        </p:tav>
                                        <p:tav tm="100000">
                                          <p:val>
                                            <p:strVal val="#ppt_x"/>
                                          </p:val>
                                        </p:tav>
                                      </p:tavLst>
                                    </p:anim>
                                    <p:anim calcmode="lin" valueType="num">
                                      <p:cBhvr additive="base">
                                        <p:cTn id="44" dur="500" fill="hold"/>
                                        <p:tgtEl>
                                          <p:spTgt spid="23"/>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additive="base">
                                        <p:cTn id="48" dur="500" fill="hold"/>
                                        <p:tgtEl>
                                          <p:spTgt spid="28"/>
                                        </p:tgtEl>
                                        <p:attrNameLst>
                                          <p:attrName>ppt_x</p:attrName>
                                        </p:attrNameLst>
                                      </p:cBhvr>
                                      <p:tavLst>
                                        <p:tav tm="0">
                                          <p:val>
                                            <p:strVal val="#ppt_x"/>
                                          </p:val>
                                        </p:tav>
                                        <p:tav tm="100000">
                                          <p:val>
                                            <p:strVal val="#ppt_x"/>
                                          </p:val>
                                        </p:tav>
                                      </p:tavLst>
                                    </p:anim>
                                    <p:anim calcmode="lin" valueType="num">
                                      <p:cBhvr additive="base">
                                        <p:cTn id="49" dur="500" fill="hold"/>
                                        <p:tgtEl>
                                          <p:spTgt spid="28"/>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additive="base">
                                        <p:cTn id="53" dur="500" fill="hold"/>
                                        <p:tgtEl>
                                          <p:spTgt spid="38"/>
                                        </p:tgtEl>
                                        <p:attrNameLst>
                                          <p:attrName>ppt_x</p:attrName>
                                        </p:attrNameLst>
                                      </p:cBhvr>
                                      <p:tavLst>
                                        <p:tav tm="0">
                                          <p:val>
                                            <p:strVal val="#ppt_x"/>
                                          </p:val>
                                        </p:tav>
                                        <p:tav tm="100000">
                                          <p:val>
                                            <p:strVal val="#ppt_x"/>
                                          </p:val>
                                        </p:tav>
                                      </p:tavLst>
                                    </p:anim>
                                    <p:anim calcmode="lin" valueType="num">
                                      <p:cBhvr additive="base">
                                        <p:cTn id="54" dur="500" fill="hold"/>
                                        <p:tgtEl>
                                          <p:spTgt spid="38"/>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43"/>
                                        </p:tgtEl>
                                        <p:attrNameLst>
                                          <p:attrName>style.visibility</p:attrName>
                                        </p:attrNameLst>
                                      </p:cBhvr>
                                      <p:to>
                                        <p:strVal val="visible"/>
                                      </p:to>
                                    </p:set>
                                    <p:anim calcmode="lin" valueType="num">
                                      <p:cBhvr additive="base">
                                        <p:cTn id="58" dur="500" fill="hold"/>
                                        <p:tgtEl>
                                          <p:spTgt spid="43"/>
                                        </p:tgtEl>
                                        <p:attrNameLst>
                                          <p:attrName>ppt_x</p:attrName>
                                        </p:attrNameLst>
                                      </p:cBhvr>
                                      <p:tavLst>
                                        <p:tav tm="0">
                                          <p:val>
                                            <p:strVal val="#ppt_x"/>
                                          </p:val>
                                        </p:tav>
                                        <p:tav tm="100000">
                                          <p:val>
                                            <p:strVal val="#ppt_x"/>
                                          </p:val>
                                        </p:tav>
                                      </p:tavLst>
                                    </p:anim>
                                    <p:anim calcmode="lin" valueType="num">
                                      <p:cBhvr additive="base">
                                        <p:cTn id="59" dur="500" fill="hold"/>
                                        <p:tgtEl>
                                          <p:spTgt spid="43"/>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48"/>
                                        </p:tgtEl>
                                        <p:attrNameLst>
                                          <p:attrName>style.visibility</p:attrName>
                                        </p:attrNameLst>
                                      </p:cBhvr>
                                      <p:to>
                                        <p:strVal val="visible"/>
                                      </p:to>
                                    </p:set>
                                    <p:animEffect transition="in" filter="fade">
                                      <p:cBhvr>
                                        <p:cTn id="63" dur="1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7" grpId="0"/>
      <p:bldP spid="4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30</a:t>
            </a:r>
            <a:endParaRPr lang="zh-CN" dirty="0">
              <a:latin typeface="方正兰亭超细黑简体" panose="02000000000000000000" pitchFamily="2" charset="-122"/>
              <a:ea typeface="方正兰亭超细黑简体" panose="02000000000000000000" pitchFamily="2" charset="-122"/>
            </a:endParaRPr>
          </a:p>
        </p:txBody>
      </p:sp>
      <p:sp>
        <p:nvSpPr>
          <p:cNvPr id="53" name="矩形 52"/>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组合 53"/>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5" name="矩形 54"/>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KSO_Shape"/>
          <p:cNvSpPr>
            <a:spLocks/>
          </p:cNvSpPr>
          <p:nvPr/>
        </p:nvSpPr>
        <p:spPr bwMode="auto">
          <a:xfrm>
            <a:off x="336794" y="202431"/>
            <a:ext cx="288335" cy="28833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添加标题</a:t>
            </a:r>
          </a:p>
        </p:txBody>
      </p:sp>
      <p:grpSp>
        <p:nvGrpSpPr>
          <p:cNvPr id="14" name="组合 13"/>
          <p:cNvGrpSpPr/>
          <p:nvPr/>
        </p:nvGrpSpPr>
        <p:grpSpPr>
          <a:xfrm>
            <a:off x="3878788" y="1802967"/>
            <a:ext cx="4768768" cy="4794385"/>
            <a:chOff x="3513680" y="1931126"/>
            <a:chExt cx="5164640" cy="5192384"/>
          </a:xfrm>
        </p:grpSpPr>
        <p:pic>
          <p:nvPicPr>
            <p:cNvPr id="15" name="Picture 2" descr="E:\lizzy\PPT-by lizzy\自制PNG\iphone5-b.png"/>
            <p:cNvPicPr>
              <a:picLocks noChangeAspect="1" noChangeArrowheads="1"/>
            </p:cNvPicPr>
            <p:nvPr/>
          </p:nvPicPr>
          <p:blipFill rotWithShape="1">
            <a:blip r:embed="rId3">
              <a:extLst>
                <a:ext uri="{28A0092B-C50C-407E-A947-70E740481C1C}">
                  <a14:useLocalDpi xmlns:a14="http://schemas.microsoft.com/office/drawing/2010/main" val="0"/>
                </a:ext>
              </a:extLst>
            </a:blip>
            <a:srcRect t="-1" b="43229"/>
            <a:stretch/>
          </p:blipFill>
          <p:spPr bwMode="auto">
            <a:xfrm>
              <a:off x="3513680" y="1931126"/>
              <a:ext cx="5164640" cy="5192384"/>
            </a:xfrm>
            <a:prstGeom prst="rect">
              <a:avLst/>
            </a:prstGeom>
            <a:noFill/>
            <a:extLst>
              <a:ext uri="{909E8E84-426E-40DD-AFC4-6F175D3DCCD1}">
                <a14:hiddenFill xmlns:a14="http://schemas.microsoft.com/office/drawing/2010/main">
                  <a:solidFill>
                    <a:srgbClr val="FFFFFF"/>
                  </a:solidFill>
                </a14:hiddenFill>
              </a:ext>
            </a:extLst>
          </p:spPr>
        </p:pic>
        <p:sp>
          <p:nvSpPr>
            <p:cNvPr id="16" name="矩形 15"/>
            <p:cNvSpPr/>
            <p:nvPr/>
          </p:nvSpPr>
          <p:spPr>
            <a:xfrm>
              <a:off x="4405360" y="3112169"/>
              <a:ext cx="3276704" cy="4011341"/>
            </a:xfrm>
            <a:prstGeom prst="rect">
              <a:avLst/>
            </a:prstGeom>
            <a:blipFill>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3534614" y="3121485"/>
            <a:ext cx="1484148" cy="1484148"/>
            <a:chOff x="3427660" y="3452388"/>
            <a:chExt cx="1484148" cy="1484148"/>
          </a:xfrm>
        </p:grpSpPr>
        <p:sp>
          <p:nvSpPr>
            <p:cNvPr id="18" name="椭圆 17"/>
            <p:cNvSpPr/>
            <p:nvPr/>
          </p:nvSpPr>
          <p:spPr>
            <a:xfrm>
              <a:off x="3427660" y="3452388"/>
              <a:ext cx="1484148" cy="1484148"/>
            </a:xfrm>
            <a:prstGeom prst="ellips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a:grpSpLocks noChangeAspect="1"/>
            </p:cNvGrpSpPr>
            <p:nvPr/>
          </p:nvGrpSpPr>
          <p:grpSpPr>
            <a:xfrm>
              <a:off x="3809886" y="3874477"/>
              <a:ext cx="719696" cy="551771"/>
              <a:chOff x="5611813" y="1835150"/>
              <a:chExt cx="285750" cy="219076"/>
            </a:xfrm>
            <a:solidFill>
              <a:schemeClr val="bg1"/>
            </a:solidFill>
          </p:grpSpPr>
          <p:sp>
            <p:nvSpPr>
              <p:cNvPr id="20" name="Freeform 57"/>
              <p:cNvSpPr>
                <a:spLocks/>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Rectangle 58"/>
              <p:cNvSpPr>
                <a:spLocks noChangeArrowheads="1"/>
              </p:cNvSpPr>
              <p:nvPr/>
            </p:nvSpPr>
            <p:spPr bwMode="auto">
              <a:xfrm>
                <a:off x="5648326" y="1884363"/>
                <a:ext cx="41275" cy="139700"/>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Rectangle 59"/>
              <p:cNvSpPr>
                <a:spLocks noChangeArrowheads="1"/>
              </p:cNvSpPr>
              <p:nvPr/>
            </p:nvSpPr>
            <p:spPr bwMode="auto">
              <a:xfrm>
                <a:off x="5708651" y="1835150"/>
                <a:ext cx="41275" cy="188913"/>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Rectangle 60"/>
              <p:cNvSpPr>
                <a:spLocks noChangeArrowheads="1"/>
              </p:cNvSpPr>
              <p:nvPr/>
            </p:nvSpPr>
            <p:spPr bwMode="auto">
              <a:xfrm>
                <a:off x="5768976" y="1895475"/>
                <a:ext cx="41275" cy="128588"/>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Rectangle 61"/>
              <p:cNvSpPr>
                <a:spLocks noChangeArrowheads="1"/>
              </p:cNvSpPr>
              <p:nvPr/>
            </p:nvSpPr>
            <p:spPr bwMode="auto">
              <a:xfrm>
                <a:off x="5829301" y="1936750"/>
                <a:ext cx="41275" cy="87313"/>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5" name="组合 24"/>
          <p:cNvGrpSpPr/>
          <p:nvPr/>
        </p:nvGrpSpPr>
        <p:grpSpPr>
          <a:xfrm>
            <a:off x="7327338" y="4086261"/>
            <a:ext cx="1484148" cy="1484148"/>
            <a:chOff x="7270150" y="4604902"/>
            <a:chExt cx="1484148" cy="1484148"/>
          </a:xfrm>
        </p:grpSpPr>
        <p:sp>
          <p:nvSpPr>
            <p:cNvPr id="26" name="椭圆 25"/>
            <p:cNvSpPr/>
            <p:nvPr/>
          </p:nvSpPr>
          <p:spPr>
            <a:xfrm>
              <a:off x="7270150" y="4604902"/>
              <a:ext cx="1484148" cy="1484148"/>
            </a:xfrm>
            <a:prstGeom prst="ellips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形标注 26"/>
            <p:cNvSpPr/>
            <p:nvPr/>
          </p:nvSpPr>
          <p:spPr>
            <a:xfrm>
              <a:off x="7640426" y="5076976"/>
              <a:ext cx="743596" cy="540000"/>
            </a:xfrm>
            <a:prstGeom prst="wedgeEllipseCallout">
              <a:avLst>
                <a:gd name="adj1" fmla="val -38188"/>
                <a:gd name="adj2" fmla="val 61829"/>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矩形 27"/>
          <p:cNvSpPr/>
          <p:nvPr/>
        </p:nvSpPr>
        <p:spPr>
          <a:xfrm>
            <a:off x="8496746" y="1257483"/>
            <a:ext cx="1107984" cy="369328"/>
          </a:xfrm>
          <a:prstGeom prst="rect">
            <a:avLst/>
          </a:prstGeom>
        </p:spPr>
        <p:txBody>
          <a:bodyPr wrap="none" lIns="91434" tIns="45718" rIns="91434" bIns="45718">
            <a:spAutoFit/>
          </a:bodyPr>
          <a:lstStyle/>
          <a:p>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29" name="矩形 47"/>
          <p:cNvSpPr>
            <a:spLocks noChangeArrowheads="1"/>
          </p:cNvSpPr>
          <p:nvPr/>
        </p:nvSpPr>
        <p:spPr bwMode="auto">
          <a:xfrm>
            <a:off x="8496748" y="1556792"/>
            <a:ext cx="2119039" cy="867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nSpc>
                <a:spcPct val="120000"/>
              </a:lnSpc>
              <a:spcBef>
                <a:spcPct val="0"/>
              </a:spcBef>
              <a:buFont typeface="Arial" charset="0"/>
              <a:buNone/>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grpSp>
        <p:nvGrpSpPr>
          <p:cNvPr id="30" name="组合 29"/>
          <p:cNvGrpSpPr/>
          <p:nvPr/>
        </p:nvGrpSpPr>
        <p:grpSpPr>
          <a:xfrm>
            <a:off x="6799501" y="1239158"/>
            <a:ext cx="1484148" cy="1484148"/>
            <a:chOff x="7270150" y="1939337"/>
            <a:chExt cx="1484148" cy="1484148"/>
          </a:xfrm>
        </p:grpSpPr>
        <p:sp>
          <p:nvSpPr>
            <p:cNvPr id="31" name="椭圆 30"/>
            <p:cNvSpPr/>
            <p:nvPr/>
          </p:nvSpPr>
          <p:spPr>
            <a:xfrm>
              <a:off x="7270150" y="1939337"/>
              <a:ext cx="1484148" cy="1484148"/>
            </a:xfrm>
            <a:prstGeom prst="ellips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7628394" y="2388545"/>
              <a:ext cx="767661" cy="585733"/>
              <a:chOff x="12227116" y="4392007"/>
              <a:chExt cx="627436" cy="478740"/>
            </a:xfrm>
          </p:grpSpPr>
          <p:sp>
            <p:nvSpPr>
              <p:cNvPr id="33" name="Freeform 112"/>
              <p:cNvSpPr>
                <a:spLocks noEditPoints="1"/>
              </p:cNvSpPr>
              <p:nvPr/>
            </p:nvSpPr>
            <p:spPr bwMode="auto">
              <a:xfrm>
                <a:off x="12303279" y="4392007"/>
                <a:ext cx="482364" cy="301026"/>
              </a:xfrm>
              <a:custGeom>
                <a:avLst/>
                <a:gdLst>
                  <a:gd name="T0" fmla="*/ 52 w 56"/>
                  <a:gd name="T1" fmla="*/ 0 h 35"/>
                  <a:gd name="T2" fmla="*/ 4 w 56"/>
                  <a:gd name="T3" fmla="*/ 0 h 35"/>
                  <a:gd name="T4" fmla="*/ 0 w 56"/>
                  <a:gd name="T5" fmla="*/ 4 h 35"/>
                  <a:gd name="T6" fmla="*/ 0 w 56"/>
                  <a:gd name="T7" fmla="*/ 31 h 35"/>
                  <a:gd name="T8" fmla="*/ 4 w 56"/>
                  <a:gd name="T9" fmla="*/ 35 h 35"/>
                  <a:gd name="T10" fmla="*/ 52 w 56"/>
                  <a:gd name="T11" fmla="*/ 35 h 35"/>
                  <a:gd name="T12" fmla="*/ 56 w 56"/>
                  <a:gd name="T13" fmla="*/ 31 h 35"/>
                  <a:gd name="T14" fmla="*/ 56 w 56"/>
                  <a:gd name="T15" fmla="*/ 4 h 35"/>
                  <a:gd name="T16" fmla="*/ 52 w 56"/>
                  <a:gd name="T17" fmla="*/ 0 h 35"/>
                  <a:gd name="T18" fmla="*/ 49 w 56"/>
                  <a:gd name="T19" fmla="*/ 27 h 35"/>
                  <a:gd name="T20" fmla="*/ 46 w 56"/>
                  <a:gd name="T21" fmla="*/ 30 h 35"/>
                  <a:gd name="T22" fmla="*/ 9 w 56"/>
                  <a:gd name="T23" fmla="*/ 30 h 35"/>
                  <a:gd name="T24" fmla="*/ 6 w 56"/>
                  <a:gd name="T25" fmla="*/ 27 h 35"/>
                  <a:gd name="T26" fmla="*/ 6 w 56"/>
                  <a:gd name="T27" fmla="*/ 8 h 35"/>
                  <a:gd name="T28" fmla="*/ 9 w 56"/>
                  <a:gd name="T29" fmla="*/ 5 h 35"/>
                  <a:gd name="T30" fmla="*/ 46 w 56"/>
                  <a:gd name="T31" fmla="*/ 5 h 35"/>
                  <a:gd name="T32" fmla="*/ 49 w 56"/>
                  <a:gd name="T33" fmla="*/ 8 h 35"/>
                  <a:gd name="T34" fmla="*/ 49 w 56"/>
                  <a:gd name="T35"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 h="35">
                    <a:moveTo>
                      <a:pt x="52" y="0"/>
                    </a:moveTo>
                    <a:cubicBezTo>
                      <a:pt x="4" y="0"/>
                      <a:pt x="4" y="0"/>
                      <a:pt x="4" y="0"/>
                    </a:cubicBezTo>
                    <a:cubicBezTo>
                      <a:pt x="2" y="0"/>
                      <a:pt x="0" y="2"/>
                      <a:pt x="0" y="4"/>
                    </a:cubicBezTo>
                    <a:cubicBezTo>
                      <a:pt x="0" y="31"/>
                      <a:pt x="0" y="31"/>
                      <a:pt x="0" y="31"/>
                    </a:cubicBezTo>
                    <a:cubicBezTo>
                      <a:pt x="0" y="33"/>
                      <a:pt x="2" y="35"/>
                      <a:pt x="4" y="35"/>
                    </a:cubicBezTo>
                    <a:cubicBezTo>
                      <a:pt x="52" y="35"/>
                      <a:pt x="52" y="35"/>
                      <a:pt x="52" y="35"/>
                    </a:cubicBezTo>
                    <a:cubicBezTo>
                      <a:pt x="54" y="35"/>
                      <a:pt x="56" y="33"/>
                      <a:pt x="56" y="31"/>
                    </a:cubicBezTo>
                    <a:cubicBezTo>
                      <a:pt x="56" y="4"/>
                      <a:pt x="56" y="4"/>
                      <a:pt x="56" y="4"/>
                    </a:cubicBezTo>
                    <a:cubicBezTo>
                      <a:pt x="56" y="2"/>
                      <a:pt x="54" y="0"/>
                      <a:pt x="52" y="0"/>
                    </a:cubicBezTo>
                    <a:close/>
                    <a:moveTo>
                      <a:pt x="49" y="27"/>
                    </a:moveTo>
                    <a:cubicBezTo>
                      <a:pt x="49" y="29"/>
                      <a:pt x="48" y="30"/>
                      <a:pt x="46" y="30"/>
                    </a:cubicBezTo>
                    <a:cubicBezTo>
                      <a:pt x="9" y="30"/>
                      <a:pt x="9" y="30"/>
                      <a:pt x="9" y="30"/>
                    </a:cubicBezTo>
                    <a:cubicBezTo>
                      <a:pt x="7" y="30"/>
                      <a:pt x="6" y="29"/>
                      <a:pt x="6" y="27"/>
                    </a:cubicBezTo>
                    <a:cubicBezTo>
                      <a:pt x="6" y="8"/>
                      <a:pt x="6" y="8"/>
                      <a:pt x="6" y="8"/>
                    </a:cubicBezTo>
                    <a:cubicBezTo>
                      <a:pt x="6" y="6"/>
                      <a:pt x="7" y="5"/>
                      <a:pt x="9" y="5"/>
                    </a:cubicBezTo>
                    <a:cubicBezTo>
                      <a:pt x="46" y="5"/>
                      <a:pt x="46" y="5"/>
                      <a:pt x="46" y="5"/>
                    </a:cubicBezTo>
                    <a:cubicBezTo>
                      <a:pt x="48" y="5"/>
                      <a:pt x="49" y="6"/>
                      <a:pt x="49" y="8"/>
                    </a:cubicBezTo>
                    <a:lnTo>
                      <a:pt x="49" y="27"/>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13"/>
              <p:cNvSpPr>
                <a:spLocks noEditPoints="1"/>
              </p:cNvSpPr>
              <p:nvPr/>
            </p:nvSpPr>
            <p:spPr bwMode="auto">
              <a:xfrm>
                <a:off x="12227116" y="4707540"/>
                <a:ext cx="627436" cy="163207"/>
              </a:xfrm>
              <a:custGeom>
                <a:avLst/>
                <a:gdLst>
                  <a:gd name="T0" fmla="*/ 67 w 73"/>
                  <a:gd name="T1" fmla="*/ 3 h 19"/>
                  <a:gd name="T2" fmla="*/ 63 w 73"/>
                  <a:gd name="T3" fmla="*/ 0 h 19"/>
                  <a:gd name="T4" fmla="*/ 10 w 73"/>
                  <a:gd name="T5" fmla="*/ 0 h 19"/>
                  <a:gd name="T6" fmla="*/ 7 w 73"/>
                  <a:gd name="T7" fmla="*/ 3 h 19"/>
                  <a:gd name="T8" fmla="*/ 1 w 73"/>
                  <a:gd name="T9" fmla="*/ 13 h 19"/>
                  <a:gd name="T10" fmla="*/ 73 w 73"/>
                  <a:gd name="T11" fmla="*/ 13 h 19"/>
                  <a:gd name="T12" fmla="*/ 67 w 73"/>
                  <a:gd name="T13" fmla="*/ 3 h 19"/>
                  <a:gd name="T14" fmla="*/ 25 w 73"/>
                  <a:gd name="T15" fmla="*/ 12 h 19"/>
                  <a:gd name="T16" fmla="*/ 27 w 73"/>
                  <a:gd name="T17" fmla="*/ 9 h 19"/>
                  <a:gd name="T18" fmla="*/ 47 w 73"/>
                  <a:gd name="T19" fmla="*/ 9 h 19"/>
                  <a:gd name="T20" fmla="*/ 48 w 73"/>
                  <a:gd name="T21" fmla="*/ 12 h 19"/>
                  <a:gd name="T22" fmla="*/ 25 w 73"/>
                  <a:gd name="T23" fmla="*/ 12 h 19"/>
                  <a:gd name="T24" fmla="*/ 62 w 73"/>
                  <a:gd name="T25" fmla="*/ 7 h 19"/>
                  <a:gd name="T26" fmla="*/ 12 w 73"/>
                  <a:gd name="T27" fmla="*/ 7 h 19"/>
                  <a:gd name="T28" fmla="*/ 9 w 73"/>
                  <a:gd name="T29" fmla="*/ 6 h 19"/>
                  <a:gd name="T30" fmla="*/ 10 w 73"/>
                  <a:gd name="T31" fmla="*/ 3 h 19"/>
                  <a:gd name="T32" fmla="*/ 13 w 73"/>
                  <a:gd name="T33" fmla="*/ 2 h 19"/>
                  <a:gd name="T34" fmla="*/ 61 w 73"/>
                  <a:gd name="T35" fmla="*/ 2 h 19"/>
                  <a:gd name="T36" fmla="*/ 63 w 73"/>
                  <a:gd name="T37" fmla="*/ 3 h 19"/>
                  <a:gd name="T38" fmla="*/ 65 w 73"/>
                  <a:gd name="T39" fmla="*/ 6 h 19"/>
                  <a:gd name="T40" fmla="*/ 62 w 73"/>
                  <a:gd name="T41" fmla="*/ 7 h 19"/>
                  <a:gd name="T42" fmla="*/ 0 w 73"/>
                  <a:gd name="T43" fmla="*/ 15 h 19"/>
                  <a:gd name="T44" fmla="*/ 3 w 73"/>
                  <a:gd name="T45" fmla="*/ 19 h 19"/>
                  <a:gd name="T46" fmla="*/ 70 w 73"/>
                  <a:gd name="T47" fmla="*/ 19 h 19"/>
                  <a:gd name="T48" fmla="*/ 73 w 73"/>
                  <a:gd name="T49" fmla="*/ 15 h 19"/>
                  <a:gd name="T50" fmla="*/ 0 w 73"/>
                  <a:gd name="T5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19">
                    <a:moveTo>
                      <a:pt x="67" y="3"/>
                    </a:moveTo>
                    <a:cubicBezTo>
                      <a:pt x="66" y="1"/>
                      <a:pt x="65" y="0"/>
                      <a:pt x="63" y="0"/>
                    </a:cubicBezTo>
                    <a:cubicBezTo>
                      <a:pt x="10" y="0"/>
                      <a:pt x="10" y="0"/>
                      <a:pt x="10" y="0"/>
                    </a:cubicBezTo>
                    <a:cubicBezTo>
                      <a:pt x="8" y="0"/>
                      <a:pt x="7" y="2"/>
                      <a:pt x="7" y="3"/>
                    </a:cubicBezTo>
                    <a:cubicBezTo>
                      <a:pt x="1" y="13"/>
                      <a:pt x="1" y="13"/>
                      <a:pt x="1" y="13"/>
                    </a:cubicBezTo>
                    <a:cubicBezTo>
                      <a:pt x="73" y="13"/>
                      <a:pt x="73" y="13"/>
                      <a:pt x="73" y="13"/>
                    </a:cubicBezTo>
                    <a:lnTo>
                      <a:pt x="67" y="3"/>
                    </a:lnTo>
                    <a:close/>
                    <a:moveTo>
                      <a:pt x="25" y="12"/>
                    </a:moveTo>
                    <a:cubicBezTo>
                      <a:pt x="27" y="9"/>
                      <a:pt x="27" y="9"/>
                      <a:pt x="27" y="9"/>
                    </a:cubicBezTo>
                    <a:cubicBezTo>
                      <a:pt x="47" y="9"/>
                      <a:pt x="47" y="9"/>
                      <a:pt x="47" y="9"/>
                    </a:cubicBezTo>
                    <a:cubicBezTo>
                      <a:pt x="48" y="12"/>
                      <a:pt x="48" y="12"/>
                      <a:pt x="48" y="12"/>
                    </a:cubicBezTo>
                    <a:lnTo>
                      <a:pt x="25" y="12"/>
                    </a:lnTo>
                    <a:close/>
                    <a:moveTo>
                      <a:pt x="62" y="7"/>
                    </a:moveTo>
                    <a:cubicBezTo>
                      <a:pt x="12" y="7"/>
                      <a:pt x="12" y="7"/>
                      <a:pt x="12" y="7"/>
                    </a:cubicBezTo>
                    <a:cubicBezTo>
                      <a:pt x="9" y="7"/>
                      <a:pt x="9" y="6"/>
                      <a:pt x="9" y="6"/>
                    </a:cubicBezTo>
                    <a:cubicBezTo>
                      <a:pt x="10" y="3"/>
                      <a:pt x="10" y="3"/>
                      <a:pt x="10" y="3"/>
                    </a:cubicBezTo>
                    <a:cubicBezTo>
                      <a:pt x="11" y="3"/>
                      <a:pt x="11" y="2"/>
                      <a:pt x="13" y="2"/>
                    </a:cubicBezTo>
                    <a:cubicBezTo>
                      <a:pt x="61" y="2"/>
                      <a:pt x="61" y="2"/>
                      <a:pt x="61" y="2"/>
                    </a:cubicBezTo>
                    <a:cubicBezTo>
                      <a:pt x="62" y="2"/>
                      <a:pt x="63" y="3"/>
                      <a:pt x="63" y="3"/>
                    </a:cubicBezTo>
                    <a:cubicBezTo>
                      <a:pt x="65" y="6"/>
                      <a:pt x="65" y="6"/>
                      <a:pt x="65" y="6"/>
                    </a:cubicBezTo>
                    <a:cubicBezTo>
                      <a:pt x="65" y="6"/>
                      <a:pt x="65" y="7"/>
                      <a:pt x="62" y="7"/>
                    </a:cubicBezTo>
                    <a:close/>
                    <a:moveTo>
                      <a:pt x="0" y="15"/>
                    </a:moveTo>
                    <a:cubicBezTo>
                      <a:pt x="0" y="16"/>
                      <a:pt x="2" y="17"/>
                      <a:pt x="3" y="19"/>
                    </a:cubicBezTo>
                    <a:cubicBezTo>
                      <a:pt x="70" y="19"/>
                      <a:pt x="70" y="19"/>
                      <a:pt x="70" y="19"/>
                    </a:cubicBezTo>
                    <a:cubicBezTo>
                      <a:pt x="72" y="17"/>
                      <a:pt x="73" y="16"/>
                      <a:pt x="73" y="15"/>
                    </a:cubicBezTo>
                    <a:lnTo>
                      <a:pt x="0" y="15"/>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35" name="矩形 34"/>
          <p:cNvSpPr/>
          <p:nvPr/>
        </p:nvSpPr>
        <p:spPr>
          <a:xfrm>
            <a:off x="8991728" y="4154192"/>
            <a:ext cx="1107984" cy="369328"/>
          </a:xfrm>
          <a:prstGeom prst="rect">
            <a:avLst/>
          </a:prstGeom>
        </p:spPr>
        <p:txBody>
          <a:bodyPr wrap="none" lIns="91434" tIns="45718" rIns="91434" bIns="45718">
            <a:spAutoFit/>
          </a:bodyPr>
          <a:lstStyle/>
          <a:p>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36" name="矩形 47"/>
          <p:cNvSpPr>
            <a:spLocks noChangeArrowheads="1"/>
          </p:cNvSpPr>
          <p:nvPr/>
        </p:nvSpPr>
        <p:spPr bwMode="auto">
          <a:xfrm>
            <a:off x="8991729" y="4453501"/>
            <a:ext cx="2434449" cy="1126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nSpc>
                <a:spcPct val="120000"/>
              </a:lnSpc>
              <a:spcBef>
                <a:spcPct val="0"/>
              </a:spcBef>
              <a:buFont typeface="Arial" charset="0"/>
              <a:buNone/>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在此录入本图表的综合描述说明，在此录入本图表的综合描述说明，在此录入本图表的综合描述说明</a:t>
            </a:r>
          </a:p>
        </p:txBody>
      </p:sp>
      <p:sp>
        <p:nvSpPr>
          <p:cNvPr id="37" name="矩形 36"/>
          <p:cNvSpPr/>
          <p:nvPr/>
        </p:nvSpPr>
        <p:spPr>
          <a:xfrm>
            <a:off x="2265030" y="3113205"/>
            <a:ext cx="1107984" cy="369328"/>
          </a:xfrm>
          <a:prstGeom prst="rect">
            <a:avLst/>
          </a:prstGeom>
        </p:spPr>
        <p:txBody>
          <a:bodyPr wrap="none" lIns="91434" tIns="45718" rIns="91434" bIns="45718">
            <a:spAutoFit/>
          </a:bodyPr>
          <a:lstStyle/>
          <a:p>
            <a:pPr algn="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38" name="矩形 47"/>
          <p:cNvSpPr>
            <a:spLocks noChangeArrowheads="1"/>
          </p:cNvSpPr>
          <p:nvPr/>
        </p:nvSpPr>
        <p:spPr bwMode="auto">
          <a:xfrm>
            <a:off x="985019" y="3412514"/>
            <a:ext cx="2387995" cy="1126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gn="r">
              <a:lnSpc>
                <a:spcPct val="120000"/>
              </a:lnSpc>
              <a:spcBef>
                <a:spcPct val="0"/>
              </a:spcBef>
              <a:buFont typeface="Arial" charset="0"/>
              <a:buNone/>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在此录入本图表的综合描述说明，在此录入本图表的综合描述说明，在此录入本图表的描述说明</a:t>
            </a:r>
          </a:p>
        </p:txBody>
      </p:sp>
      <p:sp>
        <p:nvSpPr>
          <p:cNvPr id="39" name="TextBox 38"/>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25777016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anim calcmode="lin" valueType="num">
                                      <p:cBhvr>
                                        <p:cTn id="8" dur="750" fill="hold"/>
                                        <p:tgtEl>
                                          <p:spTgt spid="14"/>
                                        </p:tgtEl>
                                        <p:attrNameLst>
                                          <p:attrName>ppt_x</p:attrName>
                                        </p:attrNameLst>
                                      </p:cBhvr>
                                      <p:tavLst>
                                        <p:tav tm="0">
                                          <p:val>
                                            <p:strVal val="#ppt_x"/>
                                          </p:val>
                                        </p:tav>
                                        <p:tav tm="100000">
                                          <p:val>
                                            <p:strVal val="#ppt_x"/>
                                          </p:val>
                                        </p:tav>
                                      </p:tavLst>
                                    </p:anim>
                                    <p:anim calcmode="lin" valueType="num">
                                      <p:cBhvr>
                                        <p:cTn id="9" dur="75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3" presetClass="entr" presetSubtype="16"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childTnLst>
                                </p:cTn>
                              </p:par>
                              <p:par>
                                <p:cTn id="15" presetID="23" presetClass="entr" presetSubtype="16"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childTnLst>
                                </p:cTn>
                              </p:par>
                              <p:par>
                                <p:cTn id="19" presetID="23" presetClass="entr" presetSubtype="16"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childTnLst>
                                </p:cTn>
                              </p:par>
                            </p:childTnLst>
                          </p:cTn>
                        </p:par>
                        <p:par>
                          <p:cTn id="23" fill="hold">
                            <p:stCondLst>
                              <p:cond delay="1250"/>
                            </p:stCondLst>
                            <p:childTnLst>
                              <p:par>
                                <p:cTn id="24" presetID="2" presetClass="entr" presetSubtype="2"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fill="hold"/>
                                        <p:tgtEl>
                                          <p:spTgt spid="28"/>
                                        </p:tgtEl>
                                        <p:attrNameLst>
                                          <p:attrName>ppt_x</p:attrName>
                                        </p:attrNameLst>
                                      </p:cBhvr>
                                      <p:tavLst>
                                        <p:tav tm="0">
                                          <p:val>
                                            <p:strVal val="1+#ppt_w/2"/>
                                          </p:val>
                                        </p:tav>
                                        <p:tav tm="100000">
                                          <p:val>
                                            <p:strVal val="#ppt_x"/>
                                          </p:val>
                                        </p:tav>
                                      </p:tavLst>
                                    </p:anim>
                                    <p:anim calcmode="lin" valueType="num">
                                      <p:cBhvr additive="base">
                                        <p:cTn id="27" dur="5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1+#ppt_w/2"/>
                                          </p:val>
                                        </p:tav>
                                        <p:tav tm="100000">
                                          <p:val>
                                            <p:strVal val="#ppt_x"/>
                                          </p:val>
                                        </p:tav>
                                      </p:tavLst>
                                    </p:anim>
                                    <p:anim calcmode="lin" valueType="num">
                                      <p:cBhvr additive="base">
                                        <p:cTn id="31" dur="500" fill="hold"/>
                                        <p:tgtEl>
                                          <p:spTgt spid="29"/>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fill="hold"/>
                                        <p:tgtEl>
                                          <p:spTgt spid="35"/>
                                        </p:tgtEl>
                                        <p:attrNameLst>
                                          <p:attrName>ppt_x</p:attrName>
                                        </p:attrNameLst>
                                      </p:cBhvr>
                                      <p:tavLst>
                                        <p:tav tm="0">
                                          <p:val>
                                            <p:strVal val="1+#ppt_w/2"/>
                                          </p:val>
                                        </p:tav>
                                        <p:tav tm="100000">
                                          <p:val>
                                            <p:strVal val="#ppt_x"/>
                                          </p:val>
                                        </p:tav>
                                      </p:tavLst>
                                    </p:anim>
                                    <p:anim calcmode="lin" valueType="num">
                                      <p:cBhvr additive="base">
                                        <p:cTn id="35" dur="500" fill="hold"/>
                                        <p:tgtEl>
                                          <p:spTgt spid="35"/>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fill="hold"/>
                                        <p:tgtEl>
                                          <p:spTgt spid="36"/>
                                        </p:tgtEl>
                                        <p:attrNameLst>
                                          <p:attrName>ppt_x</p:attrName>
                                        </p:attrNameLst>
                                      </p:cBhvr>
                                      <p:tavLst>
                                        <p:tav tm="0">
                                          <p:val>
                                            <p:strVal val="1+#ppt_w/2"/>
                                          </p:val>
                                        </p:tav>
                                        <p:tav tm="100000">
                                          <p:val>
                                            <p:strVal val="#ppt_x"/>
                                          </p:val>
                                        </p:tav>
                                      </p:tavLst>
                                    </p:anim>
                                    <p:anim calcmode="lin" valueType="num">
                                      <p:cBhvr additive="base">
                                        <p:cTn id="39" dur="500" fill="hold"/>
                                        <p:tgtEl>
                                          <p:spTgt spid="36"/>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additive="base">
                                        <p:cTn id="42" dur="500" fill="hold"/>
                                        <p:tgtEl>
                                          <p:spTgt spid="37"/>
                                        </p:tgtEl>
                                        <p:attrNameLst>
                                          <p:attrName>ppt_x</p:attrName>
                                        </p:attrNameLst>
                                      </p:cBhvr>
                                      <p:tavLst>
                                        <p:tav tm="0">
                                          <p:val>
                                            <p:strVal val="0-#ppt_w/2"/>
                                          </p:val>
                                        </p:tav>
                                        <p:tav tm="100000">
                                          <p:val>
                                            <p:strVal val="#ppt_x"/>
                                          </p:val>
                                        </p:tav>
                                      </p:tavLst>
                                    </p:anim>
                                    <p:anim calcmode="lin" valueType="num">
                                      <p:cBhvr additive="base">
                                        <p:cTn id="43" dur="500" fill="hold"/>
                                        <p:tgtEl>
                                          <p:spTgt spid="37"/>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fill="hold"/>
                                        <p:tgtEl>
                                          <p:spTgt spid="38"/>
                                        </p:tgtEl>
                                        <p:attrNameLst>
                                          <p:attrName>ppt_x</p:attrName>
                                        </p:attrNameLst>
                                      </p:cBhvr>
                                      <p:tavLst>
                                        <p:tav tm="0">
                                          <p:val>
                                            <p:strVal val="0-#ppt_w/2"/>
                                          </p:val>
                                        </p:tav>
                                        <p:tav tm="100000">
                                          <p:val>
                                            <p:strVal val="#ppt_x"/>
                                          </p:val>
                                        </p:tav>
                                      </p:tavLst>
                                    </p:anim>
                                    <p:anim calcmode="lin" valueType="num">
                                      <p:cBhvr additive="base">
                                        <p:cTn id="47" dur="500" fill="hold"/>
                                        <p:tgtEl>
                                          <p:spTgt spid="38"/>
                                        </p:tgtEl>
                                        <p:attrNameLst>
                                          <p:attrName>ppt_y</p:attrName>
                                        </p:attrNameLst>
                                      </p:cBhvr>
                                      <p:tavLst>
                                        <p:tav tm="0">
                                          <p:val>
                                            <p:strVal val="#ppt_y"/>
                                          </p:val>
                                        </p:tav>
                                        <p:tav tm="100000">
                                          <p:val>
                                            <p:strVal val="#ppt_y"/>
                                          </p:val>
                                        </p:tav>
                                      </p:tavLst>
                                    </p:anim>
                                  </p:childTnLst>
                                </p:cTn>
                              </p:par>
                            </p:childTnLst>
                          </p:cTn>
                        </p:par>
                        <p:par>
                          <p:cTn id="48" fill="hold">
                            <p:stCondLst>
                              <p:cond delay="1750"/>
                            </p:stCondLst>
                            <p:childTnLst>
                              <p:par>
                                <p:cTn id="49" presetID="10" presetClass="entr" presetSubtype="0"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12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5" grpId="0"/>
      <p:bldP spid="36" grpId="0"/>
      <p:bldP spid="37" grpId="0"/>
      <p:bldP spid="38" grpId="0"/>
      <p:bldP spid="3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31</a:t>
            </a:r>
            <a:endParaRPr lang="zh-CN" dirty="0">
              <a:latin typeface="方正兰亭超细黑简体" panose="02000000000000000000" pitchFamily="2" charset="-122"/>
              <a:ea typeface="方正兰亭超细黑简体" panose="02000000000000000000" pitchFamily="2" charset="-122"/>
            </a:endParaRPr>
          </a:p>
        </p:txBody>
      </p:sp>
      <p:sp>
        <p:nvSpPr>
          <p:cNvPr id="53" name="矩形 52"/>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组合 53"/>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5" name="矩形 54"/>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KSO_Shape"/>
          <p:cNvSpPr>
            <a:spLocks/>
          </p:cNvSpPr>
          <p:nvPr/>
        </p:nvSpPr>
        <p:spPr bwMode="auto">
          <a:xfrm>
            <a:off x="336794" y="202431"/>
            <a:ext cx="288335" cy="28833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添加标题</a:t>
            </a:r>
          </a:p>
        </p:txBody>
      </p:sp>
      <p:cxnSp>
        <p:nvCxnSpPr>
          <p:cNvPr id="14" name="肘形连接符 13"/>
          <p:cNvCxnSpPr>
            <a:stCxn id="16" idx="6"/>
            <a:endCxn id="41" idx="2"/>
          </p:cNvCxnSpPr>
          <p:nvPr/>
        </p:nvCxnSpPr>
        <p:spPr>
          <a:xfrm>
            <a:off x="4899620" y="2088460"/>
            <a:ext cx="5359962" cy="1096970"/>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4143620" y="1710460"/>
            <a:ext cx="756000" cy="756000"/>
            <a:chOff x="4534974" y="2492893"/>
            <a:chExt cx="756000" cy="756000"/>
          </a:xfrm>
        </p:grpSpPr>
        <p:sp>
          <p:nvSpPr>
            <p:cNvPr id="16" name="椭圆 15"/>
            <p:cNvSpPr/>
            <p:nvPr/>
          </p:nvSpPr>
          <p:spPr>
            <a:xfrm>
              <a:off x="4534974" y="2492893"/>
              <a:ext cx="756000" cy="75600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4687974" y="2629656"/>
              <a:ext cx="450000" cy="434596"/>
              <a:chOff x="5512720" y="2152017"/>
              <a:chExt cx="583915" cy="496874"/>
            </a:xfrm>
          </p:grpSpPr>
          <p:sp>
            <p:nvSpPr>
              <p:cNvPr id="18"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sp>
            <p:nvSpPr>
              <p:cNvPr id="19"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grpSp>
      </p:grpSp>
      <p:cxnSp>
        <p:nvCxnSpPr>
          <p:cNvPr id="20" name="肘形连接符 19"/>
          <p:cNvCxnSpPr>
            <a:stCxn id="22" idx="6"/>
            <a:endCxn id="43" idx="2"/>
          </p:cNvCxnSpPr>
          <p:nvPr/>
        </p:nvCxnSpPr>
        <p:spPr>
          <a:xfrm>
            <a:off x="4899620" y="4275092"/>
            <a:ext cx="2891928" cy="531731"/>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4143620" y="3897092"/>
            <a:ext cx="756000" cy="756000"/>
            <a:chOff x="4534974" y="4368345"/>
            <a:chExt cx="756000" cy="756000"/>
          </a:xfrm>
        </p:grpSpPr>
        <p:sp>
          <p:nvSpPr>
            <p:cNvPr id="22" name="椭圆 21"/>
            <p:cNvSpPr/>
            <p:nvPr/>
          </p:nvSpPr>
          <p:spPr>
            <a:xfrm>
              <a:off x="4534974" y="4368345"/>
              <a:ext cx="756000" cy="75600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cs typeface="Arial" panose="020B0604020202020204" pitchFamily="34" charset="0"/>
              </a:endParaRPr>
            </a:p>
          </p:txBody>
        </p:sp>
      </p:grpSp>
      <p:cxnSp>
        <p:nvCxnSpPr>
          <p:cNvPr id="24" name="肘形连接符 23"/>
          <p:cNvCxnSpPr>
            <a:stCxn id="26" idx="6"/>
            <a:endCxn id="42" idx="2"/>
          </p:cNvCxnSpPr>
          <p:nvPr/>
        </p:nvCxnSpPr>
        <p:spPr>
          <a:xfrm>
            <a:off x="4899620" y="3181776"/>
            <a:ext cx="4125946" cy="985073"/>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4143620" y="2803776"/>
            <a:ext cx="756000" cy="756000"/>
            <a:chOff x="4534974" y="3430619"/>
            <a:chExt cx="756000" cy="756000"/>
          </a:xfrm>
        </p:grpSpPr>
        <p:sp>
          <p:nvSpPr>
            <p:cNvPr id="26" name="椭圆 25"/>
            <p:cNvSpPr/>
            <p:nvPr/>
          </p:nvSpPr>
          <p:spPr>
            <a:xfrm>
              <a:off x="4534974" y="3430619"/>
              <a:ext cx="756000" cy="75600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7" name="Group 92"/>
            <p:cNvGrpSpPr/>
            <p:nvPr/>
          </p:nvGrpSpPr>
          <p:grpSpPr>
            <a:xfrm>
              <a:off x="4688410" y="3660828"/>
              <a:ext cx="474528" cy="295582"/>
              <a:chOff x="5172076" y="1938338"/>
              <a:chExt cx="471488" cy="293688"/>
            </a:xfrm>
            <a:solidFill>
              <a:schemeClr val="bg1"/>
            </a:solidFill>
          </p:grpSpPr>
          <p:sp>
            <p:nvSpPr>
              <p:cNvPr id="28"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sp>
            <p:nvSpPr>
              <p:cNvPr id="29" name="Rectangle 9"/>
              <p:cNvSpPr>
                <a:spLocks noChangeArrowheads="1"/>
              </p:cNvSpPr>
              <p:nvPr/>
            </p:nvSpPr>
            <p:spPr bwMode="auto">
              <a:xfrm>
                <a:off x="5235576" y="2001838"/>
                <a:ext cx="90488" cy="166688"/>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sp>
            <p:nvSpPr>
              <p:cNvPr id="30" name="Rectangle 10"/>
              <p:cNvSpPr>
                <a:spLocks noChangeArrowheads="1"/>
              </p:cNvSpPr>
              <p:nvPr/>
            </p:nvSpPr>
            <p:spPr bwMode="auto">
              <a:xfrm>
                <a:off x="5341938" y="2001838"/>
                <a:ext cx="85725" cy="166688"/>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grpSp>
      </p:grpSp>
      <p:cxnSp>
        <p:nvCxnSpPr>
          <p:cNvPr id="31" name="直接连接符 30"/>
          <p:cNvCxnSpPr>
            <a:endCxn id="33" idx="6"/>
          </p:cNvCxnSpPr>
          <p:nvPr/>
        </p:nvCxnSpPr>
        <p:spPr>
          <a:xfrm flipH="1" flipV="1">
            <a:off x="4899620" y="5368407"/>
            <a:ext cx="1280086" cy="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2" name="组合 31"/>
          <p:cNvGrpSpPr/>
          <p:nvPr/>
        </p:nvGrpSpPr>
        <p:grpSpPr>
          <a:xfrm>
            <a:off x="4143620" y="4990407"/>
            <a:ext cx="756000" cy="756000"/>
            <a:chOff x="4534974" y="5306072"/>
            <a:chExt cx="756000" cy="756000"/>
          </a:xfrm>
        </p:grpSpPr>
        <p:sp>
          <p:nvSpPr>
            <p:cNvPr id="33" name="椭圆 32"/>
            <p:cNvSpPr/>
            <p:nvPr/>
          </p:nvSpPr>
          <p:spPr>
            <a:xfrm>
              <a:off x="4534974" y="5306072"/>
              <a:ext cx="756000" cy="75600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Group 9"/>
            <p:cNvGrpSpPr/>
            <p:nvPr/>
          </p:nvGrpSpPr>
          <p:grpSpPr>
            <a:xfrm>
              <a:off x="4659950" y="5504420"/>
              <a:ext cx="516045" cy="382660"/>
              <a:chOff x="4572000" y="3414713"/>
              <a:chExt cx="374651" cy="277813"/>
            </a:xfrm>
            <a:solidFill>
              <a:schemeClr val="bg1"/>
            </a:solidFill>
          </p:grpSpPr>
          <p:sp>
            <p:nvSpPr>
              <p:cNvPr id="35"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sp>
            <p:nvSpPr>
              <p:cNvPr id="36"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grpSp>
      </p:grpSp>
      <p:sp>
        <p:nvSpPr>
          <p:cNvPr id="37" name="任意多边形 36"/>
          <p:cNvSpPr/>
          <p:nvPr/>
        </p:nvSpPr>
        <p:spPr>
          <a:xfrm>
            <a:off x="9813031" y="2004588"/>
            <a:ext cx="1181100" cy="3698875"/>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8579015" y="3781607"/>
            <a:ext cx="1181100" cy="1921854"/>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7344997" y="4541708"/>
            <a:ext cx="1181100" cy="1161755"/>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5355331" y="5080381"/>
            <a:ext cx="1936748" cy="623080"/>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259582" y="3041430"/>
            <a:ext cx="288000" cy="28800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9025566" y="4022849"/>
            <a:ext cx="288000" cy="28800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7791548" y="4662823"/>
            <a:ext cx="288000" cy="28800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6179706" y="5229841"/>
            <a:ext cx="288000" cy="28800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2991738" y="1631783"/>
            <a:ext cx="1107977" cy="369324"/>
          </a:xfrm>
          <a:prstGeom prst="rect">
            <a:avLst/>
          </a:prstGeom>
        </p:spPr>
        <p:txBody>
          <a:bodyPr wrap="none" lIns="91431" tIns="45716" rIns="91431" bIns="45716">
            <a:spAutoFit/>
          </a:bodyPr>
          <a:lstStyle/>
          <a:p>
            <a:pPr algn="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46" name="矩形 45"/>
          <p:cNvSpPr/>
          <p:nvPr/>
        </p:nvSpPr>
        <p:spPr>
          <a:xfrm>
            <a:off x="1536689" y="2011760"/>
            <a:ext cx="2563026" cy="523220"/>
          </a:xfrm>
          <a:prstGeom prst="rect">
            <a:avLst/>
          </a:prstGeom>
        </p:spPr>
        <p:txBody>
          <a:bodyPr wrap="square">
            <a:spAutoFit/>
          </a:bodyPr>
          <a:lstStyle/>
          <a:p>
            <a:pPr algn="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7" name="矩形 46"/>
          <p:cNvSpPr/>
          <p:nvPr/>
        </p:nvSpPr>
        <p:spPr>
          <a:xfrm>
            <a:off x="2991738" y="2733604"/>
            <a:ext cx="1107977" cy="369324"/>
          </a:xfrm>
          <a:prstGeom prst="rect">
            <a:avLst/>
          </a:prstGeom>
        </p:spPr>
        <p:txBody>
          <a:bodyPr wrap="none" lIns="91431" tIns="45716" rIns="91431" bIns="45716">
            <a:spAutoFit/>
          </a:bodyPr>
          <a:lstStyle/>
          <a:p>
            <a:pPr algn="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48" name="矩形 47"/>
          <p:cNvSpPr/>
          <p:nvPr/>
        </p:nvSpPr>
        <p:spPr>
          <a:xfrm>
            <a:off x="1536689" y="3113581"/>
            <a:ext cx="2563026" cy="523220"/>
          </a:xfrm>
          <a:prstGeom prst="rect">
            <a:avLst/>
          </a:prstGeom>
        </p:spPr>
        <p:txBody>
          <a:bodyPr wrap="square">
            <a:spAutoFit/>
          </a:bodyPr>
          <a:lstStyle/>
          <a:p>
            <a:pPr algn="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9" name="矩形 48"/>
          <p:cNvSpPr/>
          <p:nvPr/>
        </p:nvSpPr>
        <p:spPr>
          <a:xfrm>
            <a:off x="2991738" y="3835425"/>
            <a:ext cx="1107977" cy="369324"/>
          </a:xfrm>
          <a:prstGeom prst="rect">
            <a:avLst/>
          </a:prstGeom>
        </p:spPr>
        <p:txBody>
          <a:bodyPr wrap="none" lIns="91431" tIns="45716" rIns="91431" bIns="45716">
            <a:spAutoFit/>
          </a:bodyPr>
          <a:lstStyle/>
          <a:p>
            <a:pPr algn="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50" name="矩形 49"/>
          <p:cNvSpPr/>
          <p:nvPr/>
        </p:nvSpPr>
        <p:spPr>
          <a:xfrm>
            <a:off x="1536689" y="4215402"/>
            <a:ext cx="2563026" cy="523220"/>
          </a:xfrm>
          <a:prstGeom prst="rect">
            <a:avLst/>
          </a:prstGeom>
        </p:spPr>
        <p:txBody>
          <a:bodyPr wrap="square">
            <a:spAutoFit/>
          </a:bodyPr>
          <a:lstStyle/>
          <a:p>
            <a:pPr algn="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1" name="矩形 50"/>
          <p:cNvSpPr/>
          <p:nvPr/>
        </p:nvSpPr>
        <p:spPr>
          <a:xfrm>
            <a:off x="2991738" y="4937246"/>
            <a:ext cx="1107977" cy="369324"/>
          </a:xfrm>
          <a:prstGeom prst="rect">
            <a:avLst/>
          </a:prstGeom>
        </p:spPr>
        <p:txBody>
          <a:bodyPr wrap="none" lIns="91431" tIns="45716" rIns="91431" bIns="45716">
            <a:spAutoFit/>
          </a:bodyPr>
          <a:lstStyle/>
          <a:p>
            <a:pPr algn="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52" name="矩形 51"/>
          <p:cNvSpPr/>
          <p:nvPr/>
        </p:nvSpPr>
        <p:spPr>
          <a:xfrm>
            <a:off x="1536689" y="5317223"/>
            <a:ext cx="2563026" cy="523220"/>
          </a:xfrm>
          <a:prstGeom prst="rect">
            <a:avLst/>
          </a:prstGeom>
        </p:spPr>
        <p:txBody>
          <a:bodyPr wrap="square">
            <a:spAutoFit/>
          </a:bodyPr>
          <a:lstStyle/>
          <a:p>
            <a:pPr algn="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20605787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down)">
                                      <p:cBhvr>
                                        <p:cTn id="7" dur="200"/>
                                        <p:tgtEl>
                                          <p:spTgt spid="4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wipe(down)">
                                      <p:cBhvr>
                                        <p:cTn id="10" dur="400"/>
                                        <p:tgtEl>
                                          <p:spTgt spid="39"/>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down)">
                                      <p:cBhvr>
                                        <p:cTn id="13" dur="600"/>
                                        <p:tgtEl>
                                          <p:spTgt spid="3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down)">
                                      <p:cBhvr>
                                        <p:cTn id="16" dur="900"/>
                                        <p:tgtEl>
                                          <p:spTgt spid="37"/>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250"/>
                                        <p:tgtEl>
                                          <p:spTgt spid="44"/>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250"/>
                                        <p:tgtEl>
                                          <p:spTgt spid="43"/>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250"/>
                                        <p:tgtEl>
                                          <p:spTgt spid="42"/>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250"/>
                                        <p:tgtEl>
                                          <p:spTgt spid="41"/>
                                        </p:tgtEl>
                                      </p:cBhvr>
                                    </p:animEffect>
                                  </p:childTnLst>
                                </p:cTn>
                              </p:par>
                            </p:childTnLst>
                          </p:cTn>
                        </p:par>
                        <p:par>
                          <p:cTn id="29" fill="hold">
                            <p:stCondLst>
                              <p:cond delay="1500"/>
                            </p:stCondLst>
                            <p:childTnLst>
                              <p:par>
                                <p:cTn id="30" presetID="26" presetClass="emph" presetSubtype="0" fill="hold" grpId="1" nodeType="afterEffect">
                                  <p:stCondLst>
                                    <p:cond delay="0"/>
                                  </p:stCondLst>
                                  <p:childTnLst>
                                    <p:animEffect transition="out" filter="fade">
                                      <p:cBhvr>
                                        <p:cTn id="31" dur="500" tmFilter="0, 0; .2, .5; .8, .5; 1, 0"/>
                                        <p:tgtEl>
                                          <p:spTgt spid="44"/>
                                        </p:tgtEl>
                                      </p:cBhvr>
                                    </p:animEffect>
                                    <p:animScale>
                                      <p:cBhvr>
                                        <p:cTn id="32" dur="250" autoRev="1" fill="hold"/>
                                        <p:tgtEl>
                                          <p:spTgt spid="44"/>
                                        </p:tgtEl>
                                      </p:cBhvr>
                                      <p:by x="105000" y="105000"/>
                                    </p:animScale>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right)">
                                      <p:cBhvr>
                                        <p:cTn id="36" dur="250"/>
                                        <p:tgtEl>
                                          <p:spTgt spid="31"/>
                                        </p:tgtEl>
                                      </p:cBhvr>
                                    </p:animEffect>
                                  </p:childTnLst>
                                </p:cTn>
                              </p:par>
                            </p:childTnLst>
                          </p:cTn>
                        </p:par>
                        <p:par>
                          <p:cTn id="37" fill="hold">
                            <p:stCondLst>
                              <p:cond delay="2250"/>
                            </p:stCondLst>
                            <p:childTnLst>
                              <p:par>
                                <p:cTn id="38" presetID="10" presetClass="entr" presetSubtype="0" fill="hold"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childTnLst>
                          </p:cTn>
                        </p:par>
                        <p:par>
                          <p:cTn id="41" fill="hold">
                            <p:stCondLst>
                              <p:cond delay="2750"/>
                            </p:stCondLst>
                            <p:childTnLst>
                              <p:par>
                                <p:cTn id="42" presetID="14" presetClass="entr" presetSubtype="10" fill="hold" grpId="0" nodeType="after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randombar(horizontal)">
                                      <p:cBhvr>
                                        <p:cTn id="44" dur="500"/>
                                        <p:tgtEl>
                                          <p:spTgt spid="51"/>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randombar(horizontal)">
                                      <p:cBhvr>
                                        <p:cTn id="47" dur="500"/>
                                        <p:tgtEl>
                                          <p:spTgt spid="52"/>
                                        </p:tgtEl>
                                      </p:cBhvr>
                                    </p:animEffect>
                                  </p:childTnLst>
                                </p:cTn>
                              </p:par>
                            </p:childTnLst>
                          </p:cTn>
                        </p:par>
                        <p:par>
                          <p:cTn id="48" fill="hold">
                            <p:stCondLst>
                              <p:cond delay="3250"/>
                            </p:stCondLst>
                            <p:childTnLst>
                              <p:par>
                                <p:cTn id="49" presetID="26" presetClass="emph" presetSubtype="0" fill="hold" grpId="1" nodeType="afterEffect">
                                  <p:stCondLst>
                                    <p:cond delay="0"/>
                                  </p:stCondLst>
                                  <p:childTnLst>
                                    <p:animEffect transition="out" filter="fade">
                                      <p:cBhvr>
                                        <p:cTn id="50" dur="500" tmFilter="0, 0; .2, .5; .8, .5; 1, 0"/>
                                        <p:tgtEl>
                                          <p:spTgt spid="43"/>
                                        </p:tgtEl>
                                      </p:cBhvr>
                                    </p:animEffect>
                                    <p:animScale>
                                      <p:cBhvr>
                                        <p:cTn id="51" dur="250" autoRev="1" fill="hold"/>
                                        <p:tgtEl>
                                          <p:spTgt spid="43"/>
                                        </p:tgtEl>
                                      </p:cBhvr>
                                      <p:by x="105000" y="105000"/>
                                    </p:animScale>
                                  </p:childTnLst>
                                </p:cTn>
                              </p:par>
                            </p:childTnLst>
                          </p:cTn>
                        </p:par>
                        <p:par>
                          <p:cTn id="52" fill="hold">
                            <p:stCondLst>
                              <p:cond delay="3750"/>
                            </p:stCondLst>
                            <p:childTnLst>
                              <p:par>
                                <p:cTn id="53" presetID="22" presetClass="entr" presetSubtype="2"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right)">
                                      <p:cBhvr>
                                        <p:cTn id="55" dur="500"/>
                                        <p:tgtEl>
                                          <p:spTgt spid="20"/>
                                        </p:tgtEl>
                                      </p:cBhvr>
                                    </p:animEffect>
                                  </p:childTnLst>
                                </p:cTn>
                              </p:par>
                            </p:childTnLst>
                          </p:cTn>
                        </p:par>
                        <p:par>
                          <p:cTn id="56" fill="hold">
                            <p:stCondLst>
                              <p:cond delay="4250"/>
                            </p:stCondLst>
                            <p:childTnLst>
                              <p:par>
                                <p:cTn id="57" presetID="10" presetClass="entr" presetSubtype="0"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childTnLst>
                          </p:cTn>
                        </p:par>
                        <p:par>
                          <p:cTn id="60" fill="hold">
                            <p:stCondLst>
                              <p:cond delay="4750"/>
                            </p:stCondLst>
                            <p:childTnLst>
                              <p:par>
                                <p:cTn id="61" presetID="14" presetClass="entr" presetSubtype="10" fill="hold" grpId="0"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randombar(horizontal)">
                                      <p:cBhvr>
                                        <p:cTn id="63" dur="500"/>
                                        <p:tgtEl>
                                          <p:spTgt spid="50"/>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randombar(horizontal)">
                                      <p:cBhvr>
                                        <p:cTn id="66" dur="500"/>
                                        <p:tgtEl>
                                          <p:spTgt spid="49"/>
                                        </p:tgtEl>
                                      </p:cBhvr>
                                    </p:animEffect>
                                  </p:childTnLst>
                                </p:cTn>
                              </p:par>
                            </p:childTnLst>
                          </p:cTn>
                        </p:par>
                        <p:par>
                          <p:cTn id="67" fill="hold">
                            <p:stCondLst>
                              <p:cond delay="5250"/>
                            </p:stCondLst>
                            <p:childTnLst>
                              <p:par>
                                <p:cTn id="68" presetID="26" presetClass="emph" presetSubtype="0" fill="hold" grpId="1" nodeType="afterEffect">
                                  <p:stCondLst>
                                    <p:cond delay="0"/>
                                  </p:stCondLst>
                                  <p:childTnLst>
                                    <p:animEffect transition="out" filter="fade">
                                      <p:cBhvr>
                                        <p:cTn id="69" dur="500" tmFilter="0, 0; .2, .5; .8, .5; 1, 0"/>
                                        <p:tgtEl>
                                          <p:spTgt spid="42"/>
                                        </p:tgtEl>
                                      </p:cBhvr>
                                    </p:animEffect>
                                    <p:animScale>
                                      <p:cBhvr>
                                        <p:cTn id="70" dur="250" autoRev="1" fill="hold"/>
                                        <p:tgtEl>
                                          <p:spTgt spid="42"/>
                                        </p:tgtEl>
                                      </p:cBhvr>
                                      <p:by x="105000" y="105000"/>
                                    </p:animScale>
                                  </p:childTnLst>
                                </p:cTn>
                              </p:par>
                            </p:childTnLst>
                          </p:cTn>
                        </p:par>
                        <p:par>
                          <p:cTn id="71" fill="hold">
                            <p:stCondLst>
                              <p:cond delay="5750"/>
                            </p:stCondLst>
                            <p:childTnLst>
                              <p:par>
                                <p:cTn id="72" presetID="22" presetClass="entr" presetSubtype="2" fill="hold" nodeType="after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wipe(right)">
                                      <p:cBhvr>
                                        <p:cTn id="74" dur="600"/>
                                        <p:tgtEl>
                                          <p:spTgt spid="24"/>
                                        </p:tgtEl>
                                      </p:cBhvr>
                                    </p:animEffect>
                                  </p:childTnLst>
                                </p:cTn>
                              </p:par>
                            </p:childTnLst>
                          </p:cTn>
                        </p:par>
                        <p:par>
                          <p:cTn id="75" fill="hold">
                            <p:stCondLst>
                              <p:cond delay="6350"/>
                            </p:stCondLst>
                            <p:childTnLst>
                              <p:par>
                                <p:cTn id="76" presetID="10" presetClass="entr" presetSubtype="0" fill="hold" nodeType="after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500"/>
                                        <p:tgtEl>
                                          <p:spTgt spid="25"/>
                                        </p:tgtEl>
                                      </p:cBhvr>
                                    </p:animEffect>
                                  </p:childTnLst>
                                </p:cTn>
                              </p:par>
                            </p:childTnLst>
                          </p:cTn>
                        </p:par>
                        <p:par>
                          <p:cTn id="79" fill="hold">
                            <p:stCondLst>
                              <p:cond delay="6850"/>
                            </p:stCondLst>
                            <p:childTnLst>
                              <p:par>
                                <p:cTn id="80" presetID="14" presetClass="entr" presetSubtype="10"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randombar(horizontal)">
                                      <p:cBhvr>
                                        <p:cTn id="82" dur="500"/>
                                        <p:tgtEl>
                                          <p:spTgt spid="47"/>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48"/>
                                        </p:tgtEl>
                                        <p:attrNameLst>
                                          <p:attrName>style.visibility</p:attrName>
                                        </p:attrNameLst>
                                      </p:cBhvr>
                                      <p:to>
                                        <p:strVal val="visible"/>
                                      </p:to>
                                    </p:set>
                                    <p:animEffect transition="in" filter="randombar(horizontal)">
                                      <p:cBhvr>
                                        <p:cTn id="85" dur="500"/>
                                        <p:tgtEl>
                                          <p:spTgt spid="48"/>
                                        </p:tgtEl>
                                      </p:cBhvr>
                                    </p:animEffect>
                                  </p:childTnLst>
                                </p:cTn>
                              </p:par>
                            </p:childTnLst>
                          </p:cTn>
                        </p:par>
                        <p:par>
                          <p:cTn id="86" fill="hold">
                            <p:stCondLst>
                              <p:cond delay="7350"/>
                            </p:stCondLst>
                            <p:childTnLst>
                              <p:par>
                                <p:cTn id="87" presetID="26" presetClass="emph" presetSubtype="0" fill="hold" grpId="1" nodeType="afterEffect">
                                  <p:stCondLst>
                                    <p:cond delay="0"/>
                                  </p:stCondLst>
                                  <p:childTnLst>
                                    <p:animEffect transition="out" filter="fade">
                                      <p:cBhvr>
                                        <p:cTn id="88" dur="500" tmFilter="0, 0; .2, .5; .8, .5; 1, 0"/>
                                        <p:tgtEl>
                                          <p:spTgt spid="41"/>
                                        </p:tgtEl>
                                      </p:cBhvr>
                                    </p:animEffect>
                                    <p:animScale>
                                      <p:cBhvr>
                                        <p:cTn id="89" dur="250" autoRev="1" fill="hold"/>
                                        <p:tgtEl>
                                          <p:spTgt spid="41"/>
                                        </p:tgtEl>
                                      </p:cBhvr>
                                      <p:by x="105000" y="105000"/>
                                    </p:animScale>
                                  </p:childTnLst>
                                </p:cTn>
                              </p:par>
                            </p:childTnLst>
                          </p:cTn>
                        </p:par>
                        <p:par>
                          <p:cTn id="90" fill="hold">
                            <p:stCondLst>
                              <p:cond delay="7850"/>
                            </p:stCondLst>
                            <p:childTnLst>
                              <p:par>
                                <p:cTn id="91" presetID="22" presetClass="entr" presetSubtype="2" fill="hold" nodeType="afterEffect">
                                  <p:stCondLst>
                                    <p:cond delay="0"/>
                                  </p:stCondLst>
                                  <p:childTnLst>
                                    <p:set>
                                      <p:cBhvr>
                                        <p:cTn id="92" dur="1" fill="hold">
                                          <p:stCondLst>
                                            <p:cond delay="0"/>
                                          </p:stCondLst>
                                        </p:cTn>
                                        <p:tgtEl>
                                          <p:spTgt spid="14"/>
                                        </p:tgtEl>
                                        <p:attrNameLst>
                                          <p:attrName>style.visibility</p:attrName>
                                        </p:attrNameLst>
                                      </p:cBhvr>
                                      <p:to>
                                        <p:strVal val="visible"/>
                                      </p:to>
                                    </p:set>
                                    <p:animEffect transition="in" filter="wipe(right)">
                                      <p:cBhvr>
                                        <p:cTn id="93" dur="750"/>
                                        <p:tgtEl>
                                          <p:spTgt spid="14"/>
                                        </p:tgtEl>
                                      </p:cBhvr>
                                    </p:animEffect>
                                  </p:childTnLst>
                                </p:cTn>
                              </p:par>
                            </p:childTnLst>
                          </p:cTn>
                        </p:par>
                        <p:par>
                          <p:cTn id="94" fill="hold">
                            <p:stCondLst>
                              <p:cond delay="8600"/>
                            </p:stCondLst>
                            <p:childTnLst>
                              <p:par>
                                <p:cTn id="95" presetID="10" presetClass="entr" presetSubtype="0" fill="hold" nodeType="afterEffect">
                                  <p:stCondLst>
                                    <p:cond delay="0"/>
                                  </p:stCondLst>
                                  <p:childTnLst>
                                    <p:set>
                                      <p:cBhvr>
                                        <p:cTn id="96" dur="1" fill="hold">
                                          <p:stCondLst>
                                            <p:cond delay="0"/>
                                          </p:stCondLst>
                                        </p:cTn>
                                        <p:tgtEl>
                                          <p:spTgt spid="15"/>
                                        </p:tgtEl>
                                        <p:attrNameLst>
                                          <p:attrName>style.visibility</p:attrName>
                                        </p:attrNameLst>
                                      </p:cBhvr>
                                      <p:to>
                                        <p:strVal val="visible"/>
                                      </p:to>
                                    </p:set>
                                    <p:animEffect transition="in" filter="fade">
                                      <p:cBhvr>
                                        <p:cTn id="97" dur="500"/>
                                        <p:tgtEl>
                                          <p:spTgt spid="15"/>
                                        </p:tgtEl>
                                      </p:cBhvr>
                                    </p:animEffect>
                                  </p:childTnLst>
                                </p:cTn>
                              </p:par>
                            </p:childTnLst>
                          </p:cTn>
                        </p:par>
                        <p:par>
                          <p:cTn id="98" fill="hold">
                            <p:stCondLst>
                              <p:cond delay="9100"/>
                            </p:stCondLst>
                            <p:childTnLst>
                              <p:par>
                                <p:cTn id="99" presetID="14" presetClass="entr" presetSubtype="10" fill="hold" grpId="0" nodeType="after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randombar(horizontal)">
                                      <p:cBhvr>
                                        <p:cTn id="101" dur="500"/>
                                        <p:tgtEl>
                                          <p:spTgt spid="45"/>
                                        </p:tgtEl>
                                      </p:cBhvr>
                                    </p:animEffect>
                                  </p:childTnLst>
                                </p:cTn>
                              </p:par>
                              <p:par>
                                <p:cTn id="102" presetID="14" presetClass="entr" presetSubtype="10" fill="hold" grpId="0" nodeType="withEffect">
                                  <p:stCondLst>
                                    <p:cond delay="0"/>
                                  </p:stCondLst>
                                  <p:childTnLst>
                                    <p:set>
                                      <p:cBhvr>
                                        <p:cTn id="103" dur="1" fill="hold">
                                          <p:stCondLst>
                                            <p:cond delay="0"/>
                                          </p:stCondLst>
                                        </p:cTn>
                                        <p:tgtEl>
                                          <p:spTgt spid="46"/>
                                        </p:tgtEl>
                                        <p:attrNameLst>
                                          <p:attrName>style.visibility</p:attrName>
                                        </p:attrNameLst>
                                      </p:cBhvr>
                                      <p:to>
                                        <p:strVal val="visible"/>
                                      </p:to>
                                    </p:set>
                                    <p:animEffect transition="in" filter="randombar(horizontal)">
                                      <p:cBhvr>
                                        <p:cTn id="104" dur="500"/>
                                        <p:tgtEl>
                                          <p:spTgt spid="46"/>
                                        </p:tgtEl>
                                      </p:cBhvr>
                                    </p:animEffect>
                                  </p:childTnLst>
                                </p:cTn>
                              </p:par>
                            </p:childTnLst>
                          </p:cTn>
                        </p:par>
                        <p:par>
                          <p:cTn id="105" fill="hold">
                            <p:stCondLst>
                              <p:cond delay="9600"/>
                            </p:stCondLst>
                            <p:childTnLst>
                              <p:par>
                                <p:cTn id="106" presetID="10" presetClass="entr" presetSubtype="0" fill="hold" grpId="0" nodeType="afterEffect">
                                  <p:stCondLst>
                                    <p:cond delay="0"/>
                                  </p:stCondLst>
                                  <p:childTnLst>
                                    <p:set>
                                      <p:cBhvr>
                                        <p:cTn id="107" dur="1" fill="hold">
                                          <p:stCondLst>
                                            <p:cond delay="0"/>
                                          </p:stCondLst>
                                        </p:cTn>
                                        <p:tgtEl>
                                          <p:spTgt spid="59"/>
                                        </p:tgtEl>
                                        <p:attrNameLst>
                                          <p:attrName>style.visibility</p:attrName>
                                        </p:attrNameLst>
                                      </p:cBhvr>
                                      <p:to>
                                        <p:strVal val="visible"/>
                                      </p:to>
                                    </p:set>
                                    <p:animEffect transition="in" filter="fade">
                                      <p:cBhvr>
                                        <p:cTn id="108" dur="125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1" grpId="1" animBg="1"/>
      <p:bldP spid="42" grpId="0" animBg="1"/>
      <p:bldP spid="42" grpId="1" animBg="1"/>
      <p:bldP spid="43" grpId="0" animBg="1"/>
      <p:bldP spid="43" grpId="1" animBg="1"/>
      <p:bldP spid="44" grpId="0" animBg="1"/>
      <p:bldP spid="44" grpId="1" animBg="1"/>
      <p:bldP spid="45" grpId="0"/>
      <p:bldP spid="46" grpId="0"/>
      <p:bldP spid="47" grpId="0"/>
      <p:bldP spid="48" grpId="0"/>
      <p:bldP spid="49" grpId="0"/>
      <p:bldP spid="50" grpId="0"/>
      <p:bldP spid="51" grpId="0"/>
      <p:bldP spid="52" grpId="0"/>
      <p:bldP spid="5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32</a:t>
            </a:r>
            <a:endParaRPr lang="zh-CN" dirty="0">
              <a:latin typeface="方正兰亭超细黑简体" panose="02000000000000000000" pitchFamily="2" charset="-122"/>
              <a:ea typeface="方正兰亭超细黑简体" panose="02000000000000000000" pitchFamily="2" charset="-122"/>
            </a:endParaRPr>
          </a:p>
        </p:txBody>
      </p:sp>
      <p:sp>
        <p:nvSpPr>
          <p:cNvPr id="15" name="矩形 14"/>
          <p:cNvSpPr/>
          <p:nvPr/>
        </p:nvSpPr>
        <p:spPr>
          <a:xfrm>
            <a:off x="-167108" y="2132856"/>
            <a:ext cx="12362284" cy="2520280"/>
          </a:xfrm>
          <a:prstGeom prst="rect">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5"/>
          <p:cNvSpPr>
            <a:spLocks/>
          </p:cNvSpPr>
          <p:nvPr/>
        </p:nvSpPr>
        <p:spPr bwMode="auto">
          <a:xfrm>
            <a:off x="4300872" y="2859245"/>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cxnSp>
        <p:nvCxnSpPr>
          <p:cNvPr id="18" name="直接连接符 17"/>
          <p:cNvCxnSpPr/>
          <p:nvPr/>
        </p:nvCxnSpPr>
        <p:spPr>
          <a:xfrm>
            <a:off x="5669024" y="2787237"/>
            <a:ext cx="0" cy="1289835"/>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文本框 9"/>
          <p:cNvSpPr txBox="1"/>
          <p:nvPr/>
        </p:nvSpPr>
        <p:spPr>
          <a:xfrm>
            <a:off x="6014256" y="2636912"/>
            <a:ext cx="2103040" cy="654025"/>
          </a:xfrm>
          <a:prstGeom prst="rect">
            <a:avLst/>
          </a:prstGeom>
          <a:noFill/>
        </p:spPr>
        <p:txBody>
          <a:bodyPr wrap="square" lIns="68580" tIns="34290" rIns="68580" bIns="34290" rtlCol="0">
            <a:spAutoFit/>
          </a:bodyPr>
          <a:lstStyle/>
          <a:p>
            <a:pPr marL="0" lvl="1" algn="ctr"/>
            <a:r>
              <a:rPr lang="zh-CN" altLang="en-US" sz="2400" b="1" dirty="0">
                <a:solidFill>
                  <a:schemeClr val="bg1"/>
                </a:solidFill>
                <a:latin typeface="微软雅黑" pitchFamily="34" charset="-122"/>
                <a:ea typeface="微软雅黑" pitchFamily="34" charset="-122"/>
              </a:rPr>
              <a:t>明年工作计划</a:t>
            </a:r>
            <a:endParaRPr lang="en-US" altLang="zh-CN" sz="2400" b="1" dirty="0">
              <a:solidFill>
                <a:schemeClr val="bg1"/>
              </a:solidFill>
              <a:latin typeface="微软雅黑" pitchFamily="34" charset="-122"/>
              <a:ea typeface="微软雅黑" pitchFamily="34" charset="-122"/>
            </a:endParaRPr>
          </a:p>
          <a:p>
            <a:pPr marL="0" lvl="1" algn="ctr"/>
            <a:r>
              <a:rPr lang="zh-CN" altLang="en-US" sz="1400" dirty="0">
                <a:solidFill>
                  <a:schemeClr val="bg1"/>
                </a:solidFill>
                <a:latin typeface="微软雅黑" pitchFamily="34" charset="-122"/>
                <a:ea typeface="微软雅黑" pitchFamily="34" charset="-122"/>
              </a:rPr>
              <a:t>（添加二级标题）</a:t>
            </a:r>
          </a:p>
        </p:txBody>
      </p:sp>
      <p:grpSp>
        <p:nvGrpSpPr>
          <p:cNvPr id="20" name="组合 19"/>
          <p:cNvGrpSpPr/>
          <p:nvPr/>
        </p:nvGrpSpPr>
        <p:grpSpPr>
          <a:xfrm>
            <a:off x="5888533" y="3284984"/>
            <a:ext cx="1436675" cy="215444"/>
            <a:chOff x="4369395" y="3284984"/>
            <a:chExt cx="1436675" cy="215444"/>
          </a:xfrm>
        </p:grpSpPr>
        <p:sp>
          <p:nvSpPr>
            <p:cNvPr id="2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标题标题</a:t>
              </a:r>
            </a:p>
          </p:txBody>
        </p:sp>
        <p:grpSp>
          <p:nvGrpSpPr>
            <p:cNvPr id="22" name="组合 21"/>
            <p:cNvGrpSpPr/>
            <p:nvPr/>
          </p:nvGrpSpPr>
          <p:grpSpPr>
            <a:xfrm>
              <a:off x="4369395" y="3316401"/>
              <a:ext cx="168551" cy="168551"/>
              <a:chOff x="5005199" y="3717032"/>
              <a:chExt cx="168551" cy="168551"/>
            </a:xfrm>
          </p:grpSpPr>
          <p:sp>
            <p:nvSpPr>
              <p:cNvPr id="23" name="椭圆 2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等腰三角形 2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25" name="组合 24"/>
          <p:cNvGrpSpPr/>
          <p:nvPr/>
        </p:nvGrpSpPr>
        <p:grpSpPr>
          <a:xfrm>
            <a:off x="7253200" y="3284984"/>
            <a:ext cx="1436675" cy="215444"/>
            <a:chOff x="4369395" y="3284984"/>
            <a:chExt cx="1436675" cy="215444"/>
          </a:xfrm>
        </p:grpSpPr>
        <p:sp>
          <p:nvSpPr>
            <p:cNvPr id="2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标题标题</a:t>
              </a:r>
            </a:p>
          </p:txBody>
        </p:sp>
        <p:grpSp>
          <p:nvGrpSpPr>
            <p:cNvPr id="27" name="组合 26"/>
            <p:cNvGrpSpPr/>
            <p:nvPr/>
          </p:nvGrpSpPr>
          <p:grpSpPr>
            <a:xfrm>
              <a:off x="4369395" y="3316401"/>
              <a:ext cx="168551" cy="168551"/>
              <a:chOff x="5005199" y="3717032"/>
              <a:chExt cx="168551" cy="168551"/>
            </a:xfrm>
          </p:grpSpPr>
          <p:sp>
            <p:nvSpPr>
              <p:cNvPr id="28" name="椭圆 2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等腰三角形 2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0" name="组合 29"/>
          <p:cNvGrpSpPr/>
          <p:nvPr/>
        </p:nvGrpSpPr>
        <p:grpSpPr>
          <a:xfrm>
            <a:off x="5885048" y="3573596"/>
            <a:ext cx="1436675" cy="215444"/>
            <a:chOff x="4369395" y="3284984"/>
            <a:chExt cx="1436675" cy="215444"/>
          </a:xfrm>
        </p:grpSpPr>
        <p:sp>
          <p:nvSpPr>
            <p:cNvPr id="3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标题标题</a:t>
              </a:r>
            </a:p>
          </p:txBody>
        </p:sp>
        <p:grpSp>
          <p:nvGrpSpPr>
            <p:cNvPr id="32" name="组合 31"/>
            <p:cNvGrpSpPr/>
            <p:nvPr/>
          </p:nvGrpSpPr>
          <p:grpSpPr>
            <a:xfrm>
              <a:off x="4369395" y="3316401"/>
              <a:ext cx="168551" cy="168551"/>
              <a:chOff x="5005199" y="3717032"/>
              <a:chExt cx="168551" cy="168551"/>
            </a:xfrm>
          </p:grpSpPr>
          <p:sp>
            <p:nvSpPr>
              <p:cNvPr id="33" name="椭圆 3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等腰三角形 3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5" name="组合 34"/>
          <p:cNvGrpSpPr/>
          <p:nvPr/>
        </p:nvGrpSpPr>
        <p:grpSpPr>
          <a:xfrm>
            <a:off x="7253200" y="3573016"/>
            <a:ext cx="1436675" cy="215444"/>
            <a:chOff x="4369395" y="3284984"/>
            <a:chExt cx="1436675" cy="215444"/>
          </a:xfrm>
        </p:grpSpPr>
        <p:sp>
          <p:nvSpPr>
            <p:cNvPr id="3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标题标题</a:t>
              </a:r>
            </a:p>
          </p:txBody>
        </p:sp>
        <p:grpSp>
          <p:nvGrpSpPr>
            <p:cNvPr id="37" name="组合 36"/>
            <p:cNvGrpSpPr/>
            <p:nvPr/>
          </p:nvGrpSpPr>
          <p:grpSpPr>
            <a:xfrm>
              <a:off x="4369395" y="3316401"/>
              <a:ext cx="168551" cy="168551"/>
              <a:chOff x="5005199" y="3717032"/>
              <a:chExt cx="168551" cy="168551"/>
            </a:xfrm>
          </p:grpSpPr>
          <p:sp>
            <p:nvSpPr>
              <p:cNvPr id="38" name="椭圆 3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等腰三角形 3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0" name="组合 39"/>
          <p:cNvGrpSpPr/>
          <p:nvPr/>
        </p:nvGrpSpPr>
        <p:grpSpPr>
          <a:xfrm>
            <a:off x="5885048" y="3861628"/>
            <a:ext cx="1436675" cy="215444"/>
            <a:chOff x="4369395" y="3284984"/>
            <a:chExt cx="1436675" cy="215444"/>
          </a:xfrm>
        </p:grpSpPr>
        <p:sp>
          <p:nvSpPr>
            <p:cNvPr id="4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标题标题</a:t>
              </a:r>
            </a:p>
          </p:txBody>
        </p:sp>
        <p:grpSp>
          <p:nvGrpSpPr>
            <p:cNvPr id="42" name="组合 41"/>
            <p:cNvGrpSpPr/>
            <p:nvPr/>
          </p:nvGrpSpPr>
          <p:grpSpPr>
            <a:xfrm>
              <a:off x="4369395" y="3316401"/>
              <a:ext cx="168551" cy="168551"/>
              <a:chOff x="5005199" y="3717032"/>
              <a:chExt cx="168551" cy="168551"/>
            </a:xfrm>
          </p:grpSpPr>
          <p:sp>
            <p:nvSpPr>
              <p:cNvPr id="43" name="椭圆 4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等腰三角形 4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5" name="组合 44"/>
          <p:cNvGrpSpPr/>
          <p:nvPr/>
        </p:nvGrpSpPr>
        <p:grpSpPr>
          <a:xfrm>
            <a:off x="7253200" y="3861048"/>
            <a:ext cx="1436675" cy="215444"/>
            <a:chOff x="4369395" y="3284984"/>
            <a:chExt cx="1436675" cy="215444"/>
          </a:xfrm>
        </p:grpSpPr>
        <p:sp>
          <p:nvSpPr>
            <p:cNvPr id="4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标题标题</a:t>
              </a:r>
            </a:p>
          </p:txBody>
        </p:sp>
        <p:grpSp>
          <p:nvGrpSpPr>
            <p:cNvPr id="47"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等腰三角形 4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54" name="文本框 9"/>
          <p:cNvSpPr txBox="1"/>
          <p:nvPr/>
        </p:nvSpPr>
        <p:spPr>
          <a:xfrm>
            <a:off x="841003" y="202431"/>
            <a:ext cx="2160240"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第五章  </a:t>
            </a:r>
            <a:r>
              <a:rPr lang="en-US" altLang="zh-CN" b="1" dirty="0">
                <a:solidFill>
                  <a:srgbClr val="2F5EB0"/>
                </a:solidFill>
              </a:rPr>
              <a:t>SECTION</a:t>
            </a:r>
            <a:endParaRPr lang="en-US" altLang="ko-KR" kern="0" dirty="0">
              <a:solidFill>
                <a:srgbClr val="2F5EB0"/>
              </a:solidFill>
              <a:latin typeface="微软雅黑" pitchFamily="34" charset="-122"/>
              <a:ea typeface="微软雅黑" pitchFamily="34" charset="-122"/>
            </a:endParaRPr>
          </a:p>
        </p:txBody>
      </p:sp>
      <p:sp>
        <p:nvSpPr>
          <p:cNvPr id="59" name="矩形 58"/>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KSO_Shape"/>
          <p:cNvSpPr>
            <a:spLocks/>
          </p:cNvSpPr>
          <p:nvPr/>
        </p:nvSpPr>
        <p:spPr bwMode="auto">
          <a:xfrm>
            <a:off x="340953" y="219029"/>
            <a:ext cx="303111" cy="25764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1" name="KSO_Shape"/>
          <p:cNvSpPr>
            <a:spLocks/>
          </p:cNvSpPr>
          <p:nvPr/>
        </p:nvSpPr>
        <p:spPr bwMode="auto">
          <a:xfrm>
            <a:off x="4633459" y="3165298"/>
            <a:ext cx="518816" cy="440992"/>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2F5EB0"/>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2" name="TextBox 51"/>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15300960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p:cTn id="18" dur="500" fill="hold"/>
                                        <p:tgtEl>
                                          <p:spTgt spid="51"/>
                                        </p:tgtEl>
                                        <p:attrNameLst>
                                          <p:attrName>ppt_w</p:attrName>
                                        </p:attrNameLst>
                                      </p:cBhvr>
                                      <p:tavLst>
                                        <p:tav tm="0">
                                          <p:val>
                                            <p:fltVal val="0"/>
                                          </p:val>
                                        </p:tav>
                                        <p:tav tm="100000">
                                          <p:val>
                                            <p:strVal val="#ppt_w"/>
                                          </p:val>
                                        </p:tav>
                                      </p:tavLst>
                                    </p:anim>
                                    <p:anim calcmode="lin" valueType="num">
                                      <p:cBhvr>
                                        <p:cTn id="19" dur="500" fill="hold"/>
                                        <p:tgtEl>
                                          <p:spTgt spid="51"/>
                                        </p:tgtEl>
                                        <p:attrNameLst>
                                          <p:attrName>ppt_h</p:attrName>
                                        </p:attrNameLst>
                                      </p:cBhvr>
                                      <p:tavLst>
                                        <p:tav tm="0">
                                          <p:val>
                                            <p:fltVal val="0"/>
                                          </p:val>
                                        </p:tav>
                                        <p:tav tm="100000">
                                          <p:val>
                                            <p:strVal val="#ppt_h"/>
                                          </p:val>
                                        </p:tav>
                                      </p:tavLst>
                                    </p:anim>
                                    <p:animEffect transition="in" filter="fade">
                                      <p:cBhvr>
                                        <p:cTn id="20" dur="500"/>
                                        <p:tgtEl>
                                          <p:spTgt spid="51"/>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down)">
                                      <p:cBhvr>
                                        <p:cTn id="24" dur="500"/>
                                        <p:tgtEl>
                                          <p:spTgt spid="18"/>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fill="hold"/>
                                        <p:tgtEl>
                                          <p:spTgt spid="25"/>
                                        </p:tgtEl>
                                        <p:attrNameLst>
                                          <p:attrName>ppt_x</p:attrName>
                                        </p:attrNameLst>
                                      </p:cBhvr>
                                      <p:tavLst>
                                        <p:tav tm="0">
                                          <p:val>
                                            <p:strVal val="#ppt_x"/>
                                          </p:val>
                                        </p:tav>
                                        <p:tav tm="100000">
                                          <p:val>
                                            <p:strVal val="#ppt_x"/>
                                          </p:val>
                                        </p:tav>
                                      </p:tavLst>
                                    </p:anim>
                                    <p:anim calcmode="lin" valueType="num">
                                      <p:cBhvr additive="base">
                                        <p:cTn id="39" dur="500" fill="hold"/>
                                        <p:tgtEl>
                                          <p:spTgt spid="25"/>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500" fill="hold"/>
                                        <p:tgtEl>
                                          <p:spTgt spid="35"/>
                                        </p:tgtEl>
                                        <p:attrNameLst>
                                          <p:attrName>ppt_x</p:attrName>
                                        </p:attrNameLst>
                                      </p:cBhvr>
                                      <p:tavLst>
                                        <p:tav tm="0">
                                          <p:val>
                                            <p:strVal val="#ppt_x"/>
                                          </p:val>
                                        </p:tav>
                                        <p:tav tm="100000">
                                          <p:val>
                                            <p:strVal val="#ppt_x"/>
                                          </p:val>
                                        </p:tav>
                                      </p:tavLst>
                                    </p:anim>
                                    <p:anim calcmode="lin" valueType="num">
                                      <p:cBhvr additive="base">
                                        <p:cTn id="49" dur="500" fill="hold"/>
                                        <p:tgtEl>
                                          <p:spTgt spid="35"/>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fill="hold"/>
                                        <p:tgtEl>
                                          <p:spTgt spid="40"/>
                                        </p:tgtEl>
                                        <p:attrNameLst>
                                          <p:attrName>ppt_x</p:attrName>
                                        </p:attrNameLst>
                                      </p:cBhvr>
                                      <p:tavLst>
                                        <p:tav tm="0">
                                          <p:val>
                                            <p:strVal val="#ppt_x"/>
                                          </p:val>
                                        </p:tav>
                                        <p:tav tm="100000">
                                          <p:val>
                                            <p:strVal val="#ppt_x"/>
                                          </p:val>
                                        </p:tav>
                                      </p:tavLst>
                                    </p:anim>
                                    <p:anim calcmode="lin" valueType="num">
                                      <p:cBhvr additive="base">
                                        <p:cTn id="54" dur="500" fill="hold"/>
                                        <p:tgtEl>
                                          <p:spTgt spid="40"/>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additive="base">
                                        <p:cTn id="58" dur="500" fill="hold"/>
                                        <p:tgtEl>
                                          <p:spTgt spid="45"/>
                                        </p:tgtEl>
                                        <p:attrNameLst>
                                          <p:attrName>ppt_x</p:attrName>
                                        </p:attrNameLst>
                                      </p:cBhvr>
                                      <p:tavLst>
                                        <p:tav tm="0">
                                          <p:val>
                                            <p:strVal val="#ppt_x"/>
                                          </p:val>
                                        </p:tav>
                                        <p:tav tm="100000">
                                          <p:val>
                                            <p:strVal val="#ppt_x"/>
                                          </p:val>
                                        </p:tav>
                                      </p:tavLst>
                                    </p:anim>
                                    <p:anim calcmode="lin" valueType="num">
                                      <p:cBhvr additive="base">
                                        <p:cTn id="59" dur="500" fill="hold"/>
                                        <p:tgtEl>
                                          <p:spTgt spid="45"/>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2"/>
                                        </p:tgtEl>
                                        <p:attrNameLst>
                                          <p:attrName>style.visibility</p:attrName>
                                        </p:attrNameLst>
                                      </p:cBhvr>
                                      <p:to>
                                        <p:strVal val="visible"/>
                                      </p:to>
                                    </p:set>
                                    <p:animEffect transition="in" filter="fade">
                                      <p:cBhvr>
                                        <p:cTn id="63" dur="12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9" grpId="0"/>
      <p:bldP spid="51" grpId="0" animBg="1"/>
      <p:bldP spid="5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14475" y="6509007"/>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33</a:t>
            </a:r>
            <a:endParaRPr lang="zh-CN" dirty="0">
              <a:latin typeface="方正兰亭超细黑简体" panose="02000000000000000000" pitchFamily="2" charset="-122"/>
              <a:ea typeface="方正兰亭超细黑简体" panose="02000000000000000000" pitchFamily="2" charset="-122"/>
            </a:endParaRPr>
          </a:p>
        </p:txBody>
      </p:sp>
      <p:sp>
        <p:nvSpPr>
          <p:cNvPr id="58" name="文本框 9"/>
          <p:cNvSpPr txBox="1"/>
          <p:nvPr/>
        </p:nvSpPr>
        <p:spPr>
          <a:xfrm>
            <a:off x="881897"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添加标题</a:t>
            </a:r>
          </a:p>
        </p:txBody>
      </p:sp>
      <p:sp>
        <p:nvSpPr>
          <p:cNvPr id="59" name="矩形 58"/>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KSO_Shape"/>
          <p:cNvSpPr>
            <a:spLocks/>
          </p:cNvSpPr>
          <p:nvPr/>
        </p:nvSpPr>
        <p:spPr bwMode="auto">
          <a:xfrm>
            <a:off x="340953" y="219029"/>
            <a:ext cx="303111" cy="25764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64" name="Rectangle 2"/>
          <p:cNvSpPr/>
          <p:nvPr/>
        </p:nvSpPr>
        <p:spPr>
          <a:xfrm>
            <a:off x="0" y="1549106"/>
            <a:ext cx="10967459" cy="2332788"/>
          </a:xfrm>
          <a:prstGeom prst="rect">
            <a:avLst/>
          </a:prstGeom>
          <a:solidFill>
            <a:schemeClr val="bg1">
              <a:lumMod val="65000"/>
              <a:alpha val="2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sp>
        <p:nvSpPr>
          <p:cNvPr id="65" name="Rectangle 2"/>
          <p:cNvSpPr/>
          <p:nvPr/>
        </p:nvSpPr>
        <p:spPr>
          <a:xfrm>
            <a:off x="6111713" y="1549106"/>
            <a:ext cx="4883150" cy="2332788"/>
          </a:xfrm>
          <a:prstGeom prst="rect">
            <a:avLst/>
          </a:prstGeom>
          <a:blipFill>
            <a:blip r:embed="rId3"/>
            <a:srcRect/>
            <a:stretch>
              <a:fillRect/>
            </a:stretch>
          </a:blip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sp>
        <p:nvSpPr>
          <p:cNvPr id="66" name="矩形 65"/>
          <p:cNvSpPr/>
          <p:nvPr/>
        </p:nvSpPr>
        <p:spPr>
          <a:xfrm>
            <a:off x="4566663" y="2013698"/>
            <a:ext cx="1210570" cy="400101"/>
          </a:xfrm>
          <a:prstGeom prst="rect">
            <a:avLst/>
          </a:prstGeom>
          <a:effectLst/>
        </p:spPr>
        <p:txBody>
          <a:bodyPr wrap="none" lIns="91431" tIns="45716" rIns="91431" bIns="45716">
            <a:spAutoFit/>
          </a:bodyPr>
          <a:lstStyle/>
          <a:p>
            <a:pPr algn="r"/>
            <a:r>
              <a:rPr lang="zh-CN" altLang="en-US" sz="2000" b="1" dirty="0">
                <a:solidFill>
                  <a:srgbClr val="2F5EB0"/>
                </a:solidFill>
                <a:latin typeface="微软雅黑" pitchFamily="34" charset="-122"/>
                <a:ea typeface="微软雅黑" pitchFamily="34" charset="-122"/>
              </a:rPr>
              <a:t>添加标题</a:t>
            </a:r>
            <a:endParaRPr lang="en-US" altLang="zh-CN" sz="2000" b="1" dirty="0">
              <a:solidFill>
                <a:srgbClr val="2F5EB0"/>
              </a:solidFill>
              <a:latin typeface="微软雅黑" pitchFamily="34" charset="-122"/>
              <a:ea typeface="微软雅黑" pitchFamily="34" charset="-122"/>
            </a:endParaRPr>
          </a:p>
        </p:txBody>
      </p:sp>
      <p:sp>
        <p:nvSpPr>
          <p:cNvPr id="67" name="矩形 47"/>
          <p:cNvSpPr>
            <a:spLocks noChangeArrowheads="1"/>
          </p:cNvSpPr>
          <p:nvPr/>
        </p:nvSpPr>
        <p:spPr bwMode="auto">
          <a:xfrm>
            <a:off x="1345059" y="2445746"/>
            <a:ext cx="4359786" cy="12126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30000"/>
              </a:lnSpc>
              <a:spcBef>
                <a:spcPct val="0"/>
              </a:spcBef>
              <a:buNone/>
            </a:pPr>
            <a:r>
              <a:rPr lang="zh-CN" altLang="en-US" sz="1400" dirty="0">
                <a:solidFill>
                  <a:schemeClr val="tx1">
                    <a:lumMod val="50000"/>
                    <a:lumOff val="50000"/>
                  </a:schemeClr>
                </a:solidFill>
                <a:sym typeface="微软雅黑" pitchFamily="34" charset="-122"/>
              </a:rPr>
              <a:t>在此录入上述图表的综合描述说明，在此录入上述图表的上述图表的综合描述说明入。在此录入上述图表的综合描述说明，在此录入上述图表的上述图表的综合描述说明入</a:t>
            </a:r>
          </a:p>
        </p:txBody>
      </p:sp>
      <p:sp>
        <p:nvSpPr>
          <p:cNvPr id="68" name="TextBox 7"/>
          <p:cNvSpPr>
            <a:spLocks noChangeArrowheads="1"/>
          </p:cNvSpPr>
          <p:nvPr/>
        </p:nvSpPr>
        <p:spPr bwMode="auto">
          <a:xfrm>
            <a:off x="2281163" y="4452585"/>
            <a:ext cx="1728192"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b="1" dirty="0">
                <a:solidFill>
                  <a:srgbClr val="2F5EB0"/>
                </a:solidFill>
                <a:latin typeface="Impact MT Std" pitchFamily="34" charset="0"/>
                <a:ea typeface="微软雅黑" pitchFamily="34" charset="-122"/>
                <a:sym typeface="微软雅黑" pitchFamily="34" charset="-122"/>
              </a:rPr>
              <a:t>添加标题文字</a:t>
            </a:r>
            <a:endParaRPr lang="zh-CN" altLang="en-US" b="1" dirty="0">
              <a:solidFill>
                <a:srgbClr val="2F5EB0"/>
              </a:solidFill>
              <a:latin typeface="微软雅黑" pitchFamily="34" charset="-122"/>
              <a:ea typeface="微软雅黑" pitchFamily="34" charset="-122"/>
              <a:sym typeface="微软雅黑" pitchFamily="34" charset="-122"/>
            </a:endParaRPr>
          </a:p>
        </p:txBody>
      </p:sp>
      <p:sp>
        <p:nvSpPr>
          <p:cNvPr id="69" name="圆角矩形 68"/>
          <p:cNvSpPr/>
          <p:nvPr/>
        </p:nvSpPr>
        <p:spPr>
          <a:xfrm>
            <a:off x="1719241" y="4372951"/>
            <a:ext cx="2290114"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endParaRPr>
          </a:p>
        </p:txBody>
      </p:sp>
      <p:sp>
        <p:nvSpPr>
          <p:cNvPr id="70" name="TextBox 7"/>
          <p:cNvSpPr>
            <a:spLocks noChangeArrowheads="1"/>
          </p:cNvSpPr>
          <p:nvPr/>
        </p:nvSpPr>
        <p:spPr bwMode="auto">
          <a:xfrm>
            <a:off x="1417067" y="5079239"/>
            <a:ext cx="2592288" cy="646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a:t>
            </a:r>
          </a:p>
        </p:txBody>
      </p:sp>
      <p:grpSp>
        <p:nvGrpSpPr>
          <p:cNvPr id="71" name="组合 70"/>
          <p:cNvGrpSpPr/>
          <p:nvPr/>
        </p:nvGrpSpPr>
        <p:grpSpPr>
          <a:xfrm>
            <a:off x="1417067" y="4277724"/>
            <a:ext cx="657499" cy="657499"/>
            <a:chOff x="1417067" y="4277724"/>
            <a:chExt cx="657499" cy="657499"/>
          </a:xfrm>
        </p:grpSpPr>
        <p:grpSp>
          <p:nvGrpSpPr>
            <p:cNvPr id="72" name="组合 71"/>
            <p:cNvGrpSpPr/>
            <p:nvPr/>
          </p:nvGrpSpPr>
          <p:grpSpPr>
            <a:xfrm>
              <a:off x="1417067" y="4277724"/>
              <a:ext cx="657499" cy="657499"/>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74" name="椭圆 73"/>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sp>
            <p:nvSpPr>
              <p:cNvPr id="75" name="椭圆 74"/>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grpSp>
        <p:sp>
          <p:nvSpPr>
            <p:cNvPr id="73" name="TextBox 7"/>
            <p:cNvSpPr>
              <a:spLocks noChangeArrowheads="1"/>
            </p:cNvSpPr>
            <p:nvPr/>
          </p:nvSpPr>
          <p:spPr bwMode="auto">
            <a:xfrm>
              <a:off x="1517646" y="4452585"/>
              <a:ext cx="45634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000" b="1" dirty="0">
                  <a:solidFill>
                    <a:srgbClr val="2F5EB0"/>
                  </a:solidFill>
                  <a:latin typeface="微软雅黑" panose="020B0503020204020204" pitchFamily="34" charset="-122"/>
                  <a:ea typeface="微软雅黑" panose="020B0503020204020204" pitchFamily="34" charset="-122"/>
                  <a:sym typeface="微软雅黑" pitchFamily="34" charset="-122"/>
                </a:rPr>
                <a:t>1</a:t>
              </a:r>
              <a:endParaRPr lang="zh-CN" altLang="en-US" sz="2000" b="1" dirty="0">
                <a:solidFill>
                  <a:srgbClr val="2F5EB0"/>
                </a:solidFill>
                <a:latin typeface="微软雅黑" panose="020B0503020204020204" pitchFamily="34" charset="-122"/>
                <a:ea typeface="微软雅黑" panose="020B0503020204020204" pitchFamily="34" charset="-122"/>
                <a:sym typeface="微软雅黑" pitchFamily="34" charset="-122"/>
              </a:endParaRPr>
            </a:p>
          </p:txBody>
        </p:sp>
      </p:grpSp>
      <p:sp>
        <p:nvSpPr>
          <p:cNvPr id="76" name="TextBox 7"/>
          <p:cNvSpPr>
            <a:spLocks noChangeArrowheads="1"/>
          </p:cNvSpPr>
          <p:nvPr/>
        </p:nvSpPr>
        <p:spPr bwMode="auto">
          <a:xfrm>
            <a:off x="5521523" y="4467957"/>
            <a:ext cx="1728192"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b="1" dirty="0">
                <a:solidFill>
                  <a:srgbClr val="2F5EB0"/>
                </a:solidFill>
                <a:latin typeface="Impact MT Std" pitchFamily="34" charset="0"/>
                <a:ea typeface="微软雅黑" pitchFamily="34" charset="-122"/>
                <a:sym typeface="微软雅黑" pitchFamily="34" charset="-122"/>
              </a:rPr>
              <a:t>添加标题文字</a:t>
            </a:r>
            <a:endParaRPr lang="zh-CN" altLang="en-US" b="1" dirty="0">
              <a:solidFill>
                <a:srgbClr val="2F5EB0"/>
              </a:solidFill>
              <a:latin typeface="微软雅黑" pitchFamily="34" charset="-122"/>
              <a:ea typeface="微软雅黑" pitchFamily="34" charset="-122"/>
              <a:sym typeface="微软雅黑" pitchFamily="34" charset="-122"/>
            </a:endParaRPr>
          </a:p>
        </p:txBody>
      </p:sp>
      <p:sp>
        <p:nvSpPr>
          <p:cNvPr id="77" name="圆角矩形 76"/>
          <p:cNvSpPr/>
          <p:nvPr/>
        </p:nvSpPr>
        <p:spPr>
          <a:xfrm>
            <a:off x="4959601" y="4388323"/>
            <a:ext cx="2290114"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endParaRPr>
          </a:p>
        </p:txBody>
      </p:sp>
      <p:sp>
        <p:nvSpPr>
          <p:cNvPr id="78" name="TextBox 7"/>
          <p:cNvSpPr>
            <a:spLocks noChangeArrowheads="1"/>
          </p:cNvSpPr>
          <p:nvPr/>
        </p:nvSpPr>
        <p:spPr bwMode="auto">
          <a:xfrm>
            <a:off x="4657427" y="5094611"/>
            <a:ext cx="2592288" cy="646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a:t>
            </a:r>
          </a:p>
        </p:txBody>
      </p:sp>
      <p:grpSp>
        <p:nvGrpSpPr>
          <p:cNvPr id="79" name="组合 78"/>
          <p:cNvGrpSpPr/>
          <p:nvPr/>
        </p:nvGrpSpPr>
        <p:grpSpPr>
          <a:xfrm>
            <a:off x="4662895" y="4293096"/>
            <a:ext cx="657499" cy="657499"/>
            <a:chOff x="1417067" y="4277724"/>
            <a:chExt cx="657499" cy="657499"/>
          </a:xfrm>
        </p:grpSpPr>
        <p:grpSp>
          <p:nvGrpSpPr>
            <p:cNvPr id="80" name="组合 79"/>
            <p:cNvGrpSpPr/>
            <p:nvPr/>
          </p:nvGrpSpPr>
          <p:grpSpPr>
            <a:xfrm>
              <a:off x="1417067" y="4277724"/>
              <a:ext cx="657499" cy="657499"/>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82" name="椭圆 81"/>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sp>
            <p:nvSpPr>
              <p:cNvPr id="83" name="椭圆 82"/>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grpSp>
        <p:sp>
          <p:nvSpPr>
            <p:cNvPr id="81" name="TextBox 7"/>
            <p:cNvSpPr>
              <a:spLocks noChangeArrowheads="1"/>
            </p:cNvSpPr>
            <p:nvPr/>
          </p:nvSpPr>
          <p:spPr bwMode="auto">
            <a:xfrm>
              <a:off x="1517646" y="4452585"/>
              <a:ext cx="45634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000" b="1" dirty="0">
                  <a:solidFill>
                    <a:srgbClr val="2F5EB0"/>
                  </a:solidFill>
                  <a:latin typeface="微软雅黑" panose="020B0503020204020204" pitchFamily="34" charset="-122"/>
                  <a:ea typeface="微软雅黑" panose="020B0503020204020204" pitchFamily="34" charset="-122"/>
                  <a:sym typeface="微软雅黑" pitchFamily="34" charset="-122"/>
                </a:rPr>
                <a:t>2</a:t>
              </a:r>
              <a:endParaRPr lang="zh-CN" altLang="en-US" sz="2000" b="1" dirty="0">
                <a:solidFill>
                  <a:srgbClr val="2F5EB0"/>
                </a:solidFill>
                <a:latin typeface="微软雅黑" panose="020B0503020204020204" pitchFamily="34" charset="-122"/>
                <a:ea typeface="微软雅黑" panose="020B0503020204020204" pitchFamily="34" charset="-122"/>
                <a:sym typeface="微软雅黑" pitchFamily="34" charset="-122"/>
              </a:endParaRPr>
            </a:p>
          </p:txBody>
        </p:sp>
      </p:grpSp>
      <p:sp>
        <p:nvSpPr>
          <p:cNvPr id="84" name="TextBox 7"/>
          <p:cNvSpPr>
            <a:spLocks noChangeArrowheads="1"/>
          </p:cNvSpPr>
          <p:nvPr/>
        </p:nvSpPr>
        <p:spPr bwMode="auto">
          <a:xfrm>
            <a:off x="8761883" y="4467957"/>
            <a:ext cx="1728192"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b="1" dirty="0">
                <a:solidFill>
                  <a:srgbClr val="2F5EB0"/>
                </a:solidFill>
                <a:latin typeface="Impact MT Std" pitchFamily="34" charset="0"/>
                <a:ea typeface="微软雅黑" pitchFamily="34" charset="-122"/>
                <a:sym typeface="微软雅黑" pitchFamily="34" charset="-122"/>
              </a:rPr>
              <a:t>添加标题文字</a:t>
            </a:r>
            <a:endParaRPr lang="zh-CN" altLang="en-US" b="1" dirty="0">
              <a:solidFill>
                <a:srgbClr val="2F5EB0"/>
              </a:solidFill>
              <a:latin typeface="微软雅黑" pitchFamily="34" charset="-122"/>
              <a:ea typeface="微软雅黑" pitchFamily="34" charset="-122"/>
              <a:sym typeface="微软雅黑" pitchFamily="34" charset="-122"/>
            </a:endParaRPr>
          </a:p>
        </p:txBody>
      </p:sp>
      <p:sp>
        <p:nvSpPr>
          <p:cNvPr id="85" name="圆角矩形 84"/>
          <p:cNvSpPr/>
          <p:nvPr/>
        </p:nvSpPr>
        <p:spPr>
          <a:xfrm>
            <a:off x="8199961" y="4388323"/>
            <a:ext cx="2285755"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endParaRPr>
          </a:p>
        </p:txBody>
      </p:sp>
      <p:sp>
        <p:nvSpPr>
          <p:cNvPr id="86" name="TextBox 7"/>
          <p:cNvSpPr>
            <a:spLocks noChangeArrowheads="1"/>
          </p:cNvSpPr>
          <p:nvPr/>
        </p:nvSpPr>
        <p:spPr bwMode="auto">
          <a:xfrm>
            <a:off x="7897787" y="5094611"/>
            <a:ext cx="2592288" cy="646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a:t>
            </a:r>
          </a:p>
        </p:txBody>
      </p:sp>
      <p:grpSp>
        <p:nvGrpSpPr>
          <p:cNvPr id="87" name="组合 86"/>
          <p:cNvGrpSpPr/>
          <p:nvPr/>
        </p:nvGrpSpPr>
        <p:grpSpPr>
          <a:xfrm>
            <a:off x="7897787" y="4293096"/>
            <a:ext cx="657499" cy="657499"/>
            <a:chOff x="1417067" y="4277724"/>
            <a:chExt cx="657499" cy="657499"/>
          </a:xfrm>
        </p:grpSpPr>
        <p:grpSp>
          <p:nvGrpSpPr>
            <p:cNvPr id="88" name="组合 87"/>
            <p:cNvGrpSpPr/>
            <p:nvPr/>
          </p:nvGrpSpPr>
          <p:grpSpPr>
            <a:xfrm>
              <a:off x="1417067" y="4277724"/>
              <a:ext cx="657499" cy="657499"/>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90" name="椭圆 89"/>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sp>
            <p:nvSpPr>
              <p:cNvPr id="91" name="椭圆 90"/>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grpSp>
        <p:sp>
          <p:nvSpPr>
            <p:cNvPr id="89" name="TextBox 7"/>
            <p:cNvSpPr>
              <a:spLocks noChangeArrowheads="1"/>
            </p:cNvSpPr>
            <p:nvPr/>
          </p:nvSpPr>
          <p:spPr bwMode="auto">
            <a:xfrm>
              <a:off x="1517646" y="4452585"/>
              <a:ext cx="45634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000" b="1" dirty="0">
                  <a:solidFill>
                    <a:srgbClr val="2F5EB0"/>
                  </a:solidFill>
                  <a:latin typeface="微软雅黑" panose="020B0503020204020204" pitchFamily="34" charset="-122"/>
                  <a:ea typeface="微软雅黑" panose="020B0503020204020204" pitchFamily="34" charset="-122"/>
                  <a:sym typeface="微软雅黑" pitchFamily="34" charset="-122"/>
                </a:rPr>
                <a:t>3</a:t>
              </a:r>
              <a:endParaRPr lang="zh-CN" altLang="en-US" sz="2000" b="1" dirty="0">
                <a:solidFill>
                  <a:srgbClr val="2F5EB0"/>
                </a:solidFill>
                <a:latin typeface="微软雅黑" panose="020B0503020204020204" pitchFamily="34" charset="-122"/>
                <a:ea typeface="微软雅黑" panose="020B0503020204020204" pitchFamily="34" charset="-122"/>
                <a:sym typeface="微软雅黑" pitchFamily="34" charset="-122"/>
              </a:endParaRPr>
            </a:p>
          </p:txBody>
        </p:sp>
      </p:grpSp>
      <p:sp>
        <p:nvSpPr>
          <p:cNvPr id="92" name="TextBox 91"/>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394451300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0-#ppt_w/2"/>
                                          </p:val>
                                        </p:tav>
                                        <p:tav tm="100000">
                                          <p:val>
                                            <p:strVal val="#ppt_x"/>
                                          </p:val>
                                        </p:tav>
                                      </p:tavLst>
                                    </p:anim>
                                    <p:anim calcmode="lin" valueType="num">
                                      <p:cBhvr additive="base">
                                        <p:cTn id="8" dur="500" fill="hold"/>
                                        <p:tgtEl>
                                          <p:spTgt spid="6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 calcmode="lin" valueType="num">
                                      <p:cBhvr additive="base">
                                        <p:cTn id="12" dur="500" fill="hold"/>
                                        <p:tgtEl>
                                          <p:spTgt spid="65"/>
                                        </p:tgtEl>
                                        <p:attrNameLst>
                                          <p:attrName>ppt_x</p:attrName>
                                        </p:attrNameLst>
                                      </p:cBhvr>
                                      <p:tavLst>
                                        <p:tav tm="0">
                                          <p:val>
                                            <p:strVal val="0-#ppt_w/2"/>
                                          </p:val>
                                        </p:tav>
                                        <p:tav tm="100000">
                                          <p:val>
                                            <p:strVal val="#ppt_x"/>
                                          </p:val>
                                        </p:tav>
                                      </p:tavLst>
                                    </p:anim>
                                    <p:anim calcmode="lin" valueType="num">
                                      <p:cBhvr additive="base">
                                        <p:cTn id="13" dur="500" fill="hold"/>
                                        <p:tgtEl>
                                          <p:spTgt spid="6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6"/>
                                        </p:tgtEl>
                                        <p:attrNameLst>
                                          <p:attrName>style.visibility</p:attrName>
                                        </p:attrNameLst>
                                      </p:cBhvr>
                                      <p:to>
                                        <p:strVal val="visible"/>
                                      </p:to>
                                    </p:set>
                                    <p:anim calcmode="lin" valueType="num">
                                      <p:cBhvr additive="base">
                                        <p:cTn id="17" dur="500" fill="hold"/>
                                        <p:tgtEl>
                                          <p:spTgt spid="66"/>
                                        </p:tgtEl>
                                        <p:attrNameLst>
                                          <p:attrName>ppt_x</p:attrName>
                                        </p:attrNameLst>
                                      </p:cBhvr>
                                      <p:tavLst>
                                        <p:tav tm="0">
                                          <p:val>
                                            <p:strVal val="0-#ppt_w/2"/>
                                          </p:val>
                                        </p:tav>
                                        <p:tav tm="100000">
                                          <p:val>
                                            <p:strVal val="#ppt_x"/>
                                          </p:val>
                                        </p:tav>
                                      </p:tavLst>
                                    </p:anim>
                                    <p:anim calcmode="lin" valueType="num">
                                      <p:cBhvr additive="base">
                                        <p:cTn id="18" dur="500" fill="hold"/>
                                        <p:tgtEl>
                                          <p:spTgt spid="6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 calcmode="lin" valueType="num">
                                      <p:cBhvr additive="base">
                                        <p:cTn id="22" dur="500" fill="hold"/>
                                        <p:tgtEl>
                                          <p:spTgt spid="67"/>
                                        </p:tgtEl>
                                        <p:attrNameLst>
                                          <p:attrName>ppt_x</p:attrName>
                                        </p:attrNameLst>
                                      </p:cBhvr>
                                      <p:tavLst>
                                        <p:tav tm="0">
                                          <p:val>
                                            <p:strVal val="0-#ppt_w/2"/>
                                          </p:val>
                                        </p:tav>
                                        <p:tav tm="100000">
                                          <p:val>
                                            <p:strVal val="#ppt_x"/>
                                          </p:val>
                                        </p:tav>
                                      </p:tavLst>
                                    </p:anim>
                                    <p:anim calcmode="lin" valueType="num">
                                      <p:cBhvr additive="base">
                                        <p:cTn id="23" dur="500" fill="hold"/>
                                        <p:tgtEl>
                                          <p:spTgt spid="6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71"/>
                                        </p:tgtEl>
                                        <p:attrNameLst>
                                          <p:attrName>style.visibility</p:attrName>
                                        </p:attrNameLst>
                                      </p:cBhvr>
                                      <p:to>
                                        <p:strVal val="visible"/>
                                      </p:to>
                                    </p:set>
                                    <p:anim calcmode="lin" valueType="num">
                                      <p:cBhvr>
                                        <p:cTn id="27" dur="500" fill="hold"/>
                                        <p:tgtEl>
                                          <p:spTgt spid="71"/>
                                        </p:tgtEl>
                                        <p:attrNameLst>
                                          <p:attrName>ppt_w</p:attrName>
                                        </p:attrNameLst>
                                      </p:cBhvr>
                                      <p:tavLst>
                                        <p:tav tm="0">
                                          <p:val>
                                            <p:fltVal val="0"/>
                                          </p:val>
                                        </p:tav>
                                        <p:tav tm="100000">
                                          <p:val>
                                            <p:strVal val="#ppt_w"/>
                                          </p:val>
                                        </p:tav>
                                      </p:tavLst>
                                    </p:anim>
                                    <p:anim calcmode="lin" valueType="num">
                                      <p:cBhvr>
                                        <p:cTn id="28" dur="500" fill="hold"/>
                                        <p:tgtEl>
                                          <p:spTgt spid="71"/>
                                        </p:tgtEl>
                                        <p:attrNameLst>
                                          <p:attrName>ppt_h</p:attrName>
                                        </p:attrNameLst>
                                      </p:cBhvr>
                                      <p:tavLst>
                                        <p:tav tm="0">
                                          <p:val>
                                            <p:fltVal val="0"/>
                                          </p:val>
                                        </p:tav>
                                        <p:tav tm="100000">
                                          <p:val>
                                            <p:strVal val="#ppt_h"/>
                                          </p:val>
                                        </p:tav>
                                      </p:tavLst>
                                    </p:anim>
                                    <p:animEffect transition="in" filter="fade">
                                      <p:cBhvr>
                                        <p:cTn id="29" dur="500"/>
                                        <p:tgtEl>
                                          <p:spTgt spid="71"/>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left)">
                                      <p:cBhvr>
                                        <p:cTn id="33" dur="500"/>
                                        <p:tgtEl>
                                          <p:spTgt spid="69"/>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68"/>
                                        </p:tgtEl>
                                        <p:attrNameLst>
                                          <p:attrName>style.visibility</p:attrName>
                                        </p:attrNameLst>
                                      </p:cBhvr>
                                      <p:to>
                                        <p:strVal val="visible"/>
                                      </p:to>
                                    </p:set>
                                    <p:anim calcmode="lin" valueType="num">
                                      <p:cBhvr>
                                        <p:cTn id="37" dur="500" fill="hold"/>
                                        <p:tgtEl>
                                          <p:spTgt spid="68"/>
                                        </p:tgtEl>
                                        <p:attrNameLst>
                                          <p:attrName>ppt_w</p:attrName>
                                        </p:attrNameLst>
                                      </p:cBhvr>
                                      <p:tavLst>
                                        <p:tav tm="0">
                                          <p:val>
                                            <p:fltVal val="0"/>
                                          </p:val>
                                        </p:tav>
                                        <p:tav tm="100000">
                                          <p:val>
                                            <p:strVal val="#ppt_w"/>
                                          </p:val>
                                        </p:tav>
                                      </p:tavLst>
                                    </p:anim>
                                    <p:anim calcmode="lin" valueType="num">
                                      <p:cBhvr>
                                        <p:cTn id="38" dur="500" fill="hold"/>
                                        <p:tgtEl>
                                          <p:spTgt spid="68"/>
                                        </p:tgtEl>
                                        <p:attrNameLst>
                                          <p:attrName>ppt_h</p:attrName>
                                        </p:attrNameLst>
                                      </p:cBhvr>
                                      <p:tavLst>
                                        <p:tav tm="0">
                                          <p:val>
                                            <p:fltVal val="0"/>
                                          </p:val>
                                        </p:tav>
                                        <p:tav tm="100000">
                                          <p:val>
                                            <p:strVal val="#ppt_h"/>
                                          </p:val>
                                        </p:tav>
                                      </p:tavLst>
                                    </p:anim>
                                    <p:animEffect transition="in" filter="fade">
                                      <p:cBhvr>
                                        <p:cTn id="39" dur="500"/>
                                        <p:tgtEl>
                                          <p:spTgt spid="68"/>
                                        </p:tgtEl>
                                      </p:cBhvr>
                                    </p:animEffect>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fade">
                                      <p:cBhvr>
                                        <p:cTn id="43" dur="1000"/>
                                        <p:tgtEl>
                                          <p:spTgt spid="70"/>
                                        </p:tgtEl>
                                      </p:cBhvr>
                                    </p:animEffect>
                                    <p:anim calcmode="lin" valueType="num">
                                      <p:cBhvr>
                                        <p:cTn id="44" dur="1000" fill="hold"/>
                                        <p:tgtEl>
                                          <p:spTgt spid="70"/>
                                        </p:tgtEl>
                                        <p:attrNameLst>
                                          <p:attrName>ppt_x</p:attrName>
                                        </p:attrNameLst>
                                      </p:cBhvr>
                                      <p:tavLst>
                                        <p:tav tm="0">
                                          <p:val>
                                            <p:strVal val="#ppt_x"/>
                                          </p:val>
                                        </p:tav>
                                        <p:tav tm="100000">
                                          <p:val>
                                            <p:strVal val="#ppt_x"/>
                                          </p:val>
                                        </p:tav>
                                      </p:tavLst>
                                    </p:anim>
                                    <p:anim calcmode="lin" valueType="num">
                                      <p:cBhvr>
                                        <p:cTn id="45" dur="1000" fill="hold"/>
                                        <p:tgtEl>
                                          <p:spTgt spid="70"/>
                                        </p:tgtEl>
                                        <p:attrNameLst>
                                          <p:attrName>ppt_y</p:attrName>
                                        </p:attrNameLst>
                                      </p:cBhvr>
                                      <p:tavLst>
                                        <p:tav tm="0">
                                          <p:val>
                                            <p:strVal val="#ppt_y+.1"/>
                                          </p:val>
                                        </p:tav>
                                        <p:tav tm="100000">
                                          <p:val>
                                            <p:strVal val="#ppt_y"/>
                                          </p:val>
                                        </p:tav>
                                      </p:tavLst>
                                    </p:anim>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79"/>
                                        </p:tgtEl>
                                        <p:attrNameLst>
                                          <p:attrName>style.visibility</p:attrName>
                                        </p:attrNameLst>
                                      </p:cBhvr>
                                      <p:to>
                                        <p:strVal val="visible"/>
                                      </p:to>
                                    </p:set>
                                    <p:anim calcmode="lin" valueType="num">
                                      <p:cBhvr>
                                        <p:cTn id="49" dur="500" fill="hold"/>
                                        <p:tgtEl>
                                          <p:spTgt spid="79"/>
                                        </p:tgtEl>
                                        <p:attrNameLst>
                                          <p:attrName>ppt_w</p:attrName>
                                        </p:attrNameLst>
                                      </p:cBhvr>
                                      <p:tavLst>
                                        <p:tav tm="0">
                                          <p:val>
                                            <p:fltVal val="0"/>
                                          </p:val>
                                        </p:tav>
                                        <p:tav tm="100000">
                                          <p:val>
                                            <p:strVal val="#ppt_w"/>
                                          </p:val>
                                        </p:tav>
                                      </p:tavLst>
                                    </p:anim>
                                    <p:anim calcmode="lin" valueType="num">
                                      <p:cBhvr>
                                        <p:cTn id="50" dur="500" fill="hold"/>
                                        <p:tgtEl>
                                          <p:spTgt spid="79"/>
                                        </p:tgtEl>
                                        <p:attrNameLst>
                                          <p:attrName>ppt_h</p:attrName>
                                        </p:attrNameLst>
                                      </p:cBhvr>
                                      <p:tavLst>
                                        <p:tav tm="0">
                                          <p:val>
                                            <p:fltVal val="0"/>
                                          </p:val>
                                        </p:tav>
                                        <p:tav tm="100000">
                                          <p:val>
                                            <p:strVal val="#ppt_h"/>
                                          </p:val>
                                        </p:tav>
                                      </p:tavLst>
                                    </p:anim>
                                    <p:animEffect transition="in" filter="fade">
                                      <p:cBhvr>
                                        <p:cTn id="51" dur="500"/>
                                        <p:tgtEl>
                                          <p:spTgt spid="79"/>
                                        </p:tgtEl>
                                      </p:cBhvr>
                                    </p:animEffect>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5500"/>
                            </p:stCondLst>
                            <p:childTnLst>
                              <p:par>
                                <p:cTn id="57" presetID="53" presetClass="entr" presetSubtype="16"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 calcmode="lin" valueType="num">
                                      <p:cBhvr>
                                        <p:cTn id="59" dur="500" fill="hold"/>
                                        <p:tgtEl>
                                          <p:spTgt spid="76"/>
                                        </p:tgtEl>
                                        <p:attrNameLst>
                                          <p:attrName>ppt_w</p:attrName>
                                        </p:attrNameLst>
                                      </p:cBhvr>
                                      <p:tavLst>
                                        <p:tav tm="0">
                                          <p:val>
                                            <p:fltVal val="0"/>
                                          </p:val>
                                        </p:tav>
                                        <p:tav tm="100000">
                                          <p:val>
                                            <p:strVal val="#ppt_w"/>
                                          </p:val>
                                        </p:tav>
                                      </p:tavLst>
                                    </p:anim>
                                    <p:anim calcmode="lin" valueType="num">
                                      <p:cBhvr>
                                        <p:cTn id="60" dur="500" fill="hold"/>
                                        <p:tgtEl>
                                          <p:spTgt spid="76"/>
                                        </p:tgtEl>
                                        <p:attrNameLst>
                                          <p:attrName>ppt_h</p:attrName>
                                        </p:attrNameLst>
                                      </p:cBhvr>
                                      <p:tavLst>
                                        <p:tav tm="0">
                                          <p:val>
                                            <p:fltVal val="0"/>
                                          </p:val>
                                        </p:tav>
                                        <p:tav tm="100000">
                                          <p:val>
                                            <p:strVal val="#ppt_h"/>
                                          </p:val>
                                        </p:tav>
                                      </p:tavLst>
                                    </p:anim>
                                    <p:animEffect transition="in" filter="fade">
                                      <p:cBhvr>
                                        <p:cTn id="61" dur="500"/>
                                        <p:tgtEl>
                                          <p:spTgt spid="76"/>
                                        </p:tgtEl>
                                      </p:cBhvr>
                                    </p:animEffect>
                                  </p:childTnLst>
                                </p:cTn>
                              </p:par>
                            </p:childTnLst>
                          </p:cTn>
                        </p:par>
                        <p:par>
                          <p:cTn id="62" fill="hold">
                            <p:stCondLst>
                              <p:cond delay="6000"/>
                            </p:stCondLst>
                            <p:childTnLst>
                              <p:par>
                                <p:cTn id="63" presetID="42" presetClass="entr" presetSubtype="0" fill="hold" grpId="0" nodeType="afterEffect">
                                  <p:stCondLst>
                                    <p:cond delay="0"/>
                                  </p:stCondLst>
                                  <p:childTnLst>
                                    <p:set>
                                      <p:cBhvr>
                                        <p:cTn id="64" dur="1" fill="hold">
                                          <p:stCondLst>
                                            <p:cond delay="0"/>
                                          </p:stCondLst>
                                        </p:cTn>
                                        <p:tgtEl>
                                          <p:spTgt spid="78"/>
                                        </p:tgtEl>
                                        <p:attrNameLst>
                                          <p:attrName>style.visibility</p:attrName>
                                        </p:attrNameLst>
                                      </p:cBhvr>
                                      <p:to>
                                        <p:strVal val="visible"/>
                                      </p:to>
                                    </p:set>
                                    <p:animEffect transition="in" filter="fade">
                                      <p:cBhvr>
                                        <p:cTn id="65" dur="1000"/>
                                        <p:tgtEl>
                                          <p:spTgt spid="78"/>
                                        </p:tgtEl>
                                      </p:cBhvr>
                                    </p:animEffect>
                                    <p:anim calcmode="lin" valueType="num">
                                      <p:cBhvr>
                                        <p:cTn id="66" dur="1000" fill="hold"/>
                                        <p:tgtEl>
                                          <p:spTgt spid="78"/>
                                        </p:tgtEl>
                                        <p:attrNameLst>
                                          <p:attrName>ppt_x</p:attrName>
                                        </p:attrNameLst>
                                      </p:cBhvr>
                                      <p:tavLst>
                                        <p:tav tm="0">
                                          <p:val>
                                            <p:strVal val="#ppt_x"/>
                                          </p:val>
                                        </p:tav>
                                        <p:tav tm="100000">
                                          <p:val>
                                            <p:strVal val="#ppt_x"/>
                                          </p:val>
                                        </p:tav>
                                      </p:tavLst>
                                    </p:anim>
                                    <p:anim calcmode="lin" valueType="num">
                                      <p:cBhvr>
                                        <p:cTn id="67" dur="1000" fill="hold"/>
                                        <p:tgtEl>
                                          <p:spTgt spid="78"/>
                                        </p:tgtEl>
                                        <p:attrNameLst>
                                          <p:attrName>ppt_y</p:attrName>
                                        </p:attrNameLst>
                                      </p:cBhvr>
                                      <p:tavLst>
                                        <p:tav tm="0">
                                          <p:val>
                                            <p:strVal val="#ppt_y+.1"/>
                                          </p:val>
                                        </p:tav>
                                        <p:tav tm="100000">
                                          <p:val>
                                            <p:strVal val="#ppt_y"/>
                                          </p:val>
                                        </p:tav>
                                      </p:tavLst>
                                    </p:anim>
                                  </p:childTnLst>
                                </p:cTn>
                              </p:par>
                            </p:childTnLst>
                          </p:cTn>
                        </p:par>
                        <p:par>
                          <p:cTn id="68" fill="hold">
                            <p:stCondLst>
                              <p:cond delay="7000"/>
                            </p:stCondLst>
                            <p:childTnLst>
                              <p:par>
                                <p:cTn id="69" presetID="53" presetClass="entr" presetSubtype="16" fill="hold" nodeType="afterEffect">
                                  <p:stCondLst>
                                    <p:cond delay="0"/>
                                  </p:stCondLst>
                                  <p:childTnLst>
                                    <p:set>
                                      <p:cBhvr>
                                        <p:cTn id="70" dur="1" fill="hold">
                                          <p:stCondLst>
                                            <p:cond delay="0"/>
                                          </p:stCondLst>
                                        </p:cTn>
                                        <p:tgtEl>
                                          <p:spTgt spid="87"/>
                                        </p:tgtEl>
                                        <p:attrNameLst>
                                          <p:attrName>style.visibility</p:attrName>
                                        </p:attrNameLst>
                                      </p:cBhvr>
                                      <p:to>
                                        <p:strVal val="visible"/>
                                      </p:to>
                                    </p:set>
                                    <p:anim calcmode="lin" valueType="num">
                                      <p:cBhvr>
                                        <p:cTn id="71" dur="500" fill="hold"/>
                                        <p:tgtEl>
                                          <p:spTgt spid="87"/>
                                        </p:tgtEl>
                                        <p:attrNameLst>
                                          <p:attrName>ppt_w</p:attrName>
                                        </p:attrNameLst>
                                      </p:cBhvr>
                                      <p:tavLst>
                                        <p:tav tm="0">
                                          <p:val>
                                            <p:fltVal val="0"/>
                                          </p:val>
                                        </p:tav>
                                        <p:tav tm="100000">
                                          <p:val>
                                            <p:strVal val="#ppt_w"/>
                                          </p:val>
                                        </p:tav>
                                      </p:tavLst>
                                    </p:anim>
                                    <p:anim calcmode="lin" valueType="num">
                                      <p:cBhvr>
                                        <p:cTn id="72" dur="500" fill="hold"/>
                                        <p:tgtEl>
                                          <p:spTgt spid="87"/>
                                        </p:tgtEl>
                                        <p:attrNameLst>
                                          <p:attrName>ppt_h</p:attrName>
                                        </p:attrNameLst>
                                      </p:cBhvr>
                                      <p:tavLst>
                                        <p:tav tm="0">
                                          <p:val>
                                            <p:fltVal val="0"/>
                                          </p:val>
                                        </p:tav>
                                        <p:tav tm="100000">
                                          <p:val>
                                            <p:strVal val="#ppt_h"/>
                                          </p:val>
                                        </p:tav>
                                      </p:tavLst>
                                    </p:anim>
                                    <p:animEffect transition="in" filter="fade">
                                      <p:cBhvr>
                                        <p:cTn id="73" dur="500"/>
                                        <p:tgtEl>
                                          <p:spTgt spid="87"/>
                                        </p:tgtEl>
                                      </p:cBhvr>
                                    </p:animEffect>
                                  </p:childTnLst>
                                </p:cTn>
                              </p:par>
                            </p:childTnLst>
                          </p:cTn>
                        </p:par>
                        <p:par>
                          <p:cTn id="74" fill="hold">
                            <p:stCondLst>
                              <p:cond delay="7500"/>
                            </p:stCondLst>
                            <p:childTnLst>
                              <p:par>
                                <p:cTn id="75" presetID="22" presetClass="entr" presetSubtype="8" fill="hold" grpId="0" nodeType="afterEffect">
                                  <p:stCondLst>
                                    <p:cond delay="0"/>
                                  </p:stCondLst>
                                  <p:childTnLst>
                                    <p:set>
                                      <p:cBhvr>
                                        <p:cTn id="76" dur="1" fill="hold">
                                          <p:stCondLst>
                                            <p:cond delay="0"/>
                                          </p:stCondLst>
                                        </p:cTn>
                                        <p:tgtEl>
                                          <p:spTgt spid="85"/>
                                        </p:tgtEl>
                                        <p:attrNameLst>
                                          <p:attrName>style.visibility</p:attrName>
                                        </p:attrNameLst>
                                      </p:cBhvr>
                                      <p:to>
                                        <p:strVal val="visible"/>
                                      </p:to>
                                    </p:set>
                                    <p:animEffect transition="in" filter="wipe(left)">
                                      <p:cBhvr>
                                        <p:cTn id="77" dur="500"/>
                                        <p:tgtEl>
                                          <p:spTgt spid="85"/>
                                        </p:tgtEl>
                                      </p:cBhvr>
                                    </p:animEffect>
                                  </p:childTnLst>
                                </p:cTn>
                              </p:par>
                            </p:childTnLst>
                          </p:cTn>
                        </p:par>
                        <p:par>
                          <p:cTn id="78" fill="hold">
                            <p:stCondLst>
                              <p:cond delay="8000"/>
                            </p:stCondLst>
                            <p:childTnLst>
                              <p:par>
                                <p:cTn id="79" presetID="53" presetClass="entr" presetSubtype="16"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 calcmode="lin" valueType="num">
                                      <p:cBhvr>
                                        <p:cTn id="81" dur="500" fill="hold"/>
                                        <p:tgtEl>
                                          <p:spTgt spid="84"/>
                                        </p:tgtEl>
                                        <p:attrNameLst>
                                          <p:attrName>ppt_w</p:attrName>
                                        </p:attrNameLst>
                                      </p:cBhvr>
                                      <p:tavLst>
                                        <p:tav tm="0">
                                          <p:val>
                                            <p:fltVal val="0"/>
                                          </p:val>
                                        </p:tav>
                                        <p:tav tm="100000">
                                          <p:val>
                                            <p:strVal val="#ppt_w"/>
                                          </p:val>
                                        </p:tav>
                                      </p:tavLst>
                                    </p:anim>
                                    <p:anim calcmode="lin" valueType="num">
                                      <p:cBhvr>
                                        <p:cTn id="82" dur="500" fill="hold"/>
                                        <p:tgtEl>
                                          <p:spTgt spid="84"/>
                                        </p:tgtEl>
                                        <p:attrNameLst>
                                          <p:attrName>ppt_h</p:attrName>
                                        </p:attrNameLst>
                                      </p:cBhvr>
                                      <p:tavLst>
                                        <p:tav tm="0">
                                          <p:val>
                                            <p:fltVal val="0"/>
                                          </p:val>
                                        </p:tav>
                                        <p:tav tm="100000">
                                          <p:val>
                                            <p:strVal val="#ppt_h"/>
                                          </p:val>
                                        </p:tav>
                                      </p:tavLst>
                                    </p:anim>
                                    <p:animEffect transition="in" filter="fade">
                                      <p:cBhvr>
                                        <p:cTn id="83" dur="500"/>
                                        <p:tgtEl>
                                          <p:spTgt spid="84"/>
                                        </p:tgtEl>
                                      </p:cBhvr>
                                    </p:animEffect>
                                  </p:childTnLst>
                                </p:cTn>
                              </p:par>
                            </p:childTnLst>
                          </p:cTn>
                        </p:par>
                        <p:par>
                          <p:cTn id="84" fill="hold">
                            <p:stCondLst>
                              <p:cond delay="8500"/>
                            </p:stCondLst>
                            <p:childTnLst>
                              <p:par>
                                <p:cTn id="85" presetID="42" presetClass="entr" presetSubtype="0" fill="hold" grpId="0" nodeType="after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fade">
                                      <p:cBhvr>
                                        <p:cTn id="87" dur="1000"/>
                                        <p:tgtEl>
                                          <p:spTgt spid="86"/>
                                        </p:tgtEl>
                                      </p:cBhvr>
                                    </p:animEffect>
                                    <p:anim calcmode="lin" valueType="num">
                                      <p:cBhvr>
                                        <p:cTn id="88" dur="1000" fill="hold"/>
                                        <p:tgtEl>
                                          <p:spTgt spid="86"/>
                                        </p:tgtEl>
                                        <p:attrNameLst>
                                          <p:attrName>ppt_x</p:attrName>
                                        </p:attrNameLst>
                                      </p:cBhvr>
                                      <p:tavLst>
                                        <p:tav tm="0">
                                          <p:val>
                                            <p:strVal val="#ppt_x"/>
                                          </p:val>
                                        </p:tav>
                                        <p:tav tm="100000">
                                          <p:val>
                                            <p:strVal val="#ppt_x"/>
                                          </p:val>
                                        </p:tav>
                                      </p:tavLst>
                                    </p:anim>
                                    <p:anim calcmode="lin" valueType="num">
                                      <p:cBhvr>
                                        <p:cTn id="89" dur="1000" fill="hold"/>
                                        <p:tgtEl>
                                          <p:spTgt spid="86"/>
                                        </p:tgtEl>
                                        <p:attrNameLst>
                                          <p:attrName>ppt_y</p:attrName>
                                        </p:attrNameLst>
                                      </p:cBhvr>
                                      <p:tavLst>
                                        <p:tav tm="0">
                                          <p:val>
                                            <p:strVal val="#ppt_y+.1"/>
                                          </p:val>
                                        </p:tav>
                                        <p:tav tm="100000">
                                          <p:val>
                                            <p:strVal val="#ppt_y"/>
                                          </p:val>
                                        </p:tav>
                                      </p:tavLst>
                                    </p:anim>
                                  </p:childTnLst>
                                </p:cTn>
                              </p:par>
                            </p:childTnLst>
                          </p:cTn>
                        </p:par>
                        <p:par>
                          <p:cTn id="90" fill="hold">
                            <p:stCondLst>
                              <p:cond delay="9500"/>
                            </p:stCondLst>
                            <p:childTnLst>
                              <p:par>
                                <p:cTn id="91" presetID="10" presetClass="entr" presetSubtype="0" fill="hold" grpId="0" nodeType="afterEffect">
                                  <p:stCondLst>
                                    <p:cond delay="0"/>
                                  </p:stCondLst>
                                  <p:childTnLst>
                                    <p:set>
                                      <p:cBhvr>
                                        <p:cTn id="92" dur="1" fill="hold">
                                          <p:stCondLst>
                                            <p:cond delay="0"/>
                                          </p:stCondLst>
                                        </p:cTn>
                                        <p:tgtEl>
                                          <p:spTgt spid="92"/>
                                        </p:tgtEl>
                                        <p:attrNameLst>
                                          <p:attrName>style.visibility</p:attrName>
                                        </p:attrNameLst>
                                      </p:cBhvr>
                                      <p:to>
                                        <p:strVal val="visible"/>
                                      </p:to>
                                    </p:set>
                                    <p:animEffect transition="in" filter="fade">
                                      <p:cBhvr>
                                        <p:cTn id="93" dur="125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p:bldP spid="67" grpId="0"/>
      <p:bldP spid="68" grpId="0"/>
      <p:bldP spid="69" grpId="0" animBg="1"/>
      <p:bldP spid="70" grpId="0"/>
      <p:bldP spid="76" grpId="0"/>
      <p:bldP spid="77" grpId="0" animBg="1"/>
      <p:bldP spid="78" grpId="0"/>
      <p:bldP spid="84" grpId="0"/>
      <p:bldP spid="85" grpId="0" animBg="1"/>
      <p:bldP spid="86" grpId="0"/>
      <p:bldP spid="9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6821"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34</a:t>
            </a:r>
            <a:endParaRPr lang="zh-CN" dirty="0">
              <a:latin typeface="方正兰亭超细黑简体" panose="02000000000000000000" pitchFamily="2" charset="-122"/>
              <a:ea typeface="方正兰亭超细黑简体" panose="02000000000000000000" pitchFamily="2"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添加标题</a:t>
            </a:r>
          </a:p>
        </p:txBody>
      </p:sp>
      <p:sp>
        <p:nvSpPr>
          <p:cNvPr id="59" name="矩形 58"/>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KSO_Shape"/>
          <p:cNvSpPr>
            <a:spLocks/>
          </p:cNvSpPr>
          <p:nvPr/>
        </p:nvSpPr>
        <p:spPr bwMode="auto">
          <a:xfrm>
            <a:off x="340953" y="219029"/>
            <a:ext cx="303111" cy="25764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4" name="矩形 13"/>
          <p:cNvSpPr/>
          <p:nvPr/>
        </p:nvSpPr>
        <p:spPr>
          <a:xfrm>
            <a:off x="1736432" y="1412776"/>
            <a:ext cx="1488640" cy="1483915"/>
          </a:xfrm>
          <a:prstGeom prst="rect">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15" name="矩形 14"/>
          <p:cNvSpPr/>
          <p:nvPr/>
        </p:nvSpPr>
        <p:spPr>
          <a:xfrm>
            <a:off x="1716888" y="2896691"/>
            <a:ext cx="1488640" cy="890349"/>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dirty="0">
                <a:latin typeface="微软雅黑" pitchFamily="34" charset="-122"/>
                <a:ea typeface="微软雅黑" pitchFamily="34" charset="-122"/>
                <a:cs typeface="华文黑体" pitchFamily="2" charset="-122"/>
              </a:rPr>
              <a:t>点击添加标题</a:t>
            </a:r>
          </a:p>
          <a:p>
            <a:pPr algn="ctr"/>
            <a:r>
              <a:rPr lang="zh-CN" altLang="en-US" sz="1600" dirty="0">
                <a:latin typeface="微软雅黑" pitchFamily="34" charset="-122"/>
                <a:ea typeface="微软雅黑" pitchFamily="34" charset="-122"/>
                <a:cs typeface="华文黑体" pitchFamily="2" charset="-122"/>
              </a:rPr>
              <a:t>点击添加标题</a:t>
            </a:r>
          </a:p>
        </p:txBody>
      </p:sp>
      <p:sp>
        <p:nvSpPr>
          <p:cNvPr id="16" name="矩形 15"/>
          <p:cNvSpPr/>
          <p:nvPr/>
        </p:nvSpPr>
        <p:spPr>
          <a:xfrm>
            <a:off x="3558033" y="1412776"/>
            <a:ext cx="1488640" cy="1483915"/>
          </a:xfrm>
          <a:prstGeom prst="rect">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17" name="矩形 16"/>
          <p:cNvSpPr/>
          <p:nvPr/>
        </p:nvSpPr>
        <p:spPr>
          <a:xfrm>
            <a:off x="3538489" y="2896691"/>
            <a:ext cx="1488640" cy="890349"/>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itchFamily="34" charset="-122"/>
                <a:ea typeface="微软雅黑" pitchFamily="34" charset="-122"/>
                <a:cs typeface="华文黑体" pitchFamily="2" charset="-122"/>
              </a:rPr>
              <a:t>点击添加标题</a:t>
            </a:r>
          </a:p>
          <a:p>
            <a:pPr algn="ctr"/>
            <a:r>
              <a:rPr lang="zh-CN" altLang="en-US" sz="1600">
                <a:latin typeface="微软雅黑" pitchFamily="34" charset="-122"/>
                <a:ea typeface="微软雅黑" pitchFamily="34" charset="-122"/>
                <a:cs typeface="华文黑体" pitchFamily="2" charset="-122"/>
              </a:rPr>
              <a:t>点击添加标题</a:t>
            </a:r>
          </a:p>
        </p:txBody>
      </p:sp>
      <p:sp>
        <p:nvSpPr>
          <p:cNvPr id="18" name="矩形 17"/>
          <p:cNvSpPr/>
          <p:nvPr/>
        </p:nvSpPr>
        <p:spPr>
          <a:xfrm>
            <a:off x="5379634" y="1412776"/>
            <a:ext cx="1488640" cy="1483915"/>
          </a:xfrm>
          <a:prstGeom prst="rect">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19" name="矩形 18"/>
          <p:cNvSpPr/>
          <p:nvPr/>
        </p:nvSpPr>
        <p:spPr>
          <a:xfrm>
            <a:off x="5360090" y="2896691"/>
            <a:ext cx="1488640" cy="890349"/>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itchFamily="34" charset="-122"/>
                <a:ea typeface="微软雅黑" pitchFamily="34" charset="-122"/>
                <a:cs typeface="华文黑体" pitchFamily="2" charset="-122"/>
              </a:rPr>
              <a:t>点击添加标题</a:t>
            </a:r>
          </a:p>
          <a:p>
            <a:pPr algn="ctr"/>
            <a:r>
              <a:rPr lang="zh-CN" altLang="en-US" sz="1600">
                <a:latin typeface="微软雅黑" pitchFamily="34" charset="-122"/>
                <a:ea typeface="微软雅黑" pitchFamily="34" charset="-122"/>
                <a:cs typeface="华文黑体" pitchFamily="2" charset="-122"/>
              </a:rPr>
              <a:t>点击添加标题</a:t>
            </a:r>
          </a:p>
        </p:txBody>
      </p:sp>
      <p:sp>
        <p:nvSpPr>
          <p:cNvPr id="20" name="矩形 19"/>
          <p:cNvSpPr/>
          <p:nvPr/>
        </p:nvSpPr>
        <p:spPr>
          <a:xfrm>
            <a:off x="7201235" y="1412776"/>
            <a:ext cx="1488640" cy="1483915"/>
          </a:xfrm>
          <a:prstGeom prst="rect">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1" name="矩形 20"/>
          <p:cNvSpPr/>
          <p:nvPr/>
        </p:nvSpPr>
        <p:spPr>
          <a:xfrm>
            <a:off x="7181691" y="2896691"/>
            <a:ext cx="1488640" cy="890349"/>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itchFamily="34" charset="-122"/>
                <a:ea typeface="微软雅黑" pitchFamily="34" charset="-122"/>
                <a:cs typeface="华文黑体" pitchFamily="2" charset="-122"/>
              </a:rPr>
              <a:t>点击添加标题</a:t>
            </a:r>
          </a:p>
          <a:p>
            <a:pPr algn="ctr"/>
            <a:r>
              <a:rPr lang="zh-CN" altLang="en-US" sz="1600">
                <a:latin typeface="微软雅黑" pitchFamily="34" charset="-122"/>
                <a:ea typeface="微软雅黑" pitchFamily="34" charset="-122"/>
                <a:cs typeface="华文黑体" pitchFamily="2" charset="-122"/>
              </a:rPr>
              <a:t>点击添加标题</a:t>
            </a:r>
          </a:p>
        </p:txBody>
      </p:sp>
      <p:sp>
        <p:nvSpPr>
          <p:cNvPr id="22" name="矩形 21"/>
          <p:cNvSpPr/>
          <p:nvPr/>
        </p:nvSpPr>
        <p:spPr>
          <a:xfrm>
            <a:off x="9007062" y="1412776"/>
            <a:ext cx="1488640" cy="1483915"/>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3" name="矩形 22"/>
          <p:cNvSpPr/>
          <p:nvPr/>
        </p:nvSpPr>
        <p:spPr>
          <a:xfrm>
            <a:off x="9007062" y="2896691"/>
            <a:ext cx="1488640" cy="890349"/>
          </a:xfrm>
          <a:prstGeom prst="rect">
            <a:avLst/>
          </a:prstGeom>
          <a:solidFill>
            <a:schemeClr val="bg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dirty="0">
                <a:solidFill>
                  <a:srgbClr val="2F5EB0"/>
                </a:solidFill>
                <a:latin typeface="微软雅黑" pitchFamily="34" charset="-122"/>
                <a:ea typeface="微软雅黑" pitchFamily="34" charset="-122"/>
                <a:cs typeface="华文黑体" pitchFamily="2" charset="-122"/>
              </a:rPr>
              <a:t>点击添加标题</a:t>
            </a:r>
          </a:p>
          <a:p>
            <a:pPr algn="ctr"/>
            <a:r>
              <a:rPr lang="zh-CN" altLang="en-US" sz="1600" dirty="0">
                <a:solidFill>
                  <a:srgbClr val="2F5EB0"/>
                </a:solidFill>
                <a:latin typeface="微软雅黑" pitchFamily="34" charset="-122"/>
                <a:ea typeface="微软雅黑" pitchFamily="34" charset="-122"/>
                <a:cs typeface="华文黑体" pitchFamily="2" charset="-122"/>
              </a:rPr>
              <a:t>点击添加标题</a:t>
            </a:r>
          </a:p>
        </p:txBody>
      </p:sp>
      <p:grpSp>
        <p:nvGrpSpPr>
          <p:cNvPr id="24" name="组合 23"/>
          <p:cNvGrpSpPr/>
          <p:nvPr/>
        </p:nvGrpSpPr>
        <p:grpSpPr>
          <a:xfrm>
            <a:off x="2172882" y="1590845"/>
            <a:ext cx="535474" cy="686136"/>
            <a:chOff x="3095876" y="2479873"/>
            <a:chExt cx="366231" cy="470769"/>
          </a:xfrm>
          <a:effectLst>
            <a:outerShdw blurRad="50800" dist="38100" dir="2700000" algn="tl" rotWithShape="0">
              <a:prstClr val="black">
                <a:alpha val="40000"/>
              </a:prstClr>
            </a:outerShdw>
          </a:effectLst>
        </p:grpSpPr>
        <p:sp>
          <p:nvSpPr>
            <p:cNvPr id="25"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26"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27"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28"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grpSp>
      <p:sp>
        <p:nvSpPr>
          <p:cNvPr id="29" name="Freeform 64"/>
          <p:cNvSpPr>
            <a:spLocks noEditPoints="1"/>
          </p:cNvSpPr>
          <p:nvPr/>
        </p:nvSpPr>
        <p:spPr bwMode="auto">
          <a:xfrm flipH="1">
            <a:off x="3893646" y="1629323"/>
            <a:ext cx="737149" cy="60917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75520" tIns="37760" rIns="75520" bIns="377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grpSp>
        <p:nvGrpSpPr>
          <p:cNvPr id="30" name="组合 29"/>
          <p:cNvGrpSpPr/>
          <p:nvPr/>
        </p:nvGrpSpPr>
        <p:grpSpPr>
          <a:xfrm>
            <a:off x="5853735" y="1600107"/>
            <a:ext cx="460172" cy="667613"/>
            <a:chOff x="5690315" y="3674507"/>
            <a:chExt cx="314729" cy="458061"/>
          </a:xfrm>
          <a:effectLst>
            <a:outerShdw blurRad="50800" dist="38100" dir="2700000" algn="tl" rotWithShape="0">
              <a:prstClr val="black">
                <a:alpha val="40000"/>
              </a:prstClr>
            </a:outerShdw>
          </a:effectLst>
        </p:grpSpPr>
        <p:sp>
          <p:nvSpPr>
            <p:cNvPr id="31"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32"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grpSp>
      <p:sp>
        <p:nvSpPr>
          <p:cNvPr id="33" name="Freeform 9"/>
          <p:cNvSpPr>
            <a:spLocks/>
          </p:cNvSpPr>
          <p:nvPr/>
        </p:nvSpPr>
        <p:spPr bwMode="auto">
          <a:xfrm flipH="1">
            <a:off x="7522925" y="1695062"/>
            <a:ext cx="764993" cy="477702"/>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75520" tIns="37760" rIns="75520" bIns="377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grpSp>
        <p:nvGrpSpPr>
          <p:cNvPr id="34" name="组合 33"/>
          <p:cNvGrpSpPr/>
          <p:nvPr/>
        </p:nvGrpSpPr>
        <p:grpSpPr>
          <a:xfrm>
            <a:off x="9425307" y="1628593"/>
            <a:ext cx="652151" cy="610641"/>
            <a:chOff x="1784487" y="2486066"/>
            <a:chExt cx="446032" cy="418971"/>
          </a:xfrm>
          <a:effectLst>
            <a:outerShdw blurRad="50800" dist="38100" dir="2700000" algn="tl" rotWithShape="0">
              <a:prstClr val="black">
                <a:alpha val="40000"/>
              </a:prstClr>
            </a:outerShdw>
          </a:effectLst>
        </p:grpSpPr>
        <p:sp>
          <p:nvSpPr>
            <p:cNvPr id="35"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36"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37"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38"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39"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40" name="Rectangle 73"/>
            <p:cNvSpPr>
              <a:spLocks noChangeArrowheads="1"/>
            </p:cNvSpPr>
            <p:nvPr/>
          </p:nvSpPr>
          <p:spPr bwMode="auto">
            <a:xfrm flipH="1">
              <a:off x="1876700" y="2669491"/>
              <a:ext cx="261606" cy="1563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grpSp>
      <p:grpSp>
        <p:nvGrpSpPr>
          <p:cNvPr id="41" name="组合 40"/>
          <p:cNvGrpSpPr/>
          <p:nvPr/>
        </p:nvGrpSpPr>
        <p:grpSpPr>
          <a:xfrm>
            <a:off x="2337010" y="2485456"/>
            <a:ext cx="7516800" cy="190800"/>
            <a:chOff x="1918742" y="3212976"/>
            <a:chExt cx="8352927" cy="216024"/>
          </a:xfrm>
          <a:effectLst>
            <a:outerShdw blurRad="50800" dist="38100" dir="2700000" algn="tl" rotWithShape="0">
              <a:prstClr val="black">
                <a:alpha val="40000"/>
              </a:prstClr>
            </a:outerShdw>
          </a:effectLst>
        </p:grpSpPr>
        <p:sp>
          <p:nvSpPr>
            <p:cNvPr id="42" name="椭圆 41"/>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等腰三角形 47"/>
          <p:cNvSpPr/>
          <p:nvPr/>
        </p:nvSpPr>
        <p:spPr>
          <a:xfrm flipV="1">
            <a:off x="2337009" y="3787039"/>
            <a:ext cx="207219" cy="178070"/>
          </a:xfrm>
          <a:prstGeom prst="triangl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chemeClr val="tx2">
                  <a:lumMod val="50000"/>
                </a:schemeClr>
              </a:solidFill>
            </a:endParaRPr>
          </a:p>
        </p:txBody>
      </p:sp>
      <p:sp>
        <p:nvSpPr>
          <p:cNvPr id="49" name="等腰三角形 48"/>
          <p:cNvSpPr/>
          <p:nvPr/>
        </p:nvSpPr>
        <p:spPr>
          <a:xfrm flipV="1">
            <a:off x="4158611" y="3787039"/>
            <a:ext cx="207219" cy="178070"/>
          </a:xfrm>
          <a:prstGeom prst="triangl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chemeClr val="tx2">
                  <a:lumMod val="50000"/>
                </a:schemeClr>
              </a:solidFill>
            </a:endParaRPr>
          </a:p>
        </p:txBody>
      </p:sp>
      <p:sp>
        <p:nvSpPr>
          <p:cNvPr id="50" name="等腰三角形 49"/>
          <p:cNvSpPr/>
          <p:nvPr/>
        </p:nvSpPr>
        <p:spPr>
          <a:xfrm flipV="1">
            <a:off x="5980212" y="3787039"/>
            <a:ext cx="207219" cy="178070"/>
          </a:xfrm>
          <a:prstGeom prst="triangl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chemeClr val="tx2">
                  <a:lumMod val="50000"/>
                </a:schemeClr>
              </a:solidFill>
            </a:endParaRPr>
          </a:p>
        </p:txBody>
      </p:sp>
      <p:sp>
        <p:nvSpPr>
          <p:cNvPr id="51" name="等腰三角形 50"/>
          <p:cNvSpPr/>
          <p:nvPr/>
        </p:nvSpPr>
        <p:spPr>
          <a:xfrm flipV="1">
            <a:off x="7801812" y="3787039"/>
            <a:ext cx="207219" cy="178070"/>
          </a:xfrm>
          <a:prstGeom prst="triangl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chemeClr val="tx2">
                  <a:lumMod val="50000"/>
                </a:schemeClr>
              </a:solidFill>
            </a:endParaRPr>
          </a:p>
        </p:txBody>
      </p:sp>
      <p:sp>
        <p:nvSpPr>
          <p:cNvPr id="52" name="等腰三角形 51"/>
          <p:cNvSpPr/>
          <p:nvPr/>
        </p:nvSpPr>
        <p:spPr>
          <a:xfrm flipV="1">
            <a:off x="9647773" y="3787039"/>
            <a:ext cx="207219" cy="178070"/>
          </a:xfrm>
          <a:prstGeom prst="triangle">
            <a:avLst/>
          </a:prstGeom>
          <a:solidFill>
            <a:schemeClr val="bg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chemeClr val="tx2">
                  <a:lumMod val="50000"/>
                </a:schemeClr>
              </a:solidFill>
            </a:endParaRPr>
          </a:p>
        </p:txBody>
      </p:sp>
      <p:sp>
        <p:nvSpPr>
          <p:cNvPr id="53" name="TextBox 64"/>
          <p:cNvSpPr txBox="1"/>
          <p:nvPr/>
        </p:nvSpPr>
        <p:spPr>
          <a:xfrm>
            <a:off x="2042134" y="4101563"/>
            <a:ext cx="1075846" cy="353256"/>
          </a:xfrm>
          <a:prstGeom prst="rect">
            <a:avLst/>
          </a:prstGeom>
          <a:noFill/>
        </p:spPr>
        <p:txBody>
          <a:bodyPr wrap="none" lIns="75520" tIns="37760" rIns="75520" bIns="37760" rtlCol="0">
            <a:spAutoFit/>
          </a:bodyPr>
          <a:lstStyle/>
          <a:p>
            <a:pPr algn="ctr"/>
            <a:r>
              <a:rPr lang="zh-CN" altLang="en-US" b="1" dirty="0">
                <a:solidFill>
                  <a:srgbClr val="2F5EB0"/>
                </a:solidFill>
                <a:latin typeface="微软雅黑" pitchFamily="34" charset="-122"/>
                <a:ea typeface="微软雅黑" pitchFamily="34" charset="-122"/>
              </a:rPr>
              <a:t>添加文字</a:t>
            </a:r>
          </a:p>
        </p:txBody>
      </p:sp>
      <p:sp>
        <p:nvSpPr>
          <p:cNvPr id="54" name="TextBox 65"/>
          <p:cNvSpPr txBox="1"/>
          <p:nvPr/>
        </p:nvSpPr>
        <p:spPr>
          <a:xfrm>
            <a:off x="3724298" y="4101563"/>
            <a:ext cx="1075846" cy="353256"/>
          </a:xfrm>
          <a:prstGeom prst="rect">
            <a:avLst/>
          </a:prstGeom>
          <a:noFill/>
        </p:spPr>
        <p:txBody>
          <a:bodyPr wrap="none" lIns="75520" tIns="37760" rIns="75520" bIns="37760" rtlCol="0">
            <a:spAutoFit/>
          </a:bodyPr>
          <a:lstStyle/>
          <a:p>
            <a:pPr algn="ctr"/>
            <a:r>
              <a:rPr lang="zh-CN" altLang="en-US" b="1">
                <a:solidFill>
                  <a:srgbClr val="2F5EB0"/>
                </a:solidFill>
                <a:latin typeface="微软雅黑" pitchFamily="34" charset="-122"/>
                <a:ea typeface="微软雅黑" pitchFamily="34" charset="-122"/>
              </a:rPr>
              <a:t>添加文字</a:t>
            </a:r>
          </a:p>
        </p:txBody>
      </p:sp>
      <p:sp>
        <p:nvSpPr>
          <p:cNvPr id="55" name="TextBox 66"/>
          <p:cNvSpPr txBox="1"/>
          <p:nvPr/>
        </p:nvSpPr>
        <p:spPr>
          <a:xfrm>
            <a:off x="5406462" y="4101563"/>
            <a:ext cx="1075846" cy="353256"/>
          </a:xfrm>
          <a:prstGeom prst="rect">
            <a:avLst/>
          </a:prstGeom>
          <a:noFill/>
        </p:spPr>
        <p:txBody>
          <a:bodyPr wrap="none" lIns="75520" tIns="37760" rIns="75520" bIns="37760" rtlCol="0">
            <a:spAutoFit/>
          </a:bodyPr>
          <a:lstStyle/>
          <a:p>
            <a:pPr algn="ctr"/>
            <a:r>
              <a:rPr lang="zh-CN" altLang="en-US" b="1">
                <a:solidFill>
                  <a:srgbClr val="2F5EB0"/>
                </a:solidFill>
                <a:latin typeface="微软雅黑" pitchFamily="34" charset="-122"/>
                <a:ea typeface="微软雅黑" pitchFamily="34" charset="-122"/>
              </a:rPr>
              <a:t>添加文字</a:t>
            </a:r>
          </a:p>
        </p:txBody>
      </p:sp>
      <p:sp>
        <p:nvSpPr>
          <p:cNvPr id="56" name="TextBox 67"/>
          <p:cNvSpPr txBox="1"/>
          <p:nvPr/>
        </p:nvSpPr>
        <p:spPr>
          <a:xfrm>
            <a:off x="7228063" y="4101563"/>
            <a:ext cx="1075846" cy="353256"/>
          </a:xfrm>
          <a:prstGeom prst="rect">
            <a:avLst/>
          </a:prstGeom>
          <a:noFill/>
        </p:spPr>
        <p:txBody>
          <a:bodyPr wrap="none" lIns="75520" tIns="37760" rIns="75520" bIns="37760" rtlCol="0">
            <a:spAutoFit/>
          </a:bodyPr>
          <a:lstStyle/>
          <a:p>
            <a:pPr algn="ctr"/>
            <a:r>
              <a:rPr lang="zh-CN" altLang="en-US" b="1">
                <a:solidFill>
                  <a:srgbClr val="2F5EB0"/>
                </a:solidFill>
                <a:latin typeface="微软雅黑" pitchFamily="34" charset="-122"/>
                <a:ea typeface="微软雅黑" pitchFamily="34" charset="-122"/>
              </a:rPr>
              <a:t>添加文字</a:t>
            </a:r>
          </a:p>
        </p:txBody>
      </p:sp>
      <p:sp>
        <p:nvSpPr>
          <p:cNvPr id="57" name="TextBox 68"/>
          <p:cNvSpPr txBox="1"/>
          <p:nvPr/>
        </p:nvSpPr>
        <p:spPr>
          <a:xfrm>
            <a:off x="9074023" y="4101563"/>
            <a:ext cx="1075846" cy="353256"/>
          </a:xfrm>
          <a:prstGeom prst="rect">
            <a:avLst/>
          </a:prstGeom>
          <a:noFill/>
        </p:spPr>
        <p:txBody>
          <a:bodyPr wrap="none" lIns="75520" tIns="37760" rIns="75520" bIns="37760" rtlCol="0">
            <a:spAutoFit/>
          </a:bodyPr>
          <a:lstStyle/>
          <a:p>
            <a:pPr algn="ctr"/>
            <a:r>
              <a:rPr lang="zh-CN" altLang="en-US" b="1">
                <a:solidFill>
                  <a:srgbClr val="2F5EB0"/>
                </a:solidFill>
                <a:latin typeface="微软雅黑" pitchFamily="34" charset="-122"/>
                <a:ea typeface="微软雅黑" pitchFamily="34" charset="-122"/>
              </a:rPr>
              <a:t>添加文字</a:t>
            </a:r>
          </a:p>
        </p:txBody>
      </p:sp>
      <p:sp>
        <p:nvSpPr>
          <p:cNvPr id="64" name="矩形 63"/>
          <p:cNvSpPr/>
          <p:nvPr/>
        </p:nvSpPr>
        <p:spPr>
          <a:xfrm>
            <a:off x="1696299" y="4681581"/>
            <a:ext cx="8799403" cy="485687"/>
          </a:xfrm>
          <a:prstGeom prst="rect">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b="1" dirty="0">
                <a:latin typeface="微软雅黑" pitchFamily="34" charset="-122"/>
                <a:ea typeface="微软雅黑" pitchFamily="34" charset="-122"/>
              </a:rPr>
              <a:t>输入文字</a:t>
            </a:r>
          </a:p>
        </p:txBody>
      </p:sp>
      <p:sp>
        <p:nvSpPr>
          <p:cNvPr id="65" name="矩形 64"/>
          <p:cNvSpPr>
            <a:spLocks noChangeArrowheads="1"/>
          </p:cNvSpPr>
          <p:nvPr/>
        </p:nvSpPr>
        <p:spPr bwMode="auto">
          <a:xfrm>
            <a:off x="1920239" y="5355262"/>
            <a:ext cx="835152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66" name="TextBox 65"/>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26887819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100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50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2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ppt_x"/>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200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ppt_x"/>
                                          </p:val>
                                        </p:tav>
                                        <p:tav tm="100000">
                                          <p:val>
                                            <p:strVal val="#ppt_x"/>
                                          </p:val>
                                        </p:tav>
                                      </p:tavLst>
                                    </p:anim>
                                    <p:anim calcmode="lin" valueType="num">
                                      <p:cBhvr additive="base">
                                        <p:cTn id="44" dur="500" fill="hold"/>
                                        <p:tgtEl>
                                          <p:spTgt spid="23"/>
                                        </p:tgtEl>
                                        <p:attrNameLst>
                                          <p:attrName>ppt_y</p:attrName>
                                        </p:attrNameLst>
                                      </p:cBhvr>
                                      <p:tavLst>
                                        <p:tav tm="0">
                                          <p:val>
                                            <p:strVal val="0-#ppt_h/2"/>
                                          </p:val>
                                        </p:tav>
                                        <p:tav tm="100000">
                                          <p:val>
                                            <p:strVal val="#ppt_y"/>
                                          </p:val>
                                        </p:tav>
                                      </p:tavLst>
                                    </p:anim>
                                  </p:childTnLst>
                                </p:cTn>
                              </p:par>
                              <p:par>
                                <p:cTn id="45" presetID="42" presetClass="entr" presetSubtype="0" fill="hold" nodeType="withEffect">
                                  <p:stCondLst>
                                    <p:cond delay="250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1000"/>
                                        <p:tgtEl>
                                          <p:spTgt spid="24"/>
                                        </p:tgtEl>
                                      </p:cBhvr>
                                    </p:animEffect>
                                    <p:anim calcmode="lin" valueType="num">
                                      <p:cBhvr>
                                        <p:cTn id="48" dur="1000" fill="hold"/>
                                        <p:tgtEl>
                                          <p:spTgt spid="24"/>
                                        </p:tgtEl>
                                        <p:attrNameLst>
                                          <p:attrName>ppt_x</p:attrName>
                                        </p:attrNameLst>
                                      </p:cBhvr>
                                      <p:tavLst>
                                        <p:tav tm="0">
                                          <p:val>
                                            <p:strVal val="#ppt_x"/>
                                          </p:val>
                                        </p:tav>
                                        <p:tav tm="100000">
                                          <p:val>
                                            <p:strVal val="#ppt_x"/>
                                          </p:val>
                                        </p:tav>
                                      </p:tavLst>
                                    </p:anim>
                                    <p:anim calcmode="lin" valueType="num">
                                      <p:cBhvr>
                                        <p:cTn id="49" dur="1000" fill="hold"/>
                                        <p:tgtEl>
                                          <p:spTgt spid="2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1000"/>
                                        <p:tgtEl>
                                          <p:spTgt spid="29"/>
                                        </p:tgtEl>
                                      </p:cBhvr>
                                    </p:animEffect>
                                    <p:anim calcmode="lin" valueType="num">
                                      <p:cBhvr>
                                        <p:cTn id="53" dur="1000" fill="hold"/>
                                        <p:tgtEl>
                                          <p:spTgt spid="29"/>
                                        </p:tgtEl>
                                        <p:attrNameLst>
                                          <p:attrName>ppt_x</p:attrName>
                                        </p:attrNameLst>
                                      </p:cBhvr>
                                      <p:tavLst>
                                        <p:tav tm="0">
                                          <p:val>
                                            <p:strVal val="#ppt_x"/>
                                          </p:val>
                                        </p:tav>
                                        <p:tav tm="100000">
                                          <p:val>
                                            <p:strVal val="#ppt_x"/>
                                          </p:val>
                                        </p:tav>
                                      </p:tavLst>
                                    </p:anim>
                                    <p:anim calcmode="lin" valueType="num">
                                      <p:cBhvr>
                                        <p:cTn id="54" dur="1000" fill="hold"/>
                                        <p:tgtEl>
                                          <p:spTgt spid="29"/>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250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1000"/>
                                        <p:tgtEl>
                                          <p:spTgt spid="33"/>
                                        </p:tgtEl>
                                      </p:cBhvr>
                                    </p:animEffect>
                                    <p:anim calcmode="lin" valueType="num">
                                      <p:cBhvr>
                                        <p:cTn id="63" dur="1000" fill="hold"/>
                                        <p:tgtEl>
                                          <p:spTgt spid="33"/>
                                        </p:tgtEl>
                                        <p:attrNameLst>
                                          <p:attrName>ppt_x</p:attrName>
                                        </p:attrNameLst>
                                      </p:cBhvr>
                                      <p:tavLst>
                                        <p:tav tm="0">
                                          <p:val>
                                            <p:strVal val="#ppt_x"/>
                                          </p:val>
                                        </p:tav>
                                        <p:tav tm="100000">
                                          <p:val>
                                            <p:strVal val="#ppt_x"/>
                                          </p:val>
                                        </p:tav>
                                      </p:tavLst>
                                    </p:anim>
                                    <p:anim calcmode="lin" valueType="num">
                                      <p:cBhvr>
                                        <p:cTn id="64" dur="1000" fill="hold"/>
                                        <p:tgtEl>
                                          <p:spTgt spid="33"/>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50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1000"/>
                                        <p:tgtEl>
                                          <p:spTgt spid="34"/>
                                        </p:tgtEl>
                                      </p:cBhvr>
                                    </p:animEffect>
                                    <p:anim calcmode="lin" valueType="num">
                                      <p:cBhvr>
                                        <p:cTn id="68" dur="1000" fill="hold"/>
                                        <p:tgtEl>
                                          <p:spTgt spid="34"/>
                                        </p:tgtEl>
                                        <p:attrNameLst>
                                          <p:attrName>ppt_x</p:attrName>
                                        </p:attrNameLst>
                                      </p:cBhvr>
                                      <p:tavLst>
                                        <p:tav tm="0">
                                          <p:val>
                                            <p:strVal val="#ppt_x"/>
                                          </p:val>
                                        </p:tav>
                                        <p:tav tm="100000">
                                          <p:val>
                                            <p:strVal val="#ppt_x"/>
                                          </p:val>
                                        </p:tav>
                                      </p:tavLst>
                                    </p:anim>
                                    <p:anim calcmode="lin" valueType="num">
                                      <p:cBhvr>
                                        <p:cTn id="69" dur="1000" fill="hold"/>
                                        <p:tgtEl>
                                          <p:spTgt spid="34"/>
                                        </p:tgtEl>
                                        <p:attrNameLst>
                                          <p:attrName>ppt_y</p:attrName>
                                        </p:attrNameLst>
                                      </p:cBhvr>
                                      <p:tavLst>
                                        <p:tav tm="0">
                                          <p:val>
                                            <p:strVal val="#ppt_y+.1"/>
                                          </p:val>
                                        </p:tav>
                                        <p:tav tm="100000">
                                          <p:val>
                                            <p:strVal val="#ppt_y"/>
                                          </p:val>
                                        </p:tav>
                                      </p:tavLst>
                                    </p:anim>
                                  </p:childTnLst>
                                </p:cTn>
                              </p:par>
                              <p:par>
                                <p:cTn id="70" presetID="22" presetClass="entr" presetSubtype="8" fill="hold" nodeType="withEffect">
                                  <p:stCondLst>
                                    <p:cond delay="3000"/>
                                  </p:stCondLst>
                                  <p:childTnLst>
                                    <p:set>
                                      <p:cBhvr>
                                        <p:cTn id="71" dur="1" fill="hold">
                                          <p:stCondLst>
                                            <p:cond delay="0"/>
                                          </p:stCondLst>
                                        </p:cTn>
                                        <p:tgtEl>
                                          <p:spTgt spid="41"/>
                                        </p:tgtEl>
                                        <p:attrNameLst>
                                          <p:attrName>style.visibility</p:attrName>
                                        </p:attrNameLst>
                                      </p:cBhvr>
                                      <p:to>
                                        <p:strVal val="visible"/>
                                      </p:to>
                                    </p:set>
                                    <p:animEffect transition="in" filter="wipe(left)">
                                      <p:cBhvr>
                                        <p:cTn id="72" dur="500"/>
                                        <p:tgtEl>
                                          <p:spTgt spid="41"/>
                                        </p:tgtEl>
                                      </p:cBhvr>
                                    </p:animEffect>
                                  </p:childTnLst>
                                </p:cTn>
                              </p:par>
                              <p:par>
                                <p:cTn id="73" presetID="10" presetClass="entr" presetSubtype="0" fill="hold" grpId="0" nodeType="withEffect">
                                  <p:stCondLst>
                                    <p:cond delay="250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500"/>
                                        <p:tgtEl>
                                          <p:spTgt spid="48"/>
                                        </p:tgtEl>
                                      </p:cBhvr>
                                    </p:animEffect>
                                  </p:childTnLst>
                                </p:cTn>
                              </p:par>
                              <p:par>
                                <p:cTn id="76" presetID="42" presetClass="entr" presetSubtype="0" fill="hold" grpId="0" nodeType="withEffect">
                                  <p:stCondLst>
                                    <p:cond delay="2500"/>
                                  </p:stCondLst>
                                  <p:childTnLst>
                                    <p:set>
                                      <p:cBhvr>
                                        <p:cTn id="77" dur="1" fill="hold">
                                          <p:stCondLst>
                                            <p:cond delay="0"/>
                                          </p:stCondLst>
                                        </p:cTn>
                                        <p:tgtEl>
                                          <p:spTgt spid="53"/>
                                        </p:tgtEl>
                                        <p:attrNameLst>
                                          <p:attrName>style.visibility</p:attrName>
                                        </p:attrNameLst>
                                      </p:cBhvr>
                                      <p:to>
                                        <p:strVal val="visible"/>
                                      </p:to>
                                    </p:set>
                                    <p:animEffect transition="in" filter="fade">
                                      <p:cBhvr>
                                        <p:cTn id="78" dur="500"/>
                                        <p:tgtEl>
                                          <p:spTgt spid="53"/>
                                        </p:tgtEl>
                                      </p:cBhvr>
                                    </p:animEffect>
                                    <p:anim calcmode="lin" valueType="num">
                                      <p:cBhvr>
                                        <p:cTn id="79" dur="500" fill="hold"/>
                                        <p:tgtEl>
                                          <p:spTgt spid="53"/>
                                        </p:tgtEl>
                                        <p:attrNameLst>
                                          <p:attrName>ppt_x</p:attrName>
                                        </p:attrNameLst>
                                      </p:cBhvr>
                                      <p:tavLst>
                                        <p:tav tm="0">
                                          <p:val>
                                            <p:strVal val="#ppt_x"/>
                                          </p:val>
                                        </p:tav>
                                        <p:tav tm="100000">
                                          <p:val>
                                            <p:strVal val="#ppt_x"/>
                                          </p:val>
                                        </p:tav>
                                      </p:tavLst>
                                    </p:anim>
                                    <p:anim calcmode="lin" valueType="num">
                                      <p:cBhvr>
                                        <p:cTn id="80" dur="500" fill="hold"/>
                                        <p:tgtEl>
                                          <p:spTgt spid="53"/>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3000"/>
                                  </p:stCondLst>
                                  <p:childTnLst>
                                    <p:set>
                                      <p:cBhvr>
                                        <p:cTn id="82" dur="1" fill="hold">
                                          <p:stCondLst>
                                            <p:cond delay="0"/>
                                          </p:stCondLst>
                                        </p:cTn>
                                        <p:tgtEl>
                                          <p:spTgt spid="49"/>
                                        </p:tgtEl>
                                        <p:attrNameLst>
                                          <p:attrName>style.visibility</p:attrName>
                                        </p:attrNameLst>
                                      </p:cBhvr>
                                      <p:to>
                                        <p:strVal val="visible"/>
                                      </p:to>
                                    </p:set>
                                    <p:animEffect transition="in" filter="fade">
                                      <p:cBhvr>
                                        <p:cTn id="83" dur="500"/>
                                        <p:tgtEl>
                                          <p:spTgt spid="49"/>
                                        </p:tgtEl>
                                      </p:cBhvr>
                                    </p:animEffect>
                                  </p:childTnLst>
                                </p:cTn>
                              </p:par>
                              <p:par>
                                <p:cTn id="84" presetID="10" presetClass="entr" presetSubtype="0" fill="hold" grpId="0" nodeType="withEffect">
                                  <p:stCondLst>
                                    <p:cond delay="3500"/>
                                  </p:stCondLst>
                                  <p:childTnLst>
                                    <p:set>
                                      <p:cBhvr>
                                        <p:cTn id="85" dur="1" fill="hold">
                                          <p:stCondLst>
                                            <p:cond delay="0"/>
                                          </p:stCondLst>
                                        </p:cTn>
                                        <p:tgtEl>
                                          <p:spTgt spid="50"/>
                                        </p:tgtEl>
                                        <p:attrNameLst>
                                          <p:attrName>style.visibility</p:attrName>
                                        </p:attrNameLst>
                                      </p:cBhvr>
                                      <p:to>
                                        <p:strVal val="visible"/>
                                      </p:to>
                                    </p:set>
                                    <p:animEffect transition="in" filter="fade">
                                      <p:cBhvr>
                                        <p:cTn id="86" dur="500"/>
                                        <p:tgtEl>
                                          <p:spTgt spid="50"/>
                                        </p:tgtEl>
                                      </p:cBhvr>
                                    </p:animEffect>
                                  </p:childTnLst>
                                </p:cTn>
                              </p:par>
                              <p:par>
                                <p:cTn id="87" presetID="10" presetClass="entr" presetSubtype="0" fill="hold" grpId="0" nodeType="withEffect">
                                  <p:stCondLst>
                                    <p:cond delay="400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4500"/>
                                  </p:stCondLst>
                                  <p:childTnLst>
                                    <p:set>
                                      <p:cBhvr>
                                        <p:cTn id="91" dur="1" fill="hold">
                                          <p:stCondLst>
                                            <p:cond delay="0"/>
                                          </p:stCondLst>
                                        </p:cTn>
                                        <p:tgtEl>
                                          <p:spTgt spid="52"/>
                                        </p:tgtEl>
                                        <p:attrNameLst>
                                          <p:attrName>style.visibility</p:attrName>
                                        </p:attrNameLst>
                                      </p:cBhvr>
                                      <p:to>
                                        <p:strVal val="visible"/>
                                      </p:to>
                                    </p:set>
                                    <p:animEffect transition="in" filter="fade">
                                      <p:cBhvr>
                                        <p:cTn id="92" dur="500"/>
                                        <p:tgtEl>
                                          <p:spTgt spid="52"/>
                                        </p:tgtEl>
                                      </p:cBhvr>
                                    </p:animEffect>
                                  </p:childTnLst>
                                </p:cTn>
                              </p:par>
                              <p:par>
                                <p:cTn id="93" presetID="42" presetClass="entr" presetSubtype="0" fill="hold" grpId="0" nodeType="withEffect">
                                  <p:stCondLst>
                                    <p:cond delay="3000"/>
                                  </p:stCondLst>
                                  <p:childTnLst>
                                    <p:set>
                                      <p:cBhvr>
                                        <p:cTn id="94" dur="1" fill="hold">
                                          <p:stCondLst>
                                            <p:cond delay="0"/>
                                          </p:stCondLst>
                                        </p:cTn>
                                        <p:tgtEl>
                                          <p:spTgt spid="54"/>
                                        </p:tgtEl>
                                        <p:attrNameLst>
                                          <p:attrName>style.visibility</p:attrName>
                                        </p:attrNameLst>
                                      </p:cBhvr>
                                      <p:to>
                                        <p:strVal val="visible"/>
                                      </p:to>
                                    </p:set>
                                    <p:animEffect transition="in" filter="fade">
                                      <p:cBhvr>
                                        <p:cTn id="95" dur="500"/>
                                        <p:tgtEl>
                                          <p:spTgt spid="54"/>
                                        </p:tgtEl>
                                      </p:cBhvr>
                                    </p:animEffect>
                                    <p:anim calcmode="lin" valueType="num">
                                      <p:cBhvr>
                                        <p:cTn id="96" dur="500" fill="hold"/>
                                        <p:tgtEl>
                                          <p:spTgt spid="54"/>
                                        </p:tgtEl>
                                        <p:attrNameLst>
                                          <p:attrName>ppt_x</p:attrName>
                                        </p:attrNameLst>
                                      </p:cBhvr>
                                      <p:tavLst>
                                        <p:tav tm="0">
                                          <p:val>
                                            <p:strVal val="#ppt_x"/>
                                          </p:val>
                                        </p:tav>
                                        <p:tav tm="100000">
                                          <p:val>
                                            <p:strVal val="#ppt_x"/>
                                          </p:val>
                                        </p:tav>
                                      </p:tavLst>
                                    </p:anim>
                                    <p:anim calcmode="lin" valueType="num">
                                      <p:cBhvr>
                                        <p:cTn id="97" dur="500" fill="hold"/>
                                        <p:tgtEl>
                                          <p:spTgt spid="54"/>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3500"/>
                                  </p:stCondLst>
                                  <p:childTnLst>
                                    <p:set>
                                      <p:cBhvr>
                                        <p:cTn id="99" dur="1" fill="hold">
                                          <p:stCondLst>
                                            <p:cond delay="0"/>
                                          </p:stCondLst>
                                        </p:cTn>
                                        <p:tgtEl>
                                          <p:spTgt spid="55"/>
                                        </p:tgtEl>
                                        <p:attrNameLst>
                                          <p:attrName>style.visibility</p:attrName>
                                        </p:attrNameLst>
                                      </p:cBhvr>
                                      <p:to>
                                        <p:strVal val="visible"/>
                                      </p:to>
                                    </p:set>
                                    <p:animEffect transition="in" filter="fade">
                                      <p:cBhvr>
                                        <p:cTn id="100" dur="500"/>
                                        <p:tgtEl>
                                          <p:spTgt spid="55"/>
                                        </p:tgtEl>
                                      </p:cBhvr>
                                    </p:animEffect>
                                    <p:anim calcmode="lin" valueType="num">
                                      <p:cBhvr>
                                        <p:cTn id="101" dur="500" fill="hold"/>
                                        <p:tgtEl>
                                          <p:spTgt spid="55"/>
                                        </p:tgtEl>
                                        <p:attrNameLst>
                                          <p:attrName>ppt_x</p:attrName>
                                        </p:attrNameLst>
                                      </p:cBhvr>
                                      <p:tavLst>
                                        <p:tav tm="0">
                                          <p:val>
                                            <p:strVal val="#ppt_x"/>
                                          </p:val>
                                        </p:tav>
                                        <p:tav tm="100000">
                                          <p:val>
                                            <p:strVal val="#ppt_x"/>
                                          </p:val>
                                        </p:tav>
                                      </p:tavLst>
                                    </p:anim>
                                    <p:anim calcmode="lin" valueType="num">
                                      <p:cBhvr>
                                        <p:cTn id="102" dur="500" fill="hold"/>
                                        <p:tgtEl>
                                          <p:spTgt spid="55"/>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4000"/>
                                  </p:stCondLst>
                                  <p:childTnLst>
                                    <p:set>
                                      <p:cBhvr>
                                        <p:cTn id="104" dur="1" fill="hold">
                                          <p:stCondLst>
                                            <p:cond delay="0"/>
                                          </p:stCondLst>
                                        </p:cTn>
                                        <p:tgtEl>
                                          <p:spTgt spid="56"/>
                                        </p:tgtEl>
                                        <p:attrNameLst>
                                          <p:attrName>style.visibility</p:attrName>
                                        </p:attrNameLst>
                                      </p:cBhvr>
                                      <p:to>
                                        <p:strVal val="visible"/>
                                      </p:to>
                                    </p:set>
                                    <p:animEffect transition="in" filter="fade">
                                      <p:cBhvr>
                                        <p:cTn id="105" dur="500"/>
                                        <p:tgtEl>
                                          <p:spTgt spid="56"/>
                                        </p:tgtEl>
                                      </p:cBhvr>
                                    </p:animEffect>
                                    <p:anim calcmode="lin" valueType="num">
                                      <p:cBhvr>
                                        <p:cTn id="106" dur="500" fill="hold"/>
                                        <p:tgtEl>
                                          <p:spTgt spid="56"/>
                                        </p:tgtEl>
                                        <p:attrNameLst>
                                          <p:attrName>ppt_x</p:attrName>
                                        </p:attrNameLst>
                                      </p:cBhvr>
                                      <p:tavLst>
                                        <p:tav tm="0">
                                          <p:val>
                                            <p:strVal val="#ppt_x"/>
                                          </p:val>
                                        </p:tav>
                                        <p:tav tm="100000">
                                          <p:val>
                                            <p:strVal val="#ppt_x"/>
                                          </p:val>
                                        </p:tav>
                                      </p:tavLst>
                                    </p:anim>
                                    <p:anim calcmode="lin" valueType="num">
                                      <p:cBhvr>
                                        <p:cTn id="107" dur="500" fill="hold"/>
                                        <p:tgtEl>
                                          <p:spTgt spid="56"/>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500"/>
                                  </p:stCondLst>
                                  <p:childTnLst>
                                    <p:set>
                                      <p:cBhvr>
                                        <p:cTn id="109" dur="1" fill="hold">
                                          <p:stCondLst>
                                            <p:cond delay="0"/>
                                          </p:stCondLst>
                                        </p:cTn>
                                        <p:tgtEl>
                                          <p:spTgt spid="57"/>
                                        </p:tgtEl>
                                        <p:attrNameLst>
                                          <p:attrName>style.visibility</p:attrName>
                                        </p:attrNameLst>
                                      </p:cBhvr>
                                      <p:to>
                                        <p:strVal val="visible"/>
                                      </p:to>
                                    </p:set>
                                    <p:animEffect transition="in" filter="fade">
                                      <p:cBhvr>
                                        <p:cTn id="110" dur="500"/>
                                        <p:tgtEl>
                                          <p:spTgt spid="57"/>
                                        </p:tgtEl>
                                      </p:cBhvr>
                                    </p:animEffect>
                                    <p:anim calcmode="lin" valueType="num">
                                      <p:cBhvr>
                                        <p:cTn id="111" dur="500" fill="hold"/>
                                        <p:tgtEl>
                                          <p:spTgt spid="57"/>
                                        </p:tgtEl>
                                        <p:attrNameLst>
                                          <p:attrName>ppt_x</p:attrName>
                                        </p:attrNameLst>
                                      </p:cBhvr>
                                      <p:tavLst>
                                        <p:tav tm="0">
                                          <p:val>
                                            <p:strVal val="#ppt_x"/>
                                          </p:val>
                                        </p:tav>
                                        <p:tav tm="100000">
                                          <p:val>
                                            <p:strVal val="#ppt_x"/>
                                          </p:val>
                                        </p:tav>
                                      </p:tavLst>
                                    </p:anim>
                                    <p:anim calcmode="lin" valueType="num">
                                      <p:cBhvr>
                                        <p:cTn id="112" dur="500" fill="hold"/>
                                        <p:tgtEl>
                                          <p:spTgt spid="57"/>
                                        </p:tgtEl>
                                        <p:attrNameLst>
                                          <p:attrName>ppt_y</p:attrName>
                                        </p:attrNameLst>
                                      </p:cBhvr>
                                      <p:tavLst>
                                        <p:tav tm="0">
                                          <p:val>
                                            <p:strVal val="#ppt_y+.1"/>
                                          </p:val>
                                        </p:tav>
                                        <p:tav tm="100000">
                                          <p:val>
                                            <p:strVal val="#ppt_y"/>
                                          </p:val>
                                        </p:tav>
                                      </p:tavLst>
                                    </p:anim>
                                  </p:childTnLst>
                                </p:cTn>
                              </p:par>
                            </p:childTnLst>
                          </p:cTn>
                        </p:par>
                        <p:par>
                          <p:cTn id="113" fill="hold">
                            <p:stCondLst>
                              <p:cond delay="5000"/>
                            </p:stCondLst>
                            <p:childTnLst>
                              <p:par>
                                <p:cTn id="114" presetID="42" presetClass="entr" presetSubtype="0" fill="hold" grpId="0" nodeType="afterEffect">
                                  <p:stCondLst>
                                    <p:cond delay="0"/>
                                  </p:stCondLst>
                                  <p:childTnLst>
                                    <p:set>
                                      <p:cBhvr>
                                        <p:cTn id="115" dur="1" fill="hold">
                                          <p:stCondLst>
                                            <p:cond delay="0"/>
                                          </p:stCondLst>
                                        </p:cTn>
                                        <p:tgtEl>
                                          <p:spTgt spid="64"/>
                                        </p:tgtEl>
                                        <p:attrNameLst>
                                          <p:attrName>style.visibility</p:attrName>
                                        </p:attrNameLst>
                                      </p:cBhvr>
                                      <p:to>
                                        <p:strVal val="visible"/>
                                      </p:to>
                                    </p:set>
                                    <p:animEffect transition="in" filter="fade">
                                      <p:cBhvr>
                                        <p:cTn id="116" dur="1000"/>
                                        <p:tgtEl>
                                          <p:spTgt spid="64"/>
                                        </p:tgtEl>
                                      </p:cBhvr>
                                    </p:animEffect>
                                    <p:anim calcmode="lin" valueType="num">
                                      <p:cBhvr>
                                        <p:cTn id="117" dur="1000" fill="hold"/>
                                        <p:tgtEl>
                                          <p:spTgt spid="64"/>
                                        </p:tgtEl>
                                        <p:attrNameLst>
                                          <p:attrName>ppt_x</p:attrName>
                                        </p:attrNameLst>
                                      </p:cBhvr>
                                      <p:tavLst>
                                        <p:tav tm="0">
                                          <p:val>
                                            <p:strVal val="#ppt_x"/>
                                          </p:val>
                                        </p:tav>
                                        <p:tav tm="100000">
                                          <p:val>
                                            <p:strVal val="#ppt_x"/>
                                          </p:val>
                                        </p:tav>
                                      </p:tavLst>
                                    </p:anim>
                                    <p:anim calcmode="lin" valueType="num">
                                      <p:cBhvr>
                                        <p:cTn id="118" dur="1000" fill="hold"/>
                                        <p:tgtEl>
                                          <p:spTgt spid="64"/>
                                        </p:tgtEl>
                                        <p:attrNameLst>
                                          <p:attrName>ppt_y</p:attrName>
                                        </p:attrNameLst>
                                      </p:cBhvr>
                                      <p:tavLst>
                                        <p:tav tm="0">
                                          <p:val>
                                            <p:strVal val="#ppt_y+.1"/>
                                          </p:val>
                                        </p:tav>
                                        <p:tav tm="100000">
                                          <p:val>
                                            <p:strVal val="#ppt_y"/>
                                          </p:val>
                                        </p:tav>
                                      </p:tavLst>
                                    </p:anim>
                                  </p:childTnLst>
                                </p:cTn>
                              </p:par>
                            </p:childTnLst>
                          </p:cTn>
                        </p:par>
                        <p:par>
                          <p:cTn id="119" fill="hold">
                            <p:stCondLst>
                              <p:cond delay="6000"/>
                            </p:stCondLst>
                            <p:childTnLst>
                              <p:par>
                                <p:cTn id="120" presetID="16" presetClass="entr" presetSubtype="37" fill="hold" grpId="0" nodeType="afterEffect">
                                  <p:stCondLst>
                                    <p:cond delay="0"/>
                                  </p:stCondLst>
                                  <p:childTnLst>
                                    <p:set>
                                      <p:cBhvr>
                                        <p:cTn id="121" dur="1" fill="hold">
                                          <p:stCondLst>
                                            <p:cond delay="0"/>
                                          </p:stCondLst>
                                        </p:cTn>
                                        <p:tgtEl>
                                          <p:spTgt spid="65"/>
                                        </p:tgtEl>
                                        <p:attrNameLst>
                                          <p:attrName>style.visibility</p:attrName>
                                        </p:attrNameLst>
                                      </p:cBhvr>
                                      <p:to>
                                        <p:strVal val="visible"/>
                                      </p:to>
                                    </p:set>
                                    <p:animEffect transition="in" filter="barn(outVertical)">
                                      <p:cBhvr>
                                        <p:cTn id="122" dur="500"/>
                                        <p:tgtEl>
                                          <p:spTgt spid="65"/>
                                        </p:tgtEl>
                                      </p:cBhvr>
                                    </p:animEffect>
                                  </p:childTnLst>
                                </p:cTn>
                              </p:par>
                            </p:childTnLst>
                          </p:cTn>
                        </p:par>
                        <p:par>
                          <p:cTn id="123" fill="hold">
                            <p:stCondLst>
                              <p:cond delay="6500"/>
                            </p:stCondLst>
                            <p:childTnLst>
                              <p:par>
                                <p:cTn id="124" presetID="10" presetClass="entr" presetSubtype="0" fill="hold" grpId="0" nodeType="afterEffect">
                                  <p:stCondLst>
                                    <p:cond delay="0"/>
                                  </p:stCondLst>
                                  <p:childTnLst>
                                    <p:set>
                                      <p:cBhvr>
                                        <p:cTn id="125" dur="1" fill="hold">
                                          <p:stCondLst>
                                            <p:cond delay="0"/>
                                          </p:stCondLst>
                                        </p:cTn>
                                        <p:tgtEl>
                                          <p:spTgt spid="66"/>
                                        </p:tgtEl>
                                        <p:attrNameLst>
                                          <p:attrName>style.visibility</p:attrName>
                                        </p:attrNameLst>
                                      </p:cBhvr>
                                      <p:to>
                                        <p:strVal val="visible"/>
                                      </p:to>
                                    </p:set>
                                    <p:animEffect transition="in" filter="fade">
                                      <p:cBhvr>
                                        <p:cTn id="126" dur="125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9" grpId="0" animBg="1"/>
      <p:bldP spid="33" grpId="0" animBg="1"/>
      <p:bldP spid="48" grpId="0" animBg="1"/>
      <p:bldP spid="49" grpId="0" animBg="1"/>
      <p:bldP spid="50" grpId="0" animBg="1"/>
      <p:bldP spid="51" grpId="0" animBg="1"/>
      <p:bldP spid="52" grpId="0" animBg="1"/>
      <p:bldP spid="53" grpId="0"/>
      <p:bldP spid="54" grpId="0"/>
      <p:bldP spid="55" grpId="0"/>
      <p:bldP spid="56" grpId="0"/>
      <p:bldP spid="57" grpId="0"/>
      <p:bldP spid="64" grpId="0" animBg="1"/>
      <p:bldP spid="65" grpId="0"/>
      <p:bldP spid="6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35</a:t>
            </a:r>
            <a:endParaRPr lang="zh-CN" dirty="0">
              <a:latin typeface="方正兰亭超细黑简体" panose="02000000000000000000" pitchFamily="2" charset="-122"/>
              <a:ea typeface="方正兰亭超细黑简体" panose="02000000000000000000" pitchFamily="2"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添加标题</a:t>
            </a:r>
          </a:p>
        </p:txBody>
      </p:sp>
      <p:sp>
        <p:nvSpPr>
          <p:cNvPr id="59" name="矩形 58"/>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KSO_Shape"/>
          <p:cNvSpPr>
            <a:spLocks/>
          </p:cNvSpPr>
          <p:nvPr/>
        </p:nvSpPr>
        <p:spPr bwMode="auto">
          <a:xfrm>
            <a:off x="340953" y="219029"/>
            <a:ext cx="303111" cy="25764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grpSp>
        <p:nvGrpSpPr>
          <p:cNvPr id="14" name="组合 13"/>
          <p:cNvGrpSpPr/>
          <p:nvPr/>
        </p:nvGrpSpPr>
        <p:grpSpPr>
          <a:xfrm>
            <a:off x="2934849" y="1982882"/>
            <a:ext cx="1868593" cy="1866715"/>
            <a:chOff x="5305425" y="2638424"/>
            <a:chExt cx="1579563" cy="1577975"/>
          </a:xfrm>
          <a:solidFill>
            <a:srgbClr val="000000">
              <a:alpha val="60000"/>
            </a:srgbClr>
          </a:solidFill>
        </p:grpSpPr>
        <p:sp>
          <p:nvSpPr>
            <p:cNvPr id="15"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6"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lumMod val="85000"/>
              </a:schemeClr>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17" name="组合 16"/>
          <p:cNvGrpSpPr/>
          <p:nvPr/>
        </p:nvGrpSpPr>
        <p:grpSpPr>
          <a:xfrm>
            <a:off x="4034622" y="3135809"/>
            <a:ext cx="2345601" cy="2341845"/>
            <a:chOff x="5102225" y="2441575"/>
            <a:chExt cx="1982788" cy="1979613"/>
          </a:xfrm>
          <a:solidFill>
            <a:srgbClr val="000000">
              <a:alpha val="60000"/>
            </a:srgbClr>
          </a:solidFill>
        </p:grpSpPr>
        <p:sp>
          <p:nvSpPr>
            <p:cNvPr id="18"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9"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bg1">
                <a:lumMod val="85000"/>
              </a:schemeClr>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20" name="组合 19"/>
          <p:cNvGrpSpPr/>
          <p:nvPr/>
        </p:nvGrpSpPr>
        <p:grpSpPr>
          <a:xfrm>
            <a:off x="6081897" y="2677074"/>
            <a:ext cx="1538068" cy="1560603"/>
            <a:chOff x="5803900" y="2852738"/>
            <a:chExt cx="1300163" cy="1319212"/>
          </a:xfrm>
          <a:solidFill>
            <a:srgbClr val="000000">
              <a:alpha val="60000"/>
            </a:srgbClr>
          </a:solidFill>
        </p:grpSpPr>
        <p:sp>
          <p:nvSpPr>
            <p:cNvPr id="21"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22" name="Freeform 19"/>
            <p:cNvSpPr>
              <a:spLocks noEditPoints="1"/>
            </p:cNvSpPr>
            <p:nvPr/>
          </p:nvSpPr>
          <p:spPr bwMode="auto">
            <a:xfrm>
              <a:off x="608357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chemeClr val="bg1">
                <a:lumMod val="85000"/>
              </a:schemeClr>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23" name="组合 22"/>
          <p:cNvGrpSpPr/>
          <p:nvPr/>
        </p:nvGrpSpPr>
        <p:grpSpPr>
          <a:xfrm>
            <a:off x="7410253" y="2968776"/>
            <a:ext cx="1868593" cy="1866715"/>
            <a:chOff x="5305425" y="2638425"/>
            <a:chExt cx="1579563" cy="1577975"/>
          </a:xfrm>
          <a:solidFill>
            <a:srgbClr val="000000">
              <a:alpha val="60000"/>
            </a:srgbClr>
          </a:solidFill>
        </p:grpSpPr>
        <p:sp>
          <p:nvSpPr>
            <p:cNvPr id="24"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25"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lumMod val="85000"/>
              </a:schemeClr>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sp>
        <p:nvSpPr>
          <p:cNvPr id="26" name="TextBox 51"/>
          <p:cNvSpPr txBox="1"/>
          <p:nvPr/>
        </p:nvSpPr>
        <p:spPr>
          <a:xfrm>
            <a:off x="1417067" y="2668806"/>
            <a:ext cx="1271652" cy="867930"/>
          </a:xfrm>
          <a:prstGeom prst="rect">
            <a:avLst/>
          </a:prstGeom>
          <a:noFill/>
        </p:spPr>
        <p:txBody>
          <a:bodyPr wrap="square" rtlCol="0" anchor="ctr">
            <a:spAutoFit/>
          </a:bodyPr>
          <a:lstStyle/>
          <a:p>
            <a:pPr>
              <a:lnSpc>
                <a:spcPct val="120000"/>
              </a:lnSpc>
              <a:spcBef>
                <a:spcPct val="0"/>
              </a:spcBef>
              <a:buNone/>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27" name="矩形 26"/>
          <p:cNvSpPr/>
          <p:nvPr/>
        </p:nvSpPr>
        <p:spPr>
          <a:xfrm>
            <a:off x="3039924" y="1430419"/>
            <a:ext cx="1598895" cy="369332"/>
          </a:xfrm>
          <a:prstGeom prst="rect">
            <a:avLst/>
          </a:prstGeom>
        </p:spPr>
        <p:txBody>
          <a:bodyPr wrap="square">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28" name="TextBox 53"/>
          <p:cNvSpPr txBox="1"/>
          <p:nvPr/>
        </p:nvSpPr>
        <p:spPr>
          <a:xfrm>
            <a:off x="1785659" y="4458095"/>
            <a:ext cx="1981594" cy="609398"/>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50000"/>
                    <a:lumOff val="50000"/>
                  </a:schemeClr>
                </a:solidFill>
              </a:rPr>
              <a:t>您的内容打在这里，或者通过复制您的文本</a:t>
            </a:r>
            <a:endParaRPr lang="zh-CN" altLang="en-US" dirty="0">
              <a:solidFill>
                <a:schemeClr val="tx1">
                  <a:lumMod val="50000"/>
                  <a:lumOff val="50000"/>
                </a:schemeClr>
              </a:solidFill>
              <a:sym typeface="微软雅黑" pitchFamily="34" charset="-122"/>
            </a:endParaRPr>
          </a:p>
        </p:txBody>
      </p:sp>
      <p:sp>
        <p:nvSpPr>
          <p:cNvPr id="29" name="矩形 28"/>
          <p:cNvSpPr/>
          <p:nvPr/>
        </p:nvSpPr>
        <p:spPr>
          <a:xfrm>
            <a:off x="4426266" y="5579948"/>
            <a:ext cx="1598895" cy="369332"/>
          </a:xfrm>
          <a:prstGeom prst="rect">
            <a:avLst/>
          </a:prstGeom>
        </p:spPr>
        <p:txBody>
          <a:bodyPr wrap="square">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30" name="TextBox 55"/>
          <p:cNvSpPr txBox="1"/>
          <p:nvPr/>
        </p:nvSpPr>
        <p:spPr>
          <a:xfrm>
            <a:off x="8041939" y="1971918"/>
            <a:ext cx="1752017" cy="867930"/>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50000"/>
                    <a:lumOff val="50000"/>
                  </a:schemeClr>
                </a:solidFill>
              </a:rPr>
              <a:t>您的内容打在这里，或者通过复制您的文本</a:t>
            </a:r>
            <a:endParaRPr lang="zh-CN" altLang="en-US" dirty="0">
              <a:solidFill>
                <a:schemeClr val="tx1">
                  <a:lumMod val="50000"/>
                  <a:lumOff val="50000"/>
                </a:schemeClr>
              </a:solidFill>
              <a:sym typeface="微软雅黑" pitchFamily="34" charset="-122"/>
            </a:endParaRPr>
          </a:p>
        </p:txBody>
      </p:sp>
      <p:sp>
        <p:nvSpPr>
          <p:cNvPr id="31" name="矩形 30"/>
          <p:cNvSpPr/>
          <p:nvPr/>
        </p:nvSpPr>
        <p:spPr>
          <a:xfrm>
            <a:off x="6021070" y="2103434"/>
            <a:ext cx="1598895" cy="369332"/>
          </a:xfrm>
          <a:prstGeom prst="rect">
            <a:avLst/>
          </a:prstGeom>
        </p:spPr>
        <p:txBody>
          <a:bodyPr wrap="square">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32" name="TextBox 57"/>
          <p:cNvSpPr txBox="1"/>
          <p:nvPr/>
        </p:nvSpPr>
        <p:spPr>
          <a:xfrm>
            <a:off x="9500832" y="4201919"/>
            <a:ext cx="1670679" cy="609398"/>
          </a:xfrm>
          <a:prstGeom prst="rect">
            <a:avLst/>
          </a:prstGeom>
          <a:noFill/>
        </p:spPr>
        <p:txBody>
          <a:bodyPr wrap="square" rtlCol="0" anchor="ctr">
            <a:spAutoFit/>
          </a:bodyPr>
          <a:lstStyle/>
          <a:p>
            <a:pPr>
              <a:lnSpc>
                <a:spcPct val="120000"/>
              </a:lnSpc>
              <a:spcBef>
                <a:spcPct val="0"/>
              </a:spcBef>
              <a:buNone/>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a:t>
            </a:r>
          </a:p>
        </p:txBody>
      </p:sp>
      <p:sp>
        <p:nvSpPr>
          <p:cNvPr id="33" name="矩形 32"/>
          <p:cNvSpPr/>
          <p:nvPr/>
        </p:nvSpPr>
        <p:spPr>
          <a:xfrm>
            <a:off x="7548683" y="4947548"/>
            <a:ext cx="1598895" cy="369332"/>
          </a:xfrm>
          <a:prstGeom prst="rect">
            <a:avLst/>
          </a:prstGeom>
        </p:spPr>
        <p:txBody>
          <a:bodyPr wrap="square">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cxnSp>
        <p:nvCxnSpPr>
          <p:cNvPr id="34" name="肘形连接符 33"/>
          <p:cNvCxnSpPr/>
          <p:nvPr/>
        </p:nvCxnSpPr>
        <p:spPr>
          <a:xfrm rot="10800000" flipV="1">
            <a:off x="1492040" y="2718498"/>
            <a:ext cx="1530873" cy="834621"/>
          </a:xfrm>
          <a:prstGeom prst="bentConnector3">
            <a:avLst>
              <a:gd name="adj1" fmla="val 20581"/>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5" name="肘形连接符 34"/>
          <p:cNvCxnSpPr/>
          <p:nvPr/>
        </p:nvCxnSpPr>
        <p:spPr>
          <a:xfrm rot="10800000">
            <a:off x="1887301" y="4394265"/>
            <a:ext cx="2473569" cy="569324"/>
          </a:xfrm>
          <a:prstGeom prst="bentConnector3">
            <a:avLst>
              <a:gd name="adj1" fmla="val 21861"/>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6" name="肘形连接符 35"/>
          <p:cNvCxnSpPr/>
          <p:nvPr/>
        </p:nvCxnSpPr>
        <p:spPr>
          <a:xfrm rot="10800000" flipV="1">
            <a:off x="8607790" y="4144245"/>
            <a:ext cx="2424229" cy="640975"/>
          </a:xfrm>
          <a:prstGeom prst="bentConnector3">
            <a:avLst>
              <a:gd name="adj1" fmla="val 66889"/>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7" name="肘形连接符 36"/>
          <p:cNvCxnSpPr/>
          <p:nvPr/>
        </p:nvCxnSpPr>
        <p:spPr>
          <a:xfrm rot="10800000" flipV="1">
            <a:off x="7385666" y="1916293"/>
            <a:ext cx="2267929" cy="997559"/>
          </a:xfrm>
          <a:prstGeom prst="bentConnector3">
            <a:avLst>
              <a:gd name="adj1" fmla="val 74673"/>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18616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nodeType="withEffect">
                                  <p:stCondLst>
                                    <p:cond delay="0"/>
                                  </p:stCondLst>
                                  <p:childTnLst>
                                    <p:animRot by="-86400000">
                                      <p:cBhvr>
                                        <p:cTn id="10" dur="8000" fill="hold"/>
                                        <p:tgtEl>
                                          <p:spTgt spid="14"/>
                                        </p:tgtEl>
                                        <p:attrNameLst>
                                          <p:attrName>r</p:attrName>
                                        </p:attrNameLst>
                                      </p:cBhvr>
                                    </p:animRot>
                                  </p:childTnLst>
                                </p:cTn>
                              </p:par>
                              <p:par>
                                <p:cTn id="11" presetID="22" presetClass="entr" presetSubtype="2" fill="hold" nodeType="withEffect">
                                  <p:stCondLst>
                                    <p:cond delay="50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par>
                                <p:cTn id="22" presetID="2" presetClass="entr" presetSubtype="1" decel="100000" fill="hold" nodeType="withEffect">
                                  <p:stCondLst>
                                    <p:cond delay="50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ppt_x"/>
                                          </p:val>
                                        </p:tav>
                                        <p:tav tm="100000">
                                          <p:val>
                                            <p:strVal val="#ppt_x"/>
                                          </p:val>
                                        </p:tav>
                                      </p:tavLst>
                                    </p:anim>
                                    <p:anim calcmode="lin" valueType="num">
                                      <p:cBhvr additive="base">
                                        <p:cTn id="25" dur="500" fill="hold"/>
                                        <p:tgtEl>
                                          <p:spTgt spid="17"/>
                                        </p:tgtEl>
                                        <p:attrNameLst>
                                          <p:attrName>ppt_y</p:attrName>
                                        </p:attrNameLst>
                                      </p:cBhvr>
                                      <p:tavLst>
                                        <p:tav tm="0">
                                          <p:val>
                                            <p:strVal val="0-#ppt_h/2"/>
                                          </p:val>
                                        </p:tav>
                                        <p:tav tm="100000">
                                          <p:val>
                                            <p:strVal val="#ppt_y"/>
                                          </p:val>
                                        </p:tav>
                                      </p:tavLst>
                                    </p:anim>
                                  </p:childTnLst>
                                </p:cTn>
                              </p:par>
                              <p:par>
                                <p:cTn id="26" presetID="8" presetClass="emph" presetSubtype="0" repeatCount="indefinite" fill="hold" nodeType="withEffect">
                                  <p:stCondLst>
                                    <p:cond delay="500"/>
                                  </p:stCondLst>
                                  <p:childTnLst>
                                    <p:animRot by="76680000">
                                      <p:cBhvr>
                                        <p:cTn id="27" dur="7500" fill="hold"/>
                                        <p:tgtEl>
                                          <p:spTgt spid="17"/>
                                        </p:tgtEl>
                                        <p:attrNameLst>
                                          <p:attrName>r</p:attrName>
                                        </p:attrNameLst>
                                      </p:cBhvr>
                                    </p:animRot>
                                  </p:childTnLst>
                                </p:cTn>
                              </p:par>
                              <p:par>
                                <p:cTn id="28" presetID="22" presetClass="entr" presetSubtype="2" fill="hold" nodeType="withEffect">
                                  <p:stCondLst>
                                    <p:cond delay="1000"/>
                                  </p:stCondLst>
                                  <p:childTnLst>
                                    <p:set>
                                      <p:cBhvr>
                                        <p:cTn id="29" dur="1" fill="hold">
                                          <p:stCondLst>
                                            <p:cond delay="0"/>
                                          </p:stCondLst>
                                        </p:cTn>
                                        <p:tgtEl>
                                          <p:spTgt spid="35"/>
                                        </p:tgtEl>
                                        <p:attrNameLst>
                                          <p:attrName>style.visibility</p:attrName>
                                        </p:attrNameLst>
                                      </p:cBhvr>
                                      <p:to>
                                        <p:strVal val="visible"/>
                                      </p:to>
                                    </p:set>
                                    <p:animEffect transition="in" filter="wipe(right)">
                                      <p:cBhvr>
                                        <p:cTn id="30" dur="500"/>
                                        <p:tgtEl>
                                          <p:spTgt spid="35"/>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28"/>
                                        </p:tgtEl>
                                        <p:attrNameLst>
                                          <p:attrName>style.visibility</p:attrName>
                                        </p:attrNameLst>
                                      </p:cBhvr>
                                      <p:to>
                                        <p:strVal val="visible"/>
                                      </p:to>
                                    </p:set>
                                    <p:anim calcmode="lin" valueType="num">
                                      <p:cBhvr>
                                        <p:cTn id="33" dur="500" fill="hold"/>
                                        <p:tgtEl>
                                          <p:spTgt spid="28"/>
                                        </p:tgtEl>
                                        <p:attrNameLst>
                                          <p:attrName>ppt_w</p:attrName>
                                        </p:attrNameLst>
                                      </p:cBhvr>
                                      <p:tavLst>
                                        <p:tav tm="0">
                                          <p:val>
                                            <p:fltVal val="0"/>
                                          </p:val>
                                        </p:tav>
                                        <p:tav tm="100000">
                                          <p:val>
                                            <p:strVal val="#ppt_w"/>
                                          </p:val>
                                        </p:tav>
                                      </p:tavLst>
                                    </p:anim>
                                    <p:anim calcmode="lin" valueType="num">
                                      <p:cBhvr>
                                        <p:cTn id="34" dur="500" fill="hold"/>
                                        <p:tgtEl>
                                          <p:spTgt spid="28"/>
                                        </p:tgtEl>
                                        <p:attrNameLst>
                                          <p:attrName>ppt_h</p:attrName>
                                        </p:attrNameLst>
                                      </p:cBhvr>
                                      <p:tavLst>
                                        <p:tav tm="0">
                                          <p:val>
                                            <p:fltVal val="0"/>
                                          </p:val>
                                        </p:tav>
                                        <p:tav tm="100000">
                                          <p:val>
                                            <p:strVal val="#ppt_h"/>
                                          </p:val>
                                        </p:tav>
                                      </p:tavLst>
                                    </p:anim>
                                    <p:animEffect transition="in" filter="fade">
                                      <p:cBhvr>
                                        <p:cTn id="35" dur="500"/>
                                        <p:tgtEl>
                                          <p:spTgt spid="28"/>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2" presetClass="entr" presetSubtype="1" decel="100000" fill="hold" nodeType="withEffect">
                                  <p:stCondLst>
                                    <p:cond delay="100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ppt_x"/>
                                          </p:val>
                                        </p:tav>
                                        <p:tav tm="100000">
                                          <p:val>
                                            <p:strVal val="#ppt_x"/>
                                          </p:val>
                                        </p:tav>
                                      </p:tavLst>
                                    </p:anim>
                                    <p:anim calcmode="lin" valueType="num">
                                      <p:cBhvr additive="base">
                                        <p:cTn id="42" dur="500" fill="hold"/>
                                        <p:tgtEl>
                                          <p:spTgt spid="20"/>
                                        </p:tgtEl>
                                        <p:attrNameLst>
                                          <p:attrName>ppt_y</p:attrName>
                                        </p:attrNameLst>
                                      </p:cBhvr>
                                      <p:tavLst>
                                        <p:tav tm="0">
                                          <p:val>
                                            <p:strVal val="0-#ppt_h/2"/>
                                          </p:val>
                                        </p:tav>
                                        <p:tav tm="100000">
                                          <p:val>
                                            <p:strVal val="#ppt_y"/>
                                          </p:val>
                                        </p:tav>
                                      </p:tavLst>
                                    </p:anim>
                                  </p:childTnLst>
                                </p:cTn>
                              </p:par>
                              <p:par>
                                <p:cTn id="43" presetID="8" presetClass="emph" presetSubtype="0" repeatCount="indefinite" fill="hold" nodeType="withEffect">
                                  <p:stCondLst>
                                    <p:cond delay="1000"/>
                                  </p:stCondLst>
                                  <p:childTnLst>
                                    <p:animRot by="-108000000">
                                      <p:cBhvr>
                                        <p:cTn id="44" dur="7000" fill="hold"/>
                                        <p:tgtEl>
                                          <p:spTgt spid="20"/>
                                        </p:tgtEl>
                                        <p:attrNameLst>
                                          <p:attrName>r</p:attrName>
                                        </p:attrNameLst>
                                      </p:cBhvr>
                                    </p:animRot>
                                  </p:childTnLst>
                                </p:cTn>
                              </p:par>
                              <p:par>
                                <p:cTn id="45" presetID="22" presetClass="entr" presetSubtype="8" fill="hold" nodeType="withEffect">
                                  <p:stCondLst>
                                    <p:cond delay="1500"/>
                                  </p:stCondLst>
                                  <p:childTnLst>
                                    <p:set>
                                      <p:cBhvr>
                                        <p:cTn id="46" dur="1" fill="hold">
                                          <p:stCondLst>
                                            <p:cond delay="0"/>
                                          </p:stCondLst>
                                        </p:cTn>
                                        <p:tgtEl>
                                          <p:spTgt spid="37"/>
                                        </p:tgtEl>
                                        <p:attrNameLst>
                                          <p:attrName>style.visibility</p:attrName>
                                        </p:attrNameLst>
                                      </p:cBhvr>
                                      <p:to>
                                        <p:strVal val="visible"/>
                                      </p:to>
                                    </p:set>
                                    <p:animEffect transition="in" filter="wipe(left)">
                                      <p:cBhvr>
                                        <p:cTn id="47" dur="500"/>
                                        <p:tgtEl>
                                          <p:spTgt spid="37"/>
                                        </p:tgtEl>
                                      </p:cBhvr>
                                    </p:animEffect>
                                  </p:childTnLst>
                                </p:cTn>
                              </p:par>
                              <p:par>
                                <p:cTn id="48" presetID="53" presetClass="entr" presetSubtype="16" fill="hold" grpId="0" nodeType="withEffect">
                                  <p:stCondLst>
                                    <p:cond delay="150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par>
                                <p:cTn id="56" presetID="2" presetClass="entr" presetSubtype="1" decel="100000" fill="hold" nodeType="withEffect">
                                  <p:stCondLst>
                                    <p:cond delay="150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500" fill="hold"/>
                                        <p:tgtEl>
                                          <p:spTgt spid="23"/>
                                        </p:tgtEl>
                                        <p:attrNameLst>
                                          <p:attrName>ppt_x</p:attrName>
                                        </p:attrNameLst>
                                      </p:cBhvr>
                                      <p:tavLst>
                                        <p:tav tm="0">
                                          <p:val>
                                            <p:strVal val="#ppt_x"/>
                                          </p:val>
                                        </p:tav>
                                        <p:tav tm="100000">
                                          <p:val>
                                            <p:strVal val="#ppt_x"/>
                                          </p:val>
                                        </p:tav>
                                      </p:tavLst>
                                    </p:anim>
                                    <p:anim calcmode="lin" valueType="num">
                                      <p:cBhvr additive="base">
                                        <p:cTn id="59" dur="500" fill="hold"/>
                                        <p:tgtEl>
                                          <p:spTgt spid="23"/>
                                        </p:tgtEl>
                                        <p:attrNameLst>
                                          <p:attrName>ppt_y</p:attrName>
                                        </p:attrNameLst>
                                      </p:cBhvr>
                                      <p:tavLst>
                                        <p:tav tm="0">
                                          <p:val>
                                            <p:strVal val="0-#ppt_h/2"/>
                                          </p:val>
                                        </p:tav>
                                        <p:tav tm="100000">
                                          <p:val>
                                            <p:strVal val="#ppt_y"/>
                                          </p:val>
                                        </p:tav>
                                      </p:tavLst>
                                    </p:anim>
                                  </p:childTnLst>
                                </p:cTn>
                              </p:par>
                              <p:par>
                                <p:cTn id="60" presetID="8" presetClass="emph" presetSubtype="0" repeatCount="indefinite" fill="hold" nodeType="withEffect">
                                  <p:stCondLst>
                                    <p:cond delay="1500"/>
                                  </p:stCondLst>
                                  <p:childTnLst>
                                    <p:animRot by="86400000">
                                      <p:cBhvr>
                                        <p:cTn id="61" dur="6500" fill="hold"/>
                                        <p:tgtEl>
                                          <p:spTgt spid="23"/>
                                        </p:tgtEl>
                                        <p:attrNameLst>
                                          <p:attrName>r</p:attrName>
                                        </p:attrNameLst>
                                      </p:cBhvr>
                                    </p:animRot>
                                  </p:childTnLst>
                                </p:cTn>
                              </p:par>
                              <p:par>
                                <p:cTn id="62" presetID="22" presetClass="entr" presetSubtype="8" fill="hold" nodeType="withEffect">
                                  <p:stCondLst>
                                    <p:cond delay="200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par>
                                <p:cTn id="65" presetID="53" presetClass="entr" presetSubtype="16" fill="hold" grpId="0" nodeType="withEffect">
                                  <p:stCondLst>
                                    <p:cond delay="2000"/>
                                  </p:stCondLst>
                                  <p:childTnLst>
                                    <p:set>
                                      <p:cBhvr>
                                        <p:cTn id="66" dur="1" fill="hold">
                                          <p:stCondLst>
                                            <p:cond delay="0"/>
                                          </p:stCondLst>
                                        </p:cTn>
                                        <p:tgtEl>
                                          <p:spTgt spid="32"/>
                                        </p:tgtEl>
                                        <p:attrNameLst>
                                          <p:attrName>style.visibility</p:attrName>
                                        </p:attrNameLst>
                                      </p:cBhvr>
                                      <p:to>
                                        <p:strVal val="visible"/>
                                      </p:to>
                                    </p:set>
                                    <p:anim calcmode="lin" valueType="num">
                                      <p:cBhvr>
                                        <p:cTn id="67" dur="500" fill="hold"/>
                                        <p:tgtEl>
                                          <p:spTgt spid="32"/>
                                        </p:tgtEl>
                                        <p:attrNameLst>
                                          <p:attrName>ppt_w</p:attrName>
                                        </p:attrNameLst>
                                      </p:cBhvr>
                                      <p:tavLst>
                                        <p:tav tm="0">
                                          <p:val>
                                            <p:fltVal val="0"/>
                                          </p:val>
                                        </p:tav>
                                        <p:tav tm="100000">
                                          <p:val>
                                            <p:strVal val="#ppt_w"/>
                                          </p:val>
                                        </p:tav>
                                      </p:tavLst>
                                    </p:anim>
                                    <p:anim calcmode="lin" valueType="num">
                                      <p:cBhvr>
                                        <p:cTn id="68" dur="500" fill="hold"/>
                                        <p:tgtEl>
                                          <p:spTgt spid="32"/>
                                        </p:tgtEl>
                                        <p:attrNameLst>
                                          <p:attrName>ppt_h</p:attrName>
                                        </p:attrNameLst>
                                      </p:cBhvr>
                                      <p:tavLst>
                                        <p:tav tm="0">
                                          <p:val>
                                            <p:fltVal val="0"/>
                                          </p:val>
                                        </p:tav>
                                        <p:tav tm="100000">
                                          <p:val>
                                            <p:strVal val="#ppt_h"/>
                                          </p:val>
                                        </p:tav>
                                      </p:tavLst>
                                    </p:anim>
                                    <p:animEffect transition="in" filter="fade">
                                      <p:cBhvr>
                                        <p:cTn id="69" dur="500"/>
                                        <p:tgtEl>
                                          <p:spTgt spid="32"/>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36</a:t>
            </a:r>
            <a:endParaRPr lang="zh-CN" dirty="0">
              <a:latin typeface="方正兰亭超细黑简体" panose="02000000000000000000" pitchFamily="2" charset="-122"/>
              <a:ea typeface="方正兰亭超细黑简体" panose="02000000000000000000" pitchFamily="2"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添加标题</a:t>
            </a:r>
          </a:p>
        </p:txBody>
      </p:sp>
      <p:sp>
        <p:nvSpPr>
          <p:cNvPr id="59" name="矩形 58"/>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KSO_Shape"/>
          <p:cNvSpPr>
            <a:spLocks/>
          </p:cNvSpPr>
          <p:nvPr/>
        </p:nvSpPr>
        <p:spPr bwMode="auto">
          <a:xfrm>
            <a:off x="340953" y="219029"/>
            <a:ext cx="303111" cy="25764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4" name="任意多边形 13"/>
          <p:cNvSpPr/>
          <p:nvPr/>
        </p:nvSpPr>
        <p:spPr>
          <a:xfrm>
            <a:off x="-32084" y="2826234"/>
            <a:ext cx="12240125" cy="1866148"/>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273725" y="3147915"/>
            <a:ext cx="2159566" cy="1248547"/>
          </a:xfrm>
          <a:prstGeom prst="rect">
            <a:avLst/>
          </a:prstGeom>
        </p:spPr>
        <p:txBody>
          <a:bodyPr wrap="none">
            <a:spAutoFit/>
          </a:bodyPr>
          <a:lstStyle/>
          <a:p>
            <a:pPr algn="ctr">
              <a:lnSpc>
                <a:spcPct val="130000"/>
              </a:lnSpc>
              <a:spcAft>
                <a:spcPts val="0"/>
              </a:spcAft>
              <a:defRPr/>
            </a:pPr>
            <a:r>
              <a:rPr lang="en-US" altLang="zh-CN" sz="1600" kern="100" dirty="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2016</a:t>
            </a:r>
          </a:p>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sp>
        <p:nvSpPr>
          <p:cNvPr id="16" name="矩形 15"/>
          <p:cNvSpPr/>
          <p:nvPr/>
        </p:nvSpPr>
        <p:spPr>
          <a:xfrm>
            <a:off x="3283970" y="3435947"/>
            <a:ext cx="2159566" cy="1248547"/>
          </a:xfrm>
          <a:prstGeom prst="rect">
            <a:avLst/>
          </a:prstGeom>
        </p:spPr>
        <p:txBody>
          <a:bodyPr wrap="none">
            <a:spAutoFit/>
          </a:bodyPr>
          <a:lstStyle/>
          <a:p>
            <a:pPr algn="ctr">
              <a:lnSpc>
                <a:spcPct val="130000"/>
              </a:lnSpc>
              <a:spcAft>
                <a:spcPts val="0"/>
              </a:spcAft>
              <a:defRPr/>
            </a:pPr>
            <a:r>
              <a:rPr lang="en-US" altLang="zh-CN" sz="1600" kern="100" dirty="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2017</a:t>
            </a:r>
          </a:p>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sp>
        <p:nvSpPr>
          <p:cNvPr id="17" name="矩形 16"/>
          <p:cNvSpPr/>
          <p:nvPr/>
        </p:nvSpPr>
        <p:spPr>
          <a:xfrm>
            <a:off x="5306173" y="4268685"/>
            <a:ext cx="2159566" cy="1248547"/>
          </a:xfrm>
          <a:prstGeom prst="rect">
            <a:avLst/>
          </a:prstGeom>
        </p:spPr>
        <p:txBody>
          <a:bodyPr wrap="none">
            <a:spAutoFit/>
          </a:bodyPr>
          <a:lstStyle/>
          <a:p>
            <a:pPr algn="ctr">
              <a:lnSpc>
                <a:spcPct val="130000"/>
              </a:lnSpc>
              <a:spcAft>
                <a:spcPts val="0"/>
              </a:spcAft>
              <a:defRPr/>
            </a:pPr>
            <a:r>
              <a:rPr lang="en-US" altLang="zh-CN" sz="1600" kern="100" dirty="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2018</a:t>
            </a:r>
          </a:p>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sp>
        <p:nvSpPr>
          <p:cNvPr id="18" name="矩形 17"/>
          <p:cNvSpPr/>
          <p:nvPr/>
        </p:nvSpPr>
        <p:spPr>
          <a:xfrm>
            <a:off x="7226250" y="2888664"/>
            <a:ext cx="2159566" cy="1248547"/>
          </a:xfrm>
          <a:prstGeom prst="rect">
            <a:avLst/>
          </a:prstGeom>
        </p:spPr>
        <p:txBody>
          <a:bodyPr wrap="none">
            <a:spAutoFit/>
          </a:bodyPr>
          <a:lstStyle/>
          <a:p>
            <a:pPr algn="ctr">
              <a:lnSpc>
                <a:spcPct val="130000"/>
              </a:lnSpc>
              <a:spcAft>
                <a:spcPts val="0"/>
              </a:spcAft>
              <a:defRPr/>
            </a:pPr>
            <a:r>
              <a:rPr lang="en-US" altLang="zh-CN" sz="1600" kern="100" dirty="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2019</a:t>
            </a:r>
          </a:p>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sp>
        <p:nvSpPr>
          <p:cNvPr id="19" name="矩形 18"/>
          <p:cNvSpPr/>
          <p:nvPr/>
        </p:nvSpPr>
        <p:spPr>
          <a:xfrm>
            <a:off x="9337947" y="2676158"/>
            <a:ext cx="2159566" cy="1248547"/>
          </a:xfrm>
          <a:prstGeom prst="rect">
            <a:avLst/>
          </a:prstGeom>
        </p:spPr>
        <p:txBody>
          <a:bodyPr wrap="none">
            <a:spAutoFit/>
          </a:bodyPr>
          <a:lstStyle/>
          <a:p>
            <a:pPr algn="ctr">
              <a:lnSpc>
                <a:spcPct val="130000"/>
              </a:lnSpc>
              <a:spcAft>
                <a:spcPts val="0"/>
              </a:spcAft>
              <a:defRPr/>
            </a:pPr>
            <a:r>
              <a:rPr lang="en-US" altLang="zh-CN" sz="1600" kern="100" dirty="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2020</a:t>
            </a:r>
          </a:p>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grpSp>
        <p:nvGrpSpPr>
          <p:cNvPr id="20" name="组合 19"/>
          <p:cNvGrpSpPr/>
          <p:nvPr/>
        </p:nvGrpSpPr>
        <p:grpSpPr>
          <a:xfrm>
            <a:off x="2032939" y="2460134"/>
            <a:ext cx="663125" cy="663125"/>
            <a:chOff x="8077071" y="845254"/>
            <a:chExt cx="2036801" cy="2036802"/>
          </a:xfrm>
        </p:grpSpPr>
        <p:sp>
          <p:nvSpPr>
            <p:cNvPr id="21" name="椭圆 20"/>
            <p:cNvSpPr/>
            <p:nvPr/>
          </p:nvSpPr>
          <p:spPr>
            <a:xfrm>
              <a:off x="8077071" y="845254"/>
              <a:ext cx="2036801"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2"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23" name="组合 22"/>
          <p:cNvGrpSpPr/>
          <p:nvPr/>
        </p:nvGrpSpPr>
        <p:grpSpPr>
          <a:xfrm>
            <a:off x="4043184" y="2748166"/>
            <a:ext cx="663125" cy="663125"/>
            <a:chOff x="8125599" y="1434035"/>
            <a:chExt cx="2036802" cy="2036802"/>
          </a:xfrm>
        </p:grpSpPr>
        <p:sp>
          <p:nvSpPr>
            <p:cNvPr id="24" name="椭圆 23"/>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5"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26" name="组合 25"/>
          <p:cNvGrpSpPr/>
          <p:nvPr/>
        </p:nvGrpSpPr>
        <p:grpSpPr>
          <a:xfrm>
            <a:off x="6065390" y="3580904"/>
            <a:ext cx="663125" cy="663125"/>
            <a:chOff x="8125599" y="1434035"/>
            <a:chExt cx="2036802" cy="2036802"/>
          </a:xfrm>
        </p:grpSpPr>
        <p:sp>
          <p:nvSpPr>
            <p:cNvPr id="27" name="椭圆 26"/>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28" name="组合 27"/>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29"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0"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1"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2" name="组合 31"/>
          <p:cNvGrpSpPr/>
          <p:nvPr/>
        </p:nvGrpSpPr>
        <p:grpSpPr>
          <a:xfrm>
            <a:off x="7985466" y="4245281"/>
            <a:ext cx="663125" cy="663125"/>
            <a:chOff x="8125599" y="1434035"/>
            <a:chExt cx="2036802" cy="2036802"/>
          </a:xfrm>
        </p:grpSpPr>
        <p:sp>
          <p:nvSpPr>
            <p:cNvPr id="33" name="椭圆 32"/>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4"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35" name="组合 34"/>
          <p:cNvGrpSpPr/>
          <p:nvPr/>
        </p:nvGrpSpPr>
        <p:grpSpPr>
          <a:xfrm>
            <a:off x="10097162" y="4098685"/>
            <a:ext cx="663125" cy="663125"/>
            <a:chOff x="8125599" y="1434035"/>
            <a:chExt cx="2036802" cy="2036802"/>
          </a:xfrm>
        </p:grpSpPr>
        <p:sp>
          <p:nvSpPr>
            <p:cNvPr id="36" name="椭圆 35"/>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7"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sp>
        <p:nvSpPr>
          <p:cNvPr id="38" name="TextBox 37"/>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346795786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childTnLst>
                              </p:cTn>
                            </p:par>
                            <p:par>
                              <p:cTn id="8" fill="hold">
                                <p:stCondLst>
                                  <p:cond delay="1000"/>
                                </p:stCondLst>
                                <p:childTnLst>
                                  <p:par>
                                    <p:cTn id="9" presetID="2" presetClass="entr" presetSubtype="1" fill="hold" nodeType="afterEffect" p14:presetBounceEnd="53333">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14:bounceEnd="53333">
                                          <p:cBhvr additive="base">
                                            <p:cTn id="11" dur="750" fill="hold"/>
                                            <p:tgtEl>
                                              <p:spTgt spid="20"/>
                                            </p:tgtEl>
                                            <p:attrNameLst>
                                              <p:attrName>ppt_x</p:attrName>
                                            </p:attrNameLst>
                                          </p:cBhvr>
                                          <p:tavLst>
                                            <p:tav tm="0">
                                              <p:val>
                                                <p:strVal val="#ppt_x"/>
                                              </p:val>
                                            </p:tav>
                                            <p:tav tm="100000">
                                              <p:val>
                                                <p:strVal val="#ppt_x"/>
                                              </p:val>
                                            </p:tav>
                                          </p:tavLst>
                                        </p:anim>
                                        <p:anim calcmode="lin" valueType="num" p14:bounceEnd="53333">
                                          <p:cBhvr additive="base">
                                            <p:cTn id="12" dur="750" fill="hold"/>
                                            <p:tgtEl>
                                              <p:spTgt spid="20"/>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15"/>
                                            </p:tgtEl>
                                            <p:attrNameLst>
                                              <p:attrName>style.visibility</p:attrName>
                                            </p:attrNameLst>
                                          </p:cBhvr>
                                          <p:to>
                                            <p:strVal val="visible"/>
                                          </p:to>
                                        </p:set>
                                        <p:animEffect transition="in" filter="wipe(up)">
                                          <p:cBhvr>
                                            <p:cTn id="15" dur="500"/>
                                            <p:tgtEl>
                                              <p:spTgt spid="15"/>
                                            </p:tgtEl>
                                          </p:cBhvr>
                                        </p:animEffect>
                                      </p:childTnLst>
                                    </p:cTn>
                                  </p:par>
                                </p:childTnLst>
                              </p:cTn>
                            </p:par>
                            <p:par>
                              <p:cTn id="16" fill="hold">
                                <p:stCondLst>
                                  <p:cond delay="1750"/>
                                </p:stCondLst>
                                <p:childTnLst>
                                  <p:par>
                                    <p:cTn id="17" presetID="2" presetClass="entr" presetSubtype="1" fill="hold" nodeType="afterEffect" p14:presetBounceEnd="53333">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14:bounceEnd="53333">
                                          <p:cBhvr additive="base">
                                            <p:cTn id="19" dur="750" fill="hold"/>
                                            <p:tgtEl>
                                              <p:spTgt spid="23"/>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23"/>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2" presetClass="entr" presetSubtype="1" fill="hold" nodeType="afterEffect" p14:presetBounceEnd="53333">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14:bounceEnd="53333">
                                          <p:cBhvr additive="base">
                                            <p:cTn id="27" dur="750" fill="hold"/>
                                            <p:tgtEl>
                                              <p:spTgt spid="26"/>
                                            </p:tgtEl>
                                            <p:attrNameLst>
                                              <p:attrName>ppt_x</p:attrName>
                                            </p:attrNameLst>
                                          </p:cBhvr>
                                          <p:tavLst>
                                            <p:tav tm="0">
                                              <p:val>
                                                <p:strVal val="#ppt_x"/>
                                              </p:val>
                                            </p:tav>
                                            <p:tav tm="100000">
                                              <p:val>
                                                <p:strVal val="#ppt_x"/>
                                              </p:val>
                                            </p:tav>
                                          </p:tavLst>
                                        </p:anim>
                                        <p:anim calcmode="lin" valueType="num" p14:bounceEnd="53333">
                                          <p:cBhvr additive="base">
                                            <p:cTn id="28" dur="750" fill="hold"/>
                                            <p:tgtEl>
                                              <p:spTgt spid="26"/>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17"/>
                                            </p:tgtEl>
                                            <p:attrNameLst>
                                              <p:attrName>style.visibility</p:attrName>
                                            </p:attrNameLst>
                                          </p:cBhvr>
                                          <p:to>
                                            <p:strVal val="visible"/>
                                          </p:to>
                                        </p:set>
                                        <p:animEffect transition="in" filter="wipe(up)">
                                          <p:cBhvr>
                                            <p:cTn id="31" dur="500"/>
                                            <p:tgtEl>
                                              <p:spTgt spid="17"/>
                                            </p:tgtEl>
                                          </p:cBhvr>
                                        </p:animEffect>
                                      </p:childTnLst>
                                    </p:cTn>
                                  </p:par>
                                </p:childTnLst>
                              </p:cTn>
                            </p:par>
                            <p:par>
                              <p:cTn id="32" fill="hold">
                                <p:stCondLst>
                                  <p:cond delay="3250"/>
                                </p:stCondLst>
                                <p:childTnLst>
                                  <p:par>
                                    <p:cTn id="33" presetID="2" presetClass="entr" presetSubtype="1" fill="hold" nodeType="afterEffect" p14:presetBounceEnd="53333">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14:bounceEnd="53333">
                                          <p:cBhvr additive="base">
                                            <p:cTn id="35" dur="750" fill="hold"/>
                                            <p:tgtEl>
                                              <p:spTgt spid="32"/>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32"/>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18"/>
                                            </p:tgtEl>
                                            <p:attrNameLst>
                                              <p:attrName>style.visibility</p:attrName>
                                            </p:attrNameLst>
                                          </p:cBhvr>
                                          <p:to>
                                            <p:strVal val="visible"/>
                                          </p:to>
                                        </p:set>
                                        <p:animEffect transition="in" filter="wipe(up)">
                                          <p:cBhvr>
                                            <p:cTn id="39" dur="500"/>
                                            <p:tgtEl>
                                              <p:spTgt spid="18"/>
                                            </p:tgtEl>
                                          </p:cBhvr>
                                        </p:animEffect>
                                      </p:childTnLst>
                                    </p:cTn>
                                  </p:par>
                                </p:childTnLst>
                              </p:cTn>
                            </p:par>
                            <p:par>
                              <p:cTn id="40" fill="hold">
                                <p:stCondLst>
                                  <p:cond delay="4000"/>
                                </p:stCondLst>
                                <p:childTnLst>
                                  <p:par>
                                    <p:cTn id="41" presetID="2" presetClass="entr" presetSubtype="1" fill="hold" nodeType="afterEffect" p14:presetBounceEnd="53333">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14:bounceEnd="53333">
                                          <p:cBhvr additive="base">
                                            <p:cTn id="43" dur="750" fill="hold"/>
                                            <p:tgtEl>
                                              <p:spTgt spid="35"/>
                                            </p:tgtEl>
                                            <p:attrNameLst>
                                              <p:attrName>ppt_x</p:attrName>
                                            </p:attrNameLst>
                                          </p:cBhvr>
                                          <p:tavLst>
                                            <p:tav tm="0">
                                              <p:val>
                                                <p:strVal val="#ppt_x"/>
                                              </p:val>
                                            </p:tav>
                                            <p:tav tm="100000">
                                              <p:val>
                                                <p:strVal val="#ppt_x"/>
                                              </p:val>
                                            </p:tav>
                                          </p:tavLst>
                                        </p:anim>
                                        <p:anim calcmode="lin" valueType="num" p14:bounceEnd="53333">
                                          <p:cBhvr additive="base">
                                            <p:cTn id="44" dur="750" fill="hold"/>
                                            <p:tgtEl>
                                              <p:spTgt spid="35"/>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19"/>
                                            </p:tgtEl>
                                            <p:attrNameLst>
                                              <p:attrName>style.visibility</p:attrName>
                                            </p:attrNameLst>
                                          </p:cBhvr>
                                          <p:to>
                                            <p:strVal val="visible"/>
                                          </p:to>
                                        </p:set>
                                        <p:animEffect transition="in" filter="wipe(up)">
                                          <p:cBhvr>
                                            <p:cTn id="47" dur="500"/>
                                            <p:tgtEl>
                                              <p:spTgt spid="19"/>
                                            </p:tgtEl>
                                          </p:cBhvr>
                                        </p:animEffect>
                                      </p:childTnLst>
                                    </p:cTn>
                                  </p:par>
                                </p:childTnLst>
                              </p:cTn>
                            </p:par>
                            <p:par>
                              <p:cTn id="48" fill="hold">
                                <p:stCondLst>
                                  <p:cond delay="4750"/>
                                </p:stCondLst>
                                <p:childTnLst>
                                  <p:par>
                                    <p:cTn id="49" presetID="10" presetClass="entr" presetSubtype="0"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12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7" grpId="0"/>
          <p:bldP spid="18" grpId="0"/>
          <p:bldP spid="19"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750" fill="hold"/>
                                            <p:tgtEl>
                                              <p:spTgt spid="20"/>
                                            </p:tgtEl>
                                            <p:attrNameLst>
                                              <p:attrName>ppt_x</p:attrName>
                                            </p:attrNameLst>
                                          </p:cBhvr>
                                          <p:tavLst>
                                            <p:tav tm="0">
                                              <p:val>
                                                <p:strVal val="#ppt_x"/>
                                              </p:val>
                                            </p:tav>
                                            <p:tav tm="100000">
                                              <p:val>
                                                <p:strVal val="#ppt_x"/>
                                              </p:val>
                                            </p:tav>
                                          </p:tavLst>
                                        </p:anim>
                                        <p:anim calcmode="lin" valueType="num">
                                          <p:cBhvr additive="base">
                                            <p:cTn id="12" dur="750" fill="hold"/>
                                            <p:tgtEl>
                                              <p:spTgt spid="20"/>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15"/>
                                            </p:tgtEl>
                                            <p:attrNameLst>
                                              <p:attrName>style.visibility</p:attrName>
                                            </p:attrNameLst>
                                          </p:cBhvr>
                                          <p:to>
                                            <p:strVal val="visible"/>
                                          </p:to>
                                        </p:set>
                                        <p:animEffect transition="in" filter="wipe(up)">
                                          <p:cBhvr>
                                            <p:cTn id="15" dur="500"/>
                                            <p:tgtEl>
                                              <p:spTgt spid="15"/>
                                            </p:tgtEl>
                                          </p:cBhvr>
                                        </p:animEffect>
                                      </p:childTnLst>
                                    </p:cTn>
                                  </p:par>
                                </p:childTnLst>
                              </p:cTn>
                            </p:par>
                            <p:par>
                              <p:cTn id="16" fill="hold">
                                <p:stCondLst>
                                  <p:cond delay="1750"/>
                                </p:stCondLst>
                                <p:childTnLst>
                                  <p:par>
                                    <p:cTn id="17" presetID="2" presetClass="entr" presetSubtype="1"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750" fill="hold"/>
                                            <p:tgtEl>
                                              <p:spTgt spid="23"/>
                                            </p:tgtEl>
                                            <p:attrNameLst>
                                              <p:attrName>ppt_x</p:attrName>
                                            </p:attrNameLst>
                                          </p:cBhvr>
                                          <p:tavLst>
                                            <p:tav tm="0">
                                              <p:val>
                                                <p:strVal val="#ppt_x"/>
                                              </p:val>
                                            </p:tav>
                                            <p:tav tm="100000">
                                              <p:val>
                                                <p:strVal val="#ppt_x"/>
                                              </p:val>
                                            </p:tav>
                                          </p:tavLst>
                                        </p:anim>
                                        <p:anim calcmode="lin" valueType="num">
                                          <p:cBhvr additive="base">
                                            <p:cTn id="20" dur="750" fill="hold"/>
                                            <p:tgtEl>
                                              <p:spTgt spid="23"/>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750" fill="hold"/>
                                            <p:tgtEl>
                                              <p:spTgt spid="26"/>
                                            </p:tgtEl>
                                            <p:attrNameLst>
                                              <p:attrName>ppt_x</p:attrName>
                                            </p:attrNameLst>
                                          </p:cBhvr>
                                          <p:tavLst>
                                            <p:tav tm="0">
                                              <p:val>
                                                <p:strVal val="#ppt_x"/>
                                              </p:val>
                                            </p:tav>
                                            <p:tav tm="100000">
                                              <p:val>
                                                <p:strVal val="#ppt_x"/>
                                              </p:val>
                                            </p:tav>
                                          </p:tavLst>
                                        </p:anim>
                                        <p:anim calcmode="lin" valueType="num">
                                          <p:cBhvr additive="base">
                                            <p:cTn id="28" dur="750" fill="hold"/>
                                            <p:tgtEl>
                                              <p:spTgt spid="26"/>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17"/>
                                            </p:tgtEl>
                                            <p:attrNameLst>
                                              <p:attrName>style.visibility</p:attrName>
                                            </p:attrNameLst>
                                          </p:cBhvr>
                                          <p:to>
                                            <p:strVal val="visible"/>
                                          </p:to>
                                        </p:set>
                                        <p:animEffect transition="in" filter="wipe(up)">
                                          <p:cBhvr>
                                            <p:cTn id="31" dur="500"/>
                                            <p:tgtEl>
                                              <p:spTgt spid="17"/>
                                            </p:tgtEl>
                                          </p:cBhvr>
                                        </p:animEffect>
                                      </p:childTnLst>
                                    </p:cTn>
                                  </p:par>
                                </p:childTnLst>
                              </p:cTn>
                            </p:par>
                            <p:par>
                              <p:cTn id="32" fill="hold">
                                <p:stCondLst>
                                  <p:cond delay="3250"/>
                                </p:stCondLst>
                                <p:childTnLst>
                                  <p:par>
                                    <p:cTn id="33" presetID="2" presetClass="entr" presetSubtype="1"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750" fill="hold"/>
                                            <p:tgtEl>
                                              <p:spTgt spid="32"/>
                                            </p:tgtEl>
                                            <p:attrNameLst>
                                              <p:attrName>ppt_x</p:attrName>
                                            </p:attrNameLst>
                                          </p:cBhvr>
                                          <p:tavLst>
                                            <p:tav tm="0">
                                              <p:val>
                                                <p:strVal val="#ppt_x"/>
                                              </p:val>
                                            </p:tav>
                                            <p:tav tm="100000">
                                              <p:val>
                                                <p:strVal val="#ppt_x"/>
                                              </p:val>
                                            </p:tav>
                                          </p:tavLst>
                                        </p:anim>
                                        <p:anim calcmode="lin" valueType="num">
                                          <p:cBhvr additive="base">
                                            <p:cTn id="36" dur="750" fill="hold"/>
                                            <p:tgtEl>
                                              <p:spTgt spid="32"/>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18"/>
                                            </p:tgtEl>
                                            <p:attrNameLst>
                                              <p:attrName>style.visibility</p:attrName>
                                            </p:attrNameLst>
                                          </p:cBhvr>
                                          <p:to>
                                            <p:strVal val="visible"/>
                                          </p:to>
                                        </p:set>
                                        <p:animEffect transition="in" filter="wipe(up)">
                                          <p:cBhvr>
                                            <p:cTn id="39" dur="500"/>
                                            <p:tgtEl>
                                              <p:spTgt spid="18"/>
                                            </p:tgtEl>
                                          </p:cBhvr>
                                        </p:animEffect>
                                      </p:childTnLst>
                                    </p:cTn>
                                  </p:par>
                                </p:childTnLst>
                              </p:cTn>
                            </p:par>
                            <p:par>
                              <p:cTn id="40" fill="hold">
                                <p:stCondLst>
                                  <p:cond delay="4000"/>
                                </p:stCondLst>
                                <p:childTnLst>
                                  <p:par>
                                    <p:cTn id="41" presetID="2" presetClass="entr" presetSubtype="1" fill="hold"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750" fill="hold"/>
                                            <p:tgtEl>
                                              <p:spTgt spid="35"/>
                                            </p:tgtEl>
                                            <p:attrNameLst>
                                              <p:attrName>ppt_x</p:attrName>
                                            </p:attrNameLst>
                                          </p:cBhvr>
                                          <p:tavLst>
                                            <p:tav tm="0">
                                              <p:val>
                                                <p:strVal val="#ppt_x"/>
                                              </p:val>
                                            </p:tav>
                                            <p:tav tm="100000">
                                              <p:val>
                                                <p:strVal val="#ppt_x"/>
                                              </p:val>
                                            </p:tav>
                                          </p:tavLst>
                                        </p:anim>
                                        <p:anim calcmode="lin" valueType="num">
                                          <p:cBhvr additive="base">
                                            <p:cTn id="44" dur="750" fill="hold"/>
                                            <p:tgtEl>
                                              <p:spTgt spid="35"/>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19"/>
                                            </p:tgtEl>
                                            <p:attrNameLst>
                                              <p:attrName>style.visibility</p:attrName>
                                            </p:attrNameLst>
                                          </p:cBhvr>
                                          <p:to>
                                            <p:strVal val="visible"/>
                                          </p:to>
                                        </p:set>
                                        <p:animEffect transition="in" filter="wipe(up)">
                                          <p:cBhvr>
                                            <p:cTn id="47" dur="500"/>
                                            <p:tgtEl>
                                              <p:spTgt spid="19"/>
                                            </p:tgtEl>
                                          </p:cBhvr>
                                        </p:animEffect>
                                      </p:childTnLst>
                                    </p:cTn>
                                  </p:par>
                                </p:childTnLst>
                              </p:cTn>
                            </p:par>
                            <p:par>
                              <p:cTn id="48" fill="hold">
                                <p:stCondLst>
                                  <p:cond delay="4750"/>
                                </p:stCondLst>
                                <p:childTnLst>
                                  <p:par>
                                    <p:cTn id="49" presetID="10" presetClass="entr" presetSubtype="0"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12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7" grpId="0"/>
          <p:bldP spid="18" grpId="0"/>
          <p:bldP spid="19" grpId="0"/>
          <p:bldP spid="38"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37</a:t>
            </a:r>
            <a:endParaRPr lang="zh-CN" dirty="0">
              <a:latin typeface="方正兰亭超细黑简体" panose="02000000000000000000" pitchFamily="2" charset="-122"/>
              <a:ea typeface="方正兰亭超细黑简体" panose="02000000000000000000" pitchFamily="2"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添加标题</a:t>
            </a:r>
          </a:p>
        </p:txBody>
      </p:sp>
      <p:sp>
        <p:nvSpPr>
          <p:cNvPr id="59" name="矩形 58"/>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KSO_Shape"/>
          <p:cNvSpPr>
            <a:spLocks/>
          </p:cNvSpPr>
          <p:nvPr/>
        </p:nvSpPr>
        <p:spPr bwMode="auto">
          <a:xfrm>
            <a:off x="340953" y="219029"/>
            <a:ext cx="303111" cy="25764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4" name="矩形 5"/>
          <p:cNvSpPr/>
          <p:nvPr/>
        </p:nvSpPr>
        <p:spPr>
          <a:xfrm rot="2919292">
            <a:off x="6196380" y="2854311"/>
            <a:ext cx="796886" cy="732083"/>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矩形 5"/>
          <p:cNvSpPr/>
          <p:nvPr/>
        </p:nvSpPr>
        <p:spPr>
          <a:xfrm rot="18719445">
            <a:off x="5063059" y="2788156"/>
            <a:ext cx="796886" cy="732083"/>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6" name="组合 15"/>
          <p:cNvGrpSpPr/>
          <p:nvPr/>
        </p:nvGrpSpPr>
        <p:grpSpPr>
          <a:xfrm>
            <a:off x="4516126" y="2247372"/>
            <a:ext cx="1008112" cy="1008112"/>
            <a:chOff x="4416945" y="2276872"/>
            <a:chExt cx="1008112" cy="1008112"/>
          </a:xfrm>
        </p:grpSpPr>
        <p:sp>
          <p:nvSpPr>
            <p:cNvPr id="17" name="椭圆 16"/>
            <p:cNvSpPr/>
            <p:nvPr/>
          </p:nvSpPr>
          <p:spPr>
            <a:xfrm>
              <a:off x="4416945" y="2276872"/>
              <a:ext cx="1008112" cy="100811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 name="Freeform 92"/>
            <p:cNvSpPr>
              <a:spLocks noEditPoints="1"/>
            </p:cNvSpPr>
            <p:nvPr/>
          </p:nvSpPr>
          <p:spPr bwMode="auto">
            <a:xfrm>
              <a:off x="4780507" y="2642667"/>
              <a:ext cx="280988" cy="287338"/>
            </a:xfrm>
            <a:custGeom>
              <a:avLst/>
              <a:gdLst>
                <a:gd name="T0" fmla="*/ 161 w 195"/>
                <a:gd name="T1" fmla="*/ 101 h 200"/>
                <a:gd name="T2" fmla="*/ 152 w 195"/>
                <a:gd name="T3" fmla="*/ 99 h 200"/>
                <a:gd name="T4" fmla="*/ 159 w 195"/>
                <a:gd name="T5" fmla="*/ 87 h 200"/>
                <a:gd name="T6" fmla="*/ 161 w 195"/>
                <a:gd name="T7" fmla="*/ 87 h 200"/>
                <a:gd name="T8" fmla="*/ 184 w 195"/>
                <a:gd name="T9" fmla="*/ 46 h 200"/>
                <a:gd name="T10" fmla="*/ 164 w 195"/>
                <a:gd name="T11" fmla="*/ 23 h 200"/>
                <a:gd name="T12" fmla="*/ 164 w 195"/>
                <a:gd name="T13" fmla="*/ 9 h 200"/>
                <a:gd name="T14" fmla="*/ 195 w 195"/>
                <a:gd name="T15" fmla="*/ 46 h 200"/>
                <a:gd name="T16" fmla="*/ 161 w 195"/>
                <a:gd name="T17" fmla="*/ 101 h 200"/>
                <a:gd name="T18" fmla="*/ 98 w 195"/>
                <a:gd name="T19" fmla="*/ 130 h 200"/>
                <a:gd name="T20" fmla="*/ 36 w 195"/>
                <a:gd name="T21" fmla="*/ 40 h 200"/>
                <a:gd name="T22" fmla="*/ 36 w 195"/>
                <a:gd name="T23" fmla="*/ 0 h 200"/>
                <a:gd name="T24" fmla="*/ 160 w 195"/>
                <a:gd name="T25" fmla="*/ 0 h 200"/>
                <a:gd name="T26" fmla="*/ 160 w 195"/>
                <a:gd name="T27" fmla="*/ 40 h 200"/>
                <a:gd name="T28" fmla="*/ 98 w 195"/>
                <a:gd name="T29" fmla="*/ 130 h 200"/>
                <a:gd name="T30" fmla="*/ 67 w 195"/>
                <a:gd name="T31" fmla="*/ 12 h 200"/>
                <a:gd name="T32" fmla="*/ 52 w 195"/>
                <a:gd name="T33" fmla="*/ 12 h 200"/>
                <a:gd name="T34" fmla="*/ 99 w 195"/>
                <a:gd name="T35" fmla="*/ 119 h 200"/>
                <a:gd name="T36" fmla="*/ 67 w 195"/>
                <a:gd name="T37" fmla="*/ 12 h 200"/>
                <a:gd name="T38" fmla="*/ 34 w 195"/>
                <a:gd name="T39" fmla="*/ 87 h 200"/>
                <a:gd name="T40" fmla="*/ 36 w 195"/>
                <a:gd name="T41" fmla="*/ 87 h 200"/>
                <a:gd name="T42" fmla="*/ 43 w 195"/>
                <a:gd name="T43" fmla="*/ 99 h 200"/>
                <a:gd name="T44" fmla="*/ 34 w 195"/>
                <a:gd name="T45" fmla="*/ 101 h 200"/>
                <a:gd name="T46" fmla="*/ 0 w 195"/>
                <a:gd name="T47" fmla="*/ 46 h 200"/>
                <a:gd name="T48" fmla="*/ 31 w 195"/>
                <a:gd name="T49" fmla="*/ 9 h 200"/>
                <a:gd name="T50" fmla="*/ 31 w 195"/>
                <a:gd name="T51" fmla="*/ 23 h 200"/>
                <a:gd name="T52" fmla="*/ 11 w 195"/>
                <a:gd name="T53" fmla="*/ 46 h 200"/>
                <a:gd name="T54" fmla="*/ 34 w 195"/>
                <a:gd name="T55" fmla="*/ 87 h 200"/>
                <a:gd name="T56" fmla="*/ 87 w 195"/>
                <a:gd name="T57" fmla="*/ 147 h 200"/>
                <a:gd name="T58" fmla="*/ 97 w 195"/>
                <a:gd name="T59" fmla="*/ 136 h 200"/>
                <a:gd name="T60" fmla="*/ 108 w 195"/>
                <a:gd name="T61" fmla="*/ 147 h 200"/>
                <a:gd name="T62" fmla="*/ 97 w 195"/>
                <a:gd name="T63" fmla="*/ 157 h 200"/>
                <a:gd name="T64" fmla="*/ 87 w 195"/>
                <a:gd name="T65" fmla="*/ 147 h 200"/>
                <a:gd name="T66" fmla="*/ 128 w 195"/>
                <a:gd name="T67" fmla="*/ 170 h 200"/>
                <a:gd name="T68" fmla="*/ 118 w 195"/>
                <a:gd name="T69" fmla="*/ 180 h 200"/>
                <a:gd name="T70" fmla="*/ 78 w 195"/>
                <a:gd name="T71" fmla="*/ 180 h 200"/>
                <a:gd name="T72" fmla="*/ 68 w 195"/>
                <a:gd name="T73" fmla="*/ 170 h 200"/>
                <a:gd name="T74" fmla="*/ 78 w 195"/>
                <a:gd name="T75" fmla="*/ 160 h 200"/>
                <a:gd name="T76" fmla="*/ 118 w 195"/>
                <a:gd name="T77" fmla="*/ 160 h 200"/>
                <a:gd name="T78" fmla="*/ 128 w 195"/>
                <a:gd name="T79" fmla="*/ 170 h 200"/>
                <a:gd name="T80" fmla="*/ 58 w 195"/>
                <a:gd name="T81" fmla="*/ 184 h 200"/>
                <a:gd name="T82" fmla="*/ 134 w 195"/>
                <a:gd name="T83" fmla="*/ 184 h 200"/>
                <a:gd name="T84" fmla="*/ 144 w 195"/>
                <a:gd name="T85" fmla="*/ 200 h 200"/>
                <a:gd name="T86" fmla="*/ 48 w 195"/>
                <a:gd name="T87" fmla="*/ 200 h 200"/>
                <a:gd name="T88" fmla="*/ 58 w 195"/>
                <a:gd name="T89" fmla="*/ 18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00">
                  <a:moveTo>
                    <a:pt x="161" y="101"/>
                  </a:moveTo>
                  <a:cubicBezTo>
                    <a:pt x="158" y="101"/>
                    <a:pt x="155" y="100"/>
                    <a:pt x="152" y="99"/>
                  </a:cubicBezTo>
                  <a:cubicBezTo>
                    <a:pt x="155" y="96"/>
                    <a:pt x="157" y="92"/>
                    <a:pt x="159" y="87"/>
                  </a:cubicBezTo>
                  <a:cubicBezTo>
                    <a:pt x="159" y="87"/>
                    <a:pt x="160" y="87"/>
                    <a:pt x="161" y="87"/>
                  </a:cubicBezTo>
                  <a:cubicBezTo>
                    <a:pt x="176" y="87"/>
                    <a:pt x="184" y="64"/>
                    <a:pt x="184" y="46"/>
                  </a:cubicBezTo>
                  <a:cubicBezTo>
                    <a:pt x="184" y="31"/>
                    <a:pt x="175" y="23"/>
                    <a:pt x="164" y="23"/>
                  </a:cubicBezTo>
                  <a:cubicBezTo>
                    <a:pt x="164" y="18"/>
                    <a:pt x="164" y="13"/>
                    <a:pt x="164" y="9"/>
                  </a:cubicBezTo>
                  <a:cubicBezTo>
                    <a:pt x="181" y="9"/>
                    <a:pt x="195" y="23"/>
                    <a:pt x="195" y="46"/>
                  </a:cubicBezTo>
                  <a:cubicBezTo>
                    <a:pt x="195" y="71"/>
                    <a:pt x="182" y="101"/>
                    <a:pt x="161" y="101"/>
                  </a:cubicBezTo>
                  <a:close/>
                  <a:moveTo>
                    <a:pt x="98" y="130"/>
                  </a:moveTo>
                  <a:cubicBezTo>
                    <a:pt x="65" y="130"/>
                    <a:pt x="36" y="90"/>
                    <a:pt x="36" y="40"/>
                  </a:cubicBezTo>
                  <a:cubicBezTo>
                    <a:pt x="36" y="37"/>
                    <a:pt x="36" y="3"/>
                    <a:pt x="36" y="0"/>
                  </a:cubicBezTo>
                  <a:cubicBezTo>
                    <a:pt x="160" y="0"/>
                    <a:pt x="160" y="0"/>
                    <a:pt x="160" y="0"/>
                  </a:cubicBezTo>
                  <a:cubicBezTo>
                    <a:pt x="160" y="3"/>
                    <a:pt x="160" y="37"/>
                    <a:pt x="160" y="40"/>
                  </a:cubicBezTo>
                  <a:cubicBezTo>
                    <a:pt x="160" y="90"/>
                    <a:pt x="131" y="130"/>
                    <a:pt x="98" y="130"/>
                  </a:cubicBezTo>
                  <a:close/>
                  <a:moveTo>
                    <a:pt x="67" y="12"/>
                  </a:moveTo>
                  <a:cubicBezTo>
                    <a:pt x="52" y="12"/>
                    <a:pt x="52" y="12"/>
                    <a:pt x="52" y="12"/>
                  </a:cubicBezTo>
                  <a:cubicBezTo>
                    <a:pt x="52" y="12"/>
                    <a:pt x="50" y="116"/>
                    <a:pt x="99" y="119"/>
                  </a:cubicBezTo>
                  <a:cubicBezTo>
                    <a:pt x="62" y="92"/>
                    <a:pt x="67" y="12"/>
                    <a:pt x="67" y="12"/>
                  </a:cubicBezTo>
                  <a:close/>
                  <a:moveTo>
                    <a:pt x="34" y="87"/>
                  </a:moveTo>
                  <a:cubicBezTo>
                    <a:pt x="35" y="87"/>
                    <a:pt x="36" y="87"/>
                    <a:pt x="36" y="87"/>
                  </a:cubicBezTo>
                  <a:cubicBezTo>
                    <a:pt x="38" y="92"/>
                    <a:pt x="40" y="96"/>
                    <a:pt x="43" y="99"/>
                  </a:cubicBezTo>
                  <a:cubicBezTo>
                    <a:pt x="40" y="100"/>
                    <a:pt x="37" y="101"/>
                    <a:pt x="34" y="101"/>
                  </a:cubicBezTo>
                  <a:cubicBezTo>
                    <a:pt x="13" y="101"/>
                    <a:pt x="0" y="71"/>
                    <a:pt x="0" y="46"/>
                  </a:cubicBezTo>
                  <a:cubicBezTo>
                    <a:pt x="0" y="23"/>
                    <a:pt x="14" y="9"/>
                    <a:pt x="31" y="9"/>
                  </a:cubicBezTo>
                  <a:cubicBezTo>
                    <a:pt x="31" y="13"/>
                    <a:pt x="31" y="18"/>
                    <a:pt x="31" y="23"/>
                  </a:cubicBezTo>
                  <a:cubicBezTo>
                    <a:pt x="20" y="23"/>
                    <a:pt x="11" y="31"/>
                    <a:pt x="11" y="46"/>
                  </a:cubicBezTo>
                  <a:cubicBezTo>
                    <a:pt x="11" y="64"/>
                    <a:pt x="19" y="87"/>
                    <a:pt x="34" y="87"/>
                  </a:cubicBezTo>
                  <a:close/>
                  <a:moveTo>
                    <a:pt x="87" y="147"/>
                  </a:moveTo>
                  <a:cubicBezTo>
                    <a:pt x="87" y="141"/>
                    <a:pt x="91" y="136"/>
                    <a:pt x="97" y="136"/>
                  </a:cubicBezTo>
                  <a:cubicBezTo>
                    <a:pt x="103" y="136"/>
                    <a:pt x="108" y="141"/>
                    <a:pt x="108" y="147"/>
                  </a:cubicBezTo>
                  <a:cubicBezTo>
                    <a:pt x="108" y="153"/>
                    <a:pt x="103" y="157"/>
                    <a:pt x="97" y="157"/>
                  </a:cubicBezTo>
                  <a:cubicBezTo>
                    <a:pt x="91" y="157"/>
                    <a:pt x="87" y="153"/>
                    <a:pt x="87" y="147"/>
                  </a:cubicBezTo>
                  <a:close/>
                  <a:moveTo>
                    <a:pt x="128" y="170"/>
                  </a:moveTo>
                  <a:cubicBezTo>
                    <a:pt x="128" y="176"/>
                    <a:pt x="123" y="180"/>
                    <a:pt x="118" y="180"/>
                  </a:cubicBezTo>
                  <a:cubicBezTo>
                    <a:pt x="78" y="180"/>
                    <a:pt x="78" y="180"/>
                    <a:pt x="78" y="180"/>
                  </a:cubicBezTo>
                  <a:cubicBezTo>
                    <a:pt x="72" y="180"/>
                    <a:pt x="68" y="176"/>
                    <a:pt x="68" y="170"/>
                  </a:cubicBezTo>
                  <a:cubicBezTo>
                    <a:pt x="68" y="165"/>
                    <a:pt x="72" y="160"/>
                    <a:pt x="78" y="160"/>
                  </a:cubicBezTo>
                  <a:cubicBezTo>
                    <a:pt x="118" y="160"/>
                    <a:pt x="118" y="160"/>
                    <a:pt x="118" y="160"/>
                  </a:cubicBezTo>
                  <a:cubicBezTo>
                    <a:pt x="123" y="160"/>
                    <a:pt x="128" y="165"/>
                    <a:pt x="128" y="170"/>
                  </a:cubicBezTo>
                  <a:close/>
                  <a:moveTo>
                    <a:pt x="58" y="184"/>
                  </a:moveTo>
                  <a:cubicBezTo>
                    <a:pt x="134" y="184"/>
                    <a:pt x="134" y="184"/>
                    <a:pt x="134" y="184"/>
                  </a:cubicBezTo>
                  <a:cubicBezTo>
                    <a:pt x="143" y="184"/>
                    <a:pt x="144" y="195"/>
                    <a:pt x="144" y="200"/>
                  </a:cubicBezTo>
                  <a:cubicBezTo>
                    <a:pt x="102" y="200"/>
                    <a:pt x="88" y="200"/>
                    <a:pt x="48" y="200"/>
                  </a:cubicBezTo>
                  <a:cubicBezTo>
                    <a:pt x="48" y="195"/>
                    <a:pt x="48" y="184"/>
                    <a:pt x="58" y="18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5389677" y="3039460"/>
            <a:ext cx="1285817" cy="1285817"/>
            <a:chOff x="5290496" y="3068960"/>
            <a:chExt cx="1285817" cy="1285817"/>
          </a:xfrm>
        </p:grpSpPr>
        <p:sp>
          <p:nvSpPr>
            <p:cNvPr id="20" name="椭圆 19"/>
            <p:cNvSpPr/>
            <p:nvPr/>
          </p:nvSpPr>
          <p:spPr>
            <a:xfrm>
              <a:off x="5290496" y="3068960"/>
              <a:ext cx="1285817" cy="1285817"/>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Freeform 90"/>
            <p:cNvSpPr>
              <a:spLocks noEditPoints="1"/>
            </p:cNvSpPr>
            <p:nvPr/>
          </p:nvSpPr>
          <p:spPr bwMode="auto">
            <a:xfrm>
              <a:off x="5837798" y="3501008"/>
              <a:ext cx="332982" cy="354529"/>
            </a:xfrm>
            <a:custGeom>
              <a:avLst/>
              <a:gdLst>
                <a:gd name="T0" fmla="*/ 20 w 188"/>
                <a:gd name="T1" fmla="*/ 116 h 200"/>
                <a:gd name="T2" fmla="*/ 160 w 188"/>
                <a:gd name="T3" fmla="*/ 96 h 200"/>
                <a:gd name="T4" fmla="*/ 180 w 188"/>
                <a:gd name="T5" fmla="*/ 56 h 200"/>
                <a:gd name="T6" fmla="*/ 180 w 188"/>
                <a:gd name="T7" fmla="*/ 36 h 200"/>
                <a:gd name="T8" fmla="*/ 20 w 188"/>
                <a:gd name="T9" fmla="*/ 8 h 200"/>
                <a:gd name="T10" fmla="*/ 188 w 188"/>
                <a:gd name="T11" fmla="*/ 104 h 200"/>
                <a:gd name="T12" fmla="*/ 120 w 188"/>
                <a:gd name="T13" fmla="*/ 36 h 200"/>
                <a:gd name="T14" fmla="*/ 120 w 188"/>
                <a:gd name="T15" fmla="*/ 56 h 200"/>
                <a:gd name="T16" fmla="*/ 100 w 188"/>
                <a:gd name="T17" fmla="*/ 36 h 200"/>
                <a:gd name="T18" fmla="*/ 40 w 188"/>
                <a:gd name="T19" fmla="*/ 56 h 200"/>
                <a:gd name="T20" fmla="*/ 60 w 188"/>
                <a:gd name="T21" fmla="*/ 56 h 200"/>
                <a:gd name="T22" fmla="*/ 40 w 188"/>
                <a:gd name="T23" fmla="*/ 96 h 200"/>
                <a:gd name="T24" fmla="*/ 60 w 188"/>
                <a:gd name="T25" fmla="*/ 96 h 200"/>
                <a:gd name="T26" fmla="*/ 80 w 188"/>
                <a:gd name="T27" fmla="*/ 96 h 200"/>
                <a:gd name="T28" fmla="*/ 140 w 188"/>
                <a:gd name="T29" fmla="*/ 76 h 200"/>
                <a:gd name="T30" fmla="*/ 120 w 188"/>
                <a:gd name="T31" fmla="*/ 76 h 200"/>
                <a:gd name="T32" fmla="*/ 160 w 188"/>
                <a:gd name="T33" fmla="*/ 56 h 200"/>
                <a:gd name="T34" fmla="*/ 140 w 188"/>
                <a:gd name="T35" fmla="*/ 56 h 200"/>
                <a:gd name="T36" fmla="*/ 120 w 188"/>
                <a:gd name="T37" fmla="*/ 56 h 200"/>
                <a:gd name="T38" fmla="*/ 60 w 188"/>
                <a:gd name="T39" fmla="*/ 76 h 200"/>
                <a:gd name="T40" fmla="*/ 80 w 188"/>
                <a:gd name="T41" fmla="*/ 76 h 200"/>
                <a:gd name="T42" fmla="*/ 16 w 188"/>
                <a:gd name="T43" fmla="*/ 192 h 200"/>
                <a:gd name="T44" fmla="*/ 0 w 188"/>
                <a:gd name="T45" fmla="*/ 8 h 200"/>
                <a:gd name="T46" fmla="*/ 16 w 188"/>
                <a:gd name="T47" fmla="*/ 124 h 200"/>
                <a:gd name="T48" fmla="*/ 16 w 188"/>
                <a:gd name="T49" fmla="*/ 124 h 200"/>
                <a:gd name="T50" fmla="*/ 140 w 188"/>
                <a:gd name="T51" fmla="*/ 96 h 200"/>
                <a:gd name="T52" fmla="*/ 120 w 188"/>
                <a:gd name="T53" fmla="*/ 116 h 200"/>
                <a:gd name="T54" fmla="*/ 120 w 188"/>
                <a:gd name="T55" fmla="*/ 96 h 200"/>
                <a:gd name="T56" fmla="*/ 60 w 188"/>
                <a:gd name="T57" fmla="*/ 116 h 200"/>
                <a:gd name="T58" fmla="*/ 80 w 188"/>
                <a:gd name="T59" fmla="*/ 116 h 200"/>
                <a:gd name="T60" fmla="*/ 40 w 188"/>
                <a:gd name="T61" fmla="*/ 96 h 200"/>
                <a:gd name="T62" fmla="*/ 20 w 188"/>
                <a:gd name="T63" fmla="*/ 76 h 200"/>
                <a:gd name="T64" fmla="*/ 40 w 188"/>
                <a:gd name="T65" fmla="*/ 76 h 200"/>
                <a:gd name="T66" fmla="*/ 20 w 188"/>
                <a:gd name="T67" fmla="*/ 16 h 200"/>
                <a:gd name="T68" fmla="*/ 40 w 188"/>
                <a:gd name="T69" fmla="*/ 36 h 200"/>
                <a:gd name="T70" fmla="*/ 60 w 188"/>
                <a:gd name="T71" fmla="*/ 16 h 200"/>
                <a:gd name="T72" fmla="*/ 80 w 188"/>
                <a:gd name="T73" fmla="*/ 36 h 200"/>
                <a:gd name="T74" fmla="*/ 100 w 188"/>
                <a:gd name="T75" fmla="*/ 16 h 200"/>
                <a:gd name="T76" fmla="*/ 120 w 188"/>
                <a:gd name="T77" fmla="*/ 36 h 200"/>
                <a:gd name="T78" fmla="*/ 140 w 188"/>
                <a:gd name="T79" fmla="*/ 16 h 200"/>
                <a:gd name="T80" fmla="*/ 160 w 188"/>
                <a:gd name="T81" fmla="*/ 36 h 200"/>
                <a:gd name="T82" fmla="*/ 20 w 188"/>
                <a:gd name="T83" fmla="*/ 8 h 200"/>
                <a:gd name="T84" fmla="*/ 20 w 188"/>
                <a:gd name="T85" fmla="*/ 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8" h="200">
                  <a:moveTo>
                    <a:pt x="168" y="124"/>
                  </a:moveTo>
                  <a:cubicBezTo>
                    <a:pt x="168" y="124"/>
                    <a:pt x="57" y="124"/>
                    <a:pt x="20" y="124"/>
                  </a:cubicBezTo>
                  <a:cubicBezTo>
                    <a:pt x="20" y="116"/>
                    <a:pt x="20" y="116"/>
                    <a:pt x="20" y="116"/>
                  </a:cubicBezTo>
                  <a:cubicBezTo>
                    <a:pt x="160" y="116"/>
                    <a:pt x="160" y="116"/>
                    <a:pt x="160" y="116"/>
                  </a:cubicBezTo>
                  <a:cubicBezTo>
                    <a:pt x="171" y="116"/>
                    <a:pt x="180" y="107"/>
                    <a:pt x="180" y="96"/>
                  </a:cubicBezTo>
                  <a:cubicBezTo>
                    <a:pt x="160" y="96"/>
                    <a:pt x="160" y="96"/>
                    <a:pt x="160" y="96"/>
                  </a:cubicBezTo>
                  <a:cubicBezTo>
                    <a:pt x="160" y="76"/>
                    <a:pt x="160" y="76"/>
                    <a:pt x="160" y="76"/>
                  </a:cubicBezTo>
                  <a:cubicBezTo>
                    <a:pt x="180" y="76"/>
                    <a:pt x="180" y="76"/>
                    <a:pt x="180" y="76"/>
                  </a:cubicBezTo>
                  <a:cubicBezTo>
                    <a:pt x="180" y="56"/>
                    <a:pt x="180" y="56"/>
                    <a:pt x="180" y="56"/>
                  </a:cubicBezTo>
                  <a:cubicBezTo>
                    <a:pt x="160" y="56"/>
                    <a:pt x="160" y="56"/>
                    <a:pt x="160" y="56"/>
                  </a:cubicBezTo>
                  <a:cubicBezTo>
                    <a:pt x="160" y="36"/>
                    <a:pt x="160" y="36"/>
                    <a:pt x="160" y="36"/>
                  </a:cubicBezTo>
                  <a:cubicBezTo>
                    <a:pt x="180" y="36"/>
                    <a:pt x="180" y="36"/>
                    <a:pt x="180" y="36"/>
                  </a:cubicBezTo>
                  <a:cubicBezTo>
                    <a:pt x="180" y="25"/>
                    <a:pt x="171" y="16"/>
                    <a:pt x="160" y="16"/>
                  </a:cubicBezTo>
                  <a:cubicBezTo>
                    <a:pt x="20" y="16"/>
                    <a:pt x="20" y="16"/>
                    <a:pt x="20" y="16"/>
                  </a:cubicBezTo>
                  <a:cubicBezTo>
                    <a:pt x="20" y="8"/>
                    <a:pt x="20" y="8"/>
                    <a:pt x="20" y="8"/>
                  </a:cubicBezTo>
                  <a:cubicBezTo>
                    <a:pt x="57" y="8"/>
                    <a:pt x="168" y="8"/>
                    <a:pt x="168" y="8"/>
                  </a:cubicBezTo>
                  <a:cubicBezTo>
                    <a:pt x="179" y="8"/>
                    <a:pt x="188" y="17"/>
                    <a:pt x="188" y="28"/>
                  </a:cubicBezTo>
                  <a:cubicBezTo>
                    <a:pt x="188" y="104"/>
                    <a:pt x="188" y="104"/>
                    <a:pt x="188" y="104"/>
                  </a:cubicBezTo>
                  <a:cubicBezTo>
                    <a:pt x="188" y="115"/>
                    <a:pt x="179" y="124"/>
                    <a:pt x="168" y="124"/>
                  </a:cubicBezTo>
                  <a:close/>
                  <a:moveTo>
                    <a:pt x="120" y="56"/>
                  </a:moveTo>
                  <a:cubicBezTo>
                    <a:pt x="120" y="36"/>
                    <a:pt x="120" y="36"/>
                    <a:pt x="120" y="36"/>
                  </a:cubicBezTo>
                  <a:cubicBezTo>
                    <a:pt x="140" y="36"/>
                    <a:pt x="140" y="36"/>
                    <a:pt x="140" y="36"/>
                  </a:cubicBezTo>
                  <a:cubicBezTo>
                    <a:pt x="140" y="56"/>
                    <a:pt x="140" y="56"/>
                    <a:pt x="140" y="56"/>
                  </a:cubicBezTo>
                  <a:lnTo>
                    <a:pt x="120" y="56"/>
                  </a:lnTo>
                  <a:close/>
                  <a:moveTo>
                    <a:pt x="80" y="56"/>
                  </a:moveTo>
                  <a:cubicBezTo>
                    <a:pt x="80" y="36"/>
                    <a:pt x="80" y="36"/>
                    <a:pt x="80" y="36"/>
                  </a:cubicBezTo>
                  <a:cubicBezTo>
                    <a:pt x="100" y="36"/>
                    <a:pt x="100" y="36"/>
                    <a:pt x="100" y="36"/>
                  </a:cubicBezTo>
                  <a:cubicBezTo>
                    <a:pt x="100" y="56"/>
                    <a:pt x="100" y="56"/>
                    <a:pt x="100" y="56"/>
                  </a:cubicBezTo>
                  <a:lnTo>
                    <a:pt x="80" y="56"/>
                  </a:lnTo>
                  <a:close/>
                  <a:moveTo>
                    <a:pt x="40" y="56"/>
                  </a:moveTo>
                  <a:cubicBezTo>
                    <a:pt x="40" y="36"/>
                    <a:pt x="40" y="36"/>
                    <a:pt x="40" y="36"/>
                  </a:cubicBezTo>
                  <a:cubicBezTo>
                    <a:pt x="60" y="36"/>
                    <a:pt x="60" y="36"/>
                    <a:pt x="60" y="36"/>
                  </a:cubicBezTo>
                  <a:cubicBezTo>
                    <a:pt x="60" y="56"/>
                    <a:pt x="60" y="56"/>
                    <a:pt x="60" y="56"/>
                  </a:cubicBezTo>
                  <a:lnTo>
                    <a:pt x="40" y="56"/>
                  </a:lnTo>
                  <a:close/>
                  <a:moveTo>
                    <a:pt x="60" y="96"/>
                  </a:moveTo>
                  <a:cubicBezTo>
                    <a:pt x="40" y="96"/>
                    <a:pt x="40" y="96"/>
                    <a:pt x="40" y="96"/>
                  </a:cubicBezTo>
                  <a:cubicBezTo>
                    <a:pt x="40" y="76"/>
                    <a:pt x="40" y="76"/>
                    <a:pt x="40" y="76"/>
                  </a:cubicBezTo>
                  <a:cubicBezTo>
                    <a:pt x="60" y="76"/>
                    <a:pt x="60" y="76"/>
                    <a:pt x="60" y="76"/>
                  </a:cubicBezTo>
                  <a:lnTo>
                    <a:pt x="60" y="96"/>
                  </a:lnTo>
                  <a:close/>
                  <a:moveTo>
                    <a:pt x="100" y="76"/>
                  </a:moveTo>
                  <a:cubicBezTo>
                    <a:pt x="100" y="96"/>
                    <a:pt x="100" y="96"/>
                    <a:pt x="100" y="96"/>
                  </a:cubicBezTo>
                  <a:cubicBezTo>
                    <a:pt x="80" y="96"/>
                    <a:pt x="80" y="96"/>
                    <a:pt x="80" y="96"/>
                  </a:cubicBezTo>
                  <a:cubicBezTo>
                    <a:pt x="80" y="76"/>
                    <a:pt x="80" y="76"/>
                    <a:pt x="80" y="76"/>
                  </a:cubicBezTo>
                  <a:lnTo>
                    <a:pt x="100" y="76"/>
                  </a:lnTo>
                  <a:close/>
                  <a:moveTo>
                    <a:pt x="140" y="76"/>
                  </a:moveTo>
                  <a:cubicBezTo>
                    <a:pt x="140" y="96"/>
                    <a:pt x="140" y="96"/>
                    <a:pt x="140" y="96"/>
                  </a:cubicBezTo>
                  <a:cubicBezTo>
                    <a:pt x="120" y="96"/>
                    <a:pt x="120" y="96"/>
                    <a:pt x="120" y="96"/>
                  </a:cubicBezTo>
                  <a:cubicBezTo>
                    <a:pt x="120" y="76"/>
                    <a:pt x="120" y="76"/>
                    <a:pt x="120" y="76"/>
                  </a:cubicBezTo>
                  <a:lnTo>
                    <a:pt x="140" y="76"/>
                  </a:lnTo>
                  <a:close/>
                  <a:moveTo>
                    <a:pt x="140" y="56"/>
                  </a:moveTo>
                  <a:cubicBezTo>
                    <a:pt x="160" y="56"/>
                    <a:pt x="160" y="56"/>
                    <a:pt x="160" y="56"/>
                  </a:cubicBezTo>
                  <a:cubicBezTo>
                    <a:pt x="160" y="76"/>
                    <a:pt x="160" y="76"/>
                    <a:pt x="160" y="76"/>
                  </a:cubicBezTo>
                  <a:cubicBezTo>
                    <a:pt x="140" y="76"/>
                    <a:pt x="140" y="76"/>
                    <a:pt x="140" y="76"/>
                  </a:cubicBezTo>
                  <a:lnTo>
                    <a:pt x="140" y="56"/>
                  </a:lnTo>
                  <a:close/>
                  <a:moveTo>
                    <a:pt x="100" y="76"/>
                  </a:moveTo>
                  <a:cubicBezTo>
                    <a:pt x="100" y="56"/>
                    <a:pt x="100" y="56"/>
                    <a:pt x="100" y="56"/>
                  </a:cubicBezTo>
                  <a:cubicBezTo>
                    <a:pt x="120" y="56"/>
                    <a:pt x="120" y="56"/>
                    <a:pt x="120" y="56"/>
                  </a:cubicBezTo>
                  <a:cubicBezTo>
                    <a:pt x="120" y="76"/>
                    <a:pt x="120" y="76"/>
                    <a:pt x="120" y="76"/>
                  </a:cubicBezTo>
                  <a:lnTo>
                    <a:pt x="100" y="76"/>
                  </a:lnTo>
                  <a:close/>
                  <a:moveTo>
                    <a:pt x="60" y="76"/>
                  </a:moveTo>
                  <a:cubicBezTo>
                    <a:pt x="60" y="56"/>
                    <a:pt x="60" y="56"/>
                    <a:pt x="60" y="56"/>
                  </a:cubicBezTo>
                  <a:cubicBezTo>
                    <a:pt x="80" y="56"/>
                    <a:pt x="80" y="56"/>
                    <a:pt x="80" y="56"/>
                  </a:cubicBezTo>
                  <a:cubicBezTo>
                    <a:pt x="80" y="76"/>
                    <a:pt x="80" y="76"/>
                    <a:pt x="80" y="76"/>
                  </a:cubicBezTo>
                  <a:lnTo>
                    <a:pt x="60" y="76"/>
                  </a:lnTo>
                  <a:close/>
                  <a:moveTo>
                    <a:pt x="16" y="124"/>
                  </a:moveTo>
                  <a:cubicBezTo>
                    <a:pt x="16" y="192"/>
                    <a:pt x="16" y="192"/>
                    <a:pt x="16" y="192"/>
                  </a:cubicBezTo>
                  <a:cubicBezTo>
                    <a:pt x="16" y="196"/>
                    <a:pt x="12" y="200"/>
                    <a:pt x="8" y="200"/>
                  </a:cubicBezTo>
                  <a:cubicBezTo>
                    <a:pt x="3" y="200"/>
                    <a:pt x="0" y="196"/>
                    <a:pt x="0" y="192"/>
                  </a:cubicBezTo>
                  <a:cubicBezTo>
                    <a:pt x="0" y="8"/>
                    <a:pt x="0" y="8"/>
                    <a:pt x="0" y="8"/>
                  </a:cubicBezTo>
                  <a:cubicBezTo>
                    <a:pt x="0" y="3"/>
                    <a:pt x="3" y="0"/>
                    <a:pt x="8" y="0"/>
                  </a:cubicBezTo>
                  <a:cubicBezTo>
                    <a:pt x="12" y="0"/>
                    <a:pt x="16" y="3"/>
                    <a:pt x="16" y="8"/>
                  </a:cubicBezTo>
                  <a:cubicBezTo>
                    <a:pt x="16" y="124"/>
                    <a:pt x="16" y="124"/>
                    <a:pt x="16" y="124"/>
                  </a:cubicBezTo>
                  <a:cubicBezTo>
                    <a:pt x="17" y="124"/>
                    <a:pt x="18" y="124"/>
                    <a:pt x="20" y="124"/>
                  </a:cubicBezTo>
                  <a:cubicBezTo>
                    <a:pt x="20" y="124"/>
                    <a:pt x="20" y="124"/>
                    <a:pt x="20" y="124"/>
                  </a:cubicBezTo>
                  <a:cubicBezTo>
                    <a:pt x="18" y="124"/>
                    <a:pt x="17" y="124"/>
                    <a:pt x="16" y="124"/>
                  </a:cubicBezTo>
                  <a:close/>
                  <a:moveTo>
                    <a:pt x="160" y="116"/>
                  </a:moveTo>
                  <a:cubicBezTo>
                    <a:pt x="140" y="116"/>
                    <a:pt x="140" y="116"/>
                    <a:pt x="140" y="116"/>
                  </a:cubicBezTo>
                  <a:cubicBezTo>
                    <a:pt x="140" y="96"/>
                    <a:pt x="140" y="96"/>
                    <a:pt x="140" y="96"/>
                  </a:cubicBezTo>
                  <a:cubicBezTo>
                    <a:pt x="160" y="96"/>
                    <a:pt x="160" y="96"/>
                    <a:pt x="160" y="96"/>
                  </a:cubicBezTo>
                  <a:lnTo>
                    <a:pt x="160" y="116"/>
                  </a:lnTo>
                  <a:close/>
                  <a:moveTo>
                    <a:pt x="120" y="116"/>
                  </a:moveTo>
                  <a:cubicBezTo>
                    <a:pt x="100" y="116"/>
                    <a:pt x="100" y="116"/>
                    <a:pt x="100" y="116"/>
                  </a:cubicBezTo>
                  <a:cubicBezTo>
                    <a:pt x="100" y="96"/>
                    <a:pt x="100" y="96"/>
                    <a:pt x="100" y="96"/>
                  </a:cubicBezTo>
                  <a:cubicBezTo>
                    <a:pt x="120" y="96"/>
                    <a:pt x="120" y="96"/>
                    <a:pt x="120" y="96"/>
                  </a:cubicBezTo>
                  <a:lnTo>
                    <a:pt x="120" y="116"/>
                  </a:lnTo>
                  <a:close/>
                  <a:moveTo>
                    <a:pt x="80" y="116"/>
                  </a:moveTo>
                  <a:cubicBezTo>
                    <a:pt x="60" y="116"/>
                    <a:pt x="60" y="116"/>
                    <a:pt x="60" y="116"/>
                  </a:cubicBezTo>
                  <a:cubicBezTo>
                    <a:pt x="60" y="96"/>
                    <a:pt x="60" y="96"/>
                    <a:pt x="60" y="96"/>
                  </a:cubicBezTo>
                  <a:cubicBezTo>
                    <a:pt x="80" y="96"/>
                    <a:pt x="80" y="96"/>
                    <a:pt x="80" y="96"/>
                  </a:cubicBezTo>
                  <a:lnTo>
                    <a:pt x="80" y="116"/>
                  </a:lnTo>
                  <a:close/>
                  <a:moveTo>
                    <a:pt x="20" y="116"/>
                  </a:moveTo>
                  <a:cubicBezTo>
                    <a:pt x="20" y="96"/>
                    <a:pt x="20" y="96"/>
                    <a:pt x="20" y="96"/>
                  </a:cubicBezTo>
                  <a:cubicBezTo>
                    <a:pt x="40" y="96"/>
                    <a:pt x="40" y="96"/>
                    <a:pt x="40" y="96"/>
                  </a:cubicBezTo>
                  <a:cubicBezTo>
                    <a:pt x="40" y="116"/>
                    <a:pt x="40" y="116"/>
                    <a:pt x="40" y="116"/>
                  </a:cubicBezTo>
                  <a:lnTo>
                    <a:pt x="20" y="116"/>
                  </a:lnTo>
                  <a:close/>
                  <a:moveTo>
                    <a:pt x="20" y="76"/>
                  </a:moveTo>
                  <a:cubicBezTo>
                    <a:pt x="20" y="56"/>
                    <a:pt x="20" y="56"/>
                    <a:pt x="20" y="56"/>
                  </a:cubicBezTo>
                  <a:cubicBezTo>
                    <a:pt x="40" y="56"/>
                    <a:pt x="40" y="56"/>
                    <a:pt x="40" y="56"/>
                  </a:cubicBezTo>
                  <a:cubicBezTo>
                    <a:pt x="40" y="76"/>
                    <a:pt x="40" y="76"/>
                    <a:pt x="40" y="76"/>
                  </a:cubicBezTo>
                  <a:lnTo>
                    <a:pt x="20" y="76"/>
                  </a:lnTo>
                  <a:close/>
                  <a:moveTo>
                    <a:pt x="20" y="36"/>
                  </a:moveTo>
                  <a:cubicBezTo>
                    <a:pt x="20" y="16"/>
                    <a:pt x="20" y="16"/>
                    <a:pt x="20" y="16"/>
                  </a:cubicBezTo>
                  <a:cubicBezTo>
                    <a:pt x="40" y="16"/>
                    <a:pt x="40" y="16"/>
                    <a:pt x="40" y="16"/>
                  </a:cubicBezTo>
                  <a:cubicBezTo>
                    <a:pt x="40" y="36"/>
                    <a:pt x="40" y="36"/>
                    <a:pt x="40" y="36"/>
                  </a:cubicBezTo>
                  <a:cubicBezTo>
                    <a:pt x="40" y="36"/>
                    <a:pt x="40" y="36"/>
                    <a:pt x="40" y="36"/>
                  </a:cubicBezTo>
                  <a:cubicBezTo>
                    <a:pt x="20" y="36"/>
                    <a:pt x="20" y="36"/>
                    <a:pt x="20" y="36"/>
                  </a:cubicBezTo>
                  <a:close/>
                  <a:moveTo>
                    <a:pt x="60" y="36"/>
                  </a:moveTo>
                  <a:cubicBezTo>
                    <a:pt x="60" y="16"/>
                    <a:pt x="60" y="16"/>
                    <a:pt x="60" y="16"/>
                  </a:cubicBezTo>
                  <a:cubicBezTo>
                    <a:pt x="80" y="16"/>
                    <a:pt x="80" y="16"/>
                    <a:pt x="80" y="16"/>
                  </a:cubicBezTo>
                  <a:cubicBezTo>
                    <a:pt x="80" y="36"/>
                    <a:pt x="80" y="36"/>
                    <a:pt x="80" y="36"/>
                  </a:cubicBezTo>
                  <a:cubicBezTo>
                    <a:pt x="80" y="36"/>
                    <a:pt x="80" y="36"/>
                    <a:pt x="80" y="36"/>
                  </a:cubicBezTo>
                  <a:cubicBezTo>
                    <a:pt x="60" y="36"/>
                    <a:pt x="60" y="36"/>
                    <a:pt x="60" y="36"/>
                  </a:cubicBezTo>
                  <a:close/>
                  <a:moveTo>
                    <a:pt x="100" y="36"/>
                  </a:moveTo>
                  <a:cubicBezTo>
                    <a:pt x="100" y="16"/>
                    <a:pt x="100" y="16"/>
                    <a:pt x="100" y="16"/>
                  </a:cubicBezTo>
                  <a:cubicBezTo>
                    <a:pt x="120" y="16"/>
                    <a:pt x="120" y="16"/>
                    <a:pt x="120" y="16"/>
                  </a:cubicBezTo>
                  <a:cubicBezTo>
                    <a:pt x="120" y="36"/>
                    <a:pt x="120" y="36"/>
                    <a:pt x="120" y="36"/>
                  </a:cubicBezTo>
                  <a:cubicBezTo>
                    <a:pt x="120" y="36"/>
                    <a:pt x="120" y="36"/>
                    <a:pt x="120" y="36"/>
                  </a:cubicBezTo>
                  <a:cubicBezTo>
                    <a:pt x="100" y="36"/>
                    <a:pt x="100" y="36"/>
                    <a:pt x="100" y="36"/>
                  </a:cubicBezTo>
                  <a:close/>
                  <a:moveTo>
                    <a:pt x="140" y="36"/>
                  </a:moveTo>
                  <a:cubicBezTo>
                    <a:pt x="140" y="16"/>
                    <a:pt x="140" y="16"/>
                    <a:pt x="140" y="16"/>
                  </a:cubicBezTo>
                  <a:cubicBezTo>
                    <a:pt x="160" y="16"/>
                    <a:pt x="160" y="16"/>
                    <a:pt x="160" y="16"/>
                  </a:cubicBezTo>
                  <a:cubicBezTo>
                    <a:pt x="160" y="36"/>
                    <a:pt x="160" y="36"/>
                    <a:pt x="160" y="36"/>
                  </a:cubicBezTo>
                  <a:cubicBezTo>
                    <a:pt x="160" y="36"/>
                    <a:pt x="160" y="36"/>
                    <a:pt x="160" y="36"/>
                  </a:cubicBezTo>
                  <a:cubicBezTo>
                    <a:pt x="140" y="36"/>
                    <a:pt x="140" y="36"/>
                    <a:pt x="140" y="36"/>
                  </a:cubicBezTo>
                  <a:close/>
                  <a:moveTo>
                    <a:pt x="20" y="8"/>
                  </a:moveTo>
                  <a:cubicBezTo>
                    <a:pt x="20" y="8"/>
                    <a:pt x="20" y="8"/>
                    <a:pt x="20" y="8"/>
                  </a:cubicBezTo>
                  <a:cubicBezTo>
                    <a:pt x="15" y="8"/>
                    <a:pt x="16" y="8"/>
                    <a:pt x="20" y="8"/>
                  </a:cubicBezTo>
                  <a:close/>
                  <a:moveTo>
                    <a:pt x="20" y="8"/>
                  </a:moveTo>
                  <a:cubicBezTo>
                    <a:pt x="20" y="8"/>
                    <a:pt x="20" y="8"/>
                    <a:pt x="20" y="8"/>
                  </a:cubicBezTo>
                  <a:cubicBezTo>
                    <a:pt x="43" y="8"/>
                    <a:pt x="27" y="8"/>
                    <a:pt x="20" y="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6556808" y="1848286"/>
            <a:ext cx="1512168" cy="1512168"/>
            <a:chOff x="6457627" y="1877786"/>
            <a:chExt cx="1512168" cy="1512168"/>
          </a:xfrm>
        </p:grpSpPr>
        <p:sp>
          <p:nvSpPr>
            <p:cNvPr id="23" name="椭圆 22"/>
            <p:cNvSpPr/>
            <p:nvPr/>
          </p:nvSpPr>
          <p:spPr>
            <a:xfrm>
              <a:off x="6457627" y="1877786"/>
              <a:ext cx="1512168" cy="151216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4" name="Freeform 96"/>
            <p:cNvSpPr>
              <a:spLocks noEditPoints="1"/>
            </p:cNvSpPr>
            <p:nvPr/>
          </p:nvSpPr>
          <p:spPr bwMode="auto">
            <a:xfrm>
              <a:off x="7030838" y="2430778"/>
              <a:ext cx="406183" cy="406183"/>
            </a:xfrm>
            <a:custGeom>
              <a:avLst/>
              <a:gdLst>
                <a:gd name="T0" fmla="*/ 140 w 200"/>
                <a:gd name="T1" fmla="*/ 200 h 200"/>
                <a:gd name="T2" fmla="*/ 140 w 200"/>
                <a:gd name="T3" fmla="*/ 184 h 200"/>
                <a:gd name="T4" fmla="*/ 200 w 200"/>
                <a:gd name="T5" fmla="*/ 184 h 200"/>
                <a:gd name="T6" fmla="*/ 200 w 200"/>
                <a:gd name="T7" fmla="*/ 200 h 200"/>
                <a:gd name="T8" fmla="*/ 140 w 200"/>
                <a:gd name="T9" fmla="*/ 200 h 200"/>
                <a:gd name="T10" fmla="*/ 160 w 200"/>
                <a:gd name="T11" fmla="*/ 87 h 200"/>
                <a:gd name="T12" fmla="*/ 40 w 200"/>
                <a:gd name="T13" fmla="*/ 87 h 200"/>
                <a:gd name="T14" fmla="*/ 40 w 200"/>
                <a:gd name="T15" fmla="*/ 180 h 200"/>
                <a:gd name="T16" fmla="*/ 20 w 200"/>
                <a:gd name="T17" fmla="*/ 180 h 200"/>
                <a:gd name="T18" fmla="*/ 20 w 200"/>
                <a:gd name="T19" fmla="*/ 10 h 200"/>
                <a:gd name="T20" fmla="*/ 30 w 200"/>
                <a:gd name="T21" fmla="*/ 0 h 200"/>
                <a:gd name="T22" fmla="*/ 40 w 200"/>
                <a:gd name="T23" fmla="*/ 10 h 200"/>
                <a:gd name="T24" fmla="*/ 40 w 200"/>
                <a:gd name="T25" fmla="*/ 28 h 200"/>
                <a:gd name="T26" fmla="*/ 160 w 200"/>
                <a:gd name="T27" fmla="*/ 28 h 200"/>
                <a:gd name="T28" fmla="*/ 160 w 200"/>
                <a:gd name="T29" fmla="*/ 10 h 200"/>
                <a:gd name="T30" fmla="*/ 170 w 200"/>
                <a:gd name="T31" fmla="*/ 0 h 200"/>
                <a:gd name="T32" fmla="*/ 180 w 200"/>
                <a:gd name="T33" fmla="*/ 10 h 200"/>
                <a:gd name="T34" fmla="*/ 180 w 200"/>
                <a:gd name="T35" fmla="*/ 180 h 200"/>
                <a:gd name="T36" fmla="*/ 160 w 200"/>
                <a:gd name="T37" fmla="*/ 180 h 200"/>
                <a:gd name="T38" fmla="*/ 160 w 200"/>
                <a:gd name="T39" fmla="*/ 87 h 200"/>
                <a:gd name="T40" fmla="*/ 140 w 200"/>
                <a:gd name="T41" fmla="*/ 40 h 200"/>
                <a:gd name="T42" fmla="*/ 140 w 200"/>
                <a:gd name="T43" fmla="*/ 60 h 200"/>
                <a:gd name="T44" fmla="*/ 120 w 200"/>
                <a:gd name="T45" fmla="*/ 60 h 200"/>
                <a:gd name="T46" fmla="*/ 120 w 200"/>
                <a:gd name="T47" fmla="*/ 40 h 200"/>
                <a:gd name="T48" fmla="*/ 100 w 200"/>
                <a:gd name="T49" fmla="*/ 40 h 200"/>
                <a:gd name="T50" fmla="*/ 100 w 200"/>
                <a:gd name="T51" fmla="*/ 60 h 200"/>
                <a:gd name="T52" fmla="*/ 80 w 200"/>
                <a:gd name="T53" fmla="*/ 60 h 200"/>
                <a:gd name="T54" fmla="*/ 80 w 200"/>
                <a:gd name="T55" fmla="*/ 40 h 200"/>
                <a:gd name="T56" fmla="*/ 60 w 200"/>
                <a:gd name="T57" fmla="*/ 40 h 200"/>
                <a:gd name="T58" fmla="*/ 60 w 200"/>
                <a:gd name="T59" fmla="*/ 60 h 200"/>
                <a:gd name="T60" fmla="*/ 40 w 200"/>
                <a:gd name="T61" fmla="*/ 60 h 200"/>
                <a:gd name="T62" fmla="*/ 40 w 200"/>
                <a:gd name="T63" fmla="*/ 80 h 200"/>
                <a:gd name="T64" fmla="*/ 60 w 200"/>
                <a:gd name="T65" fmla="*/ 80 h 200"/>
                <a:gd name="T66" fmla="*/ 60 w 200"/>
                <a:gd name="T67" fmla="*/ 60 h 200"/>
                <a:gd name="T68" fmla="*/ 80 w 200"/>
                <a:gd name="T69" fmla="*/ 60 h 200"/>
                <a:gd name="T70" fmla="*/ 80 w 200"/>
                <a:gd name="T71" fmla="*/ 80 h 200"/>
                <a:gd name="T72" fmla="*/ 100 w 200"/>
                <a:gd name="T73" fmla="*/ 80 h 200"/>
                <a:gd name="T74" fmla="*/ 100 w 200"/>
                <a:gd name="T75" fmla="*/ 60 h 200"/>
                <a:gd name="T76" fmla="*/ 120 w 200"/>
                <a:gd name="T77" fmla="*/ 60 h 200"/>
                <a:gd name="T78" fmla="*/ 120 w 200"/>
                <a:gd name="T79" fmla="*/ 80 h 200"/>
                <a:gd name="T80" fmla="*/ 140 w 200"/>
                <a:gd name="T81" fmla="*/ 80 h 200"/>
                <a:gd name="T82" fmla="*/ 140 w 200"/>
                <a:gd name="T83" fmla="*/ 60 h 200"/>
                <a:gd name="T84" fmla="*/ 160 w 200"/>
                <a:gd name="T85" fmla="*/ 60 h 200"/>
                <a:gd name="T86" fmla="*/ 160 w 200"/>
                <a:gd name="T87" fmla="*/ 40 h 200"/>
                <a:gd name="T88" fmla="*/ 140 w 200"/>
                <a:gd name="T89" fmla="*/ 40 h 200"/>
                <a:gd name="T90" fmla="*/ 60 w 200"/>
                <a:gd name="T91" fmla="*/ 200 h 200"/>
                <a:gd name="T92" fmla="*/ 0 w 200"/>
                <a:gd name="T93" fmla="*/ 200 h 200"/>
                <a:gd name="T94" fmla="*/ 0 w 200"/>
                <a:gd name="T95" fmla="*/ 184 h 200"/>
                <a:gd name="T96" fmla="*/ 60 w 200"/>
                <a:gd name="T97" fmla="*/ 184 h 200"/>
                <a:gd name="T98" fmla="*/ 60 w 200"/>
                <a:gd name="T99"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40" y="200"/>
                  </a:moveTo>
                  <a:cubicBezTo>
                    <a:pt x="140" y="184"/>
                    <a:pt x="140" y="184"/>
                    <a:pt x="140" y="184"/>
                  </a:cubicBezTo>
                  <a:cubicBezTo>
                    <a:pt x="200" y="184"/>
                    <a:pt x="200" y="184"/>
                    <a:pt x="200" y="184"/>
                  </a:cubicBezTo>
                  <a:cubicBezTo>
                    <a:pt x="200" y="200"/>
                    <a:pt x="200" y="200"/>
                    <a:pt x="200" y="200"/>
                  </a:cubicBezTo>
                  <a:lnTo>
                    <a:pt x="140" y="200"/>
                  </a:lnTo>
                  <a:close/>
                  <a:moveTo>
                    <a:pt x="160" y="87"/>
                  </a:moveTo>
                  <a:cubicBezTo>
                    <a:pt x="40" y="87"/>
                    <a:pt x="40" y="87"/>
                    <a:pt x="40" y="87"/>
                  </a:cubicBezTo>
                  <a:cubicBezTo>
                    <a:pt x="40" y="180"/>
                    <a:pt x="40" y="180"/>
                    <a:pt x="40" y="180"/>
                  </a:cubicBezTo>
                  <a:cubicBezTo>
                    <a:pt x="20" y="180"/>
                    <a:pt x="20" y="180"/>
                    <a:pt x="20" y="180"/>
                  </a:cubicBezTo>
                  <a:cubicBezTo>
                    <a:pt x="20" y="10"/>
                    <a:pt x="20" y="10"/>
                    <a:pt x="20" y="10"/>
                  </a:cubicBezTo>
                  <a:cubicBezTo>
                    <a:pt x="20" y="4"/>
                    <a:pt x="24" y="0"/>
                    <a:pt x="30" y="0"/>
                  </a:cubicBezTo>
                  <a:cubicBezTo>
                    <a:pt x="35" y="0"/>
                    <a:pt x="40" y="4"/>
                    <a:pt x="40" y="10"/>
                  </a:cubicBezTo>
                  <a:cubicBezTo>
                    <a:pt x="40" y="28"/>
                    <a:pt x="40" y="28"/>
                    <a:pt x="40" y="28"/>
                  </a:cubicBezTo>
                  <a:cubicBezTo>
                    <a:pt x="160" y="28"/>
                    <a:pt x="160" y="28"/>
                    <a:pt x="160" y="28"/>
                  </a:cubicBezTo>
                  <a:cubicBezTo>
                    <a:pt x="160" y="10"/>
                    <a:pt x="160" y="10"/>
                    <a:pt x="160" y="10"/>
                  </a:cubicBezTo>
                  <a:cubicBezTo>
                    <a:pt x="160" y="4"/>
                    <a:pt x="164" y="0"/>
                    <a:pt x="170" y="0"/>
                  </a:cubicBezTo>
                  <a:cubicBezTo>
                    <a:pt x="175" y="0"/>
                    <a:pt x="180" y="4"/>
                    <a:pt x="180" y="10"/>
                  </a:cubicBezTo>
                  <a:cubicBezTo>
                    <a:pt x="180" y="180"/>
                    <a:pt x="180" y="180"/>
                    <a:pt x="180" y="180"/>
                  </a:cubicBezTo>
                  <a:cubicBezTo>
                    <a:pt x="160" y="180"/>
                    <a:pt x="160" y="180"/>
                    <a:pt x="160" y="180"/>
                  </a:cubicBezTo>
                  <a:lnTo>
                    <a:pt x="160" y="87"/>
                  </a:lnTo>
                  <a:close/>
                  <a:moveTo>
                    <a:pt x="140" y="40"/>
                  </a:moveTo>
                  <a:cubicBezTo>
                    <a:pt x="140" y="60"/>
                    <a:pt x="140" y="60"/>
                    <a:pt x="140" y="60"/>
                  </a:cubicBezTo>
                  <a:cubicBezTo>
                    <a:pt x="120" y="60"/>
                    <a:pt x="120" y="60"/>
                    <a:pt x="120" y="60"/>
                  </a:cubicBezTo>
                  <a:cubicBezTo>
                    <a:pt x="120" y="40"/>
                    <a:pt x="120" y="40"/>
                    <a:pt x="120" y="40"/>
                  </a:cubicBezTo>
                  <a:cubicBezTo>
                    <a:pt x="100" y="40"/>
                    <a:pt x="100" y="40"/>
                    <a:pt x="100" y="40"/>
                  </a:cubicBezTo>
                  <a:cubicBezTo>
                    <a:pt x="100" y="60"/>
                    <a:pt x="100" y="60"/>
                    <a:pt x="100" y="60"/>
                  </a:cubicBezTo>
                  <a:cubicBezTo>
                    <a:pt x="80" y="60"/>
                    <a:pt x="80" y="60"/>
                    <a:pt x="80" y="60"/>
                  </a:cubicBezTo>
                  <a:cubicBezTo>
                    <a:pt x="80" y="40"/>
                    <a:pt x="80" y="40"/>
                    <a:pt x="80" y="40"/>
                  </a:cubicBezTo>
                  <a:cubicBezTo>
                    <a:pt x="60" y="40"/>
                    <a:pt x="60" y="40"/>
                    <a:pt x="60" y="40"/>
                  </a:cubicBezTo>
                  <a:cubicBezTo>
                    <a:pt x="60" y="60"/>
                    <a:pt x="60" y="60"/>
                    <a:pt x="60" y="60"/>
                  </a:cubicBezTo>
                  <a:cubicBezTo>
                    <a:pt x="40" y="60"/>
                    <a:pt x="40" y="60"/>
                    <a:pt x="40" y="60"/>
                  </a:cubicBezTo>
                  <a:cubicBezTo>
                    <a:pt x="40" y="80"/>
                    <a:pt x="40" y="80"/>
                    <a:pt x="40" y="80"/>
                  </a:cubicBezTo>
                  <a:cubicBezTo>
                    <a:pt x="60" y="80"/>
                    <a:pt x="60" y="80"/>
                    <a:pt x="60" y="80"/>
                  </a:cubicBezTo>
                  <a:cubicBezTo>
                    <a:pt x="60" y="60"/>
                    <a:pt x="60" y="60"/>
                    <a:pt x="60" y="60"/>
                  </a:cubicBezTo>
                  <a:cubicBezTo>
                    <a:pt x="80" y="60"/>
                    <a:pt x="80" y="60"/>
                    <a:pt x="80" y="60"/>
                  </a:cubicBezTo>
                  <a:cubicBezTo>
                    <a:pt x="80" y="80"/>
                    <a:pt x="80" y="80"/>
                    <a:pt x="80" y="80"/>
                  </a:cubicBezTo>
                  <a:cubicBezTo>
                    <a:pt x="100" y="80"/>
                    <a:pt x="100" y="80"/>
                    <a:pt x="100" y="80"/>
                  </a:cubicBezTo>
                  <a:cubicBezTo>
                    <a:pt x="100" y="60"/>
                    <a:pt x="100" y="60"/>
                    <a:pt x="100" y="60"/>
                  </a:cubicBezTo>
                  <a:cubicBezTo>
                    <a:pt x="120" y="60"/>
                    <a:pt x="120" y="60"/>
                    <a:pt x="120" y="60"/>
                  </a:cubicBezTo>
                  <a:cubicBezTo>
                    <a:pt x="120" y="80"/>
                    <a:pt x="120" y="80"/>
                    <a:pt x="120" y="80"/>
                  </a:cubicBezTo>
                  <a:cubicBezTo>
                    <a:pt x="140" y="80"/>
                    <a:pt x="140" y="80"/>
                    <a:pt x="140" y="80"/>
                  </a:cubicBezTo>
                  <a:cubicBezTo>
                    <a:pt x="140" y="60"/>
                    <a:pt x="140" y="60"/>
                    <a:pt x="140" y="60"/>
                  </a:cubicBezTo>
                  <a:cubicBezTo>
                    <a:pt x="160" y="60"/>
                    <a:pt x="160" y="60"/>
                    <a:pt x="160" y="60"/>
                  </a:cubicBezTo>
                  <a:cubicBezTo>
                    <a:pt x="160" y="40"/>
                    <a:pt x="160" y="40"/>
                    <a:pt x="160" y="40"/>
                  </a:cubicBezTo>
                  <a:lnTo>
                    <a:pt x="140" y="40"/>
                  </a:lnTo>
                  <a:close/>
                  <a:moveTo>
                    <a:pt x="60" y="200"/>
                  </a:moveTo>
                  <a:cubicBezTo>
                    <a:pt x="0" y="200"/>
                    <a:pt x="0" y="200"/>
                    <a:pt x="0" y="200"/>
                  </a:cubicBezTo>
                  <a:cubicBezTo>
                    <a:pt x="0" y="184"/>
                    <a:pt x="0" y="184"/>
                    <a:pt x="0" y="184"/>
                  </a:cubicBezTo>
                  <a:cubicBezTo>
                    <a:pt x="60" y="184"/>
                    <a:pt x="60" y="184"/>
                    <a:pt x="60" y="184"/>
                  </a:cubicBezTo>
                  <a:lnTo>
                    <a:pt x="60" y="20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25" name="弧形 24"/>
          <p:cNvSpPr/>
          <p:nvPr/>
        </p:nvSpPr>
        <p:spPr>
          <a:xfrm rot="15231781">
            <a:off x="4275713" y="2112926"/>
            <a:ext cx="1328675" cy="1328675"/>
          </a:xfrm>
          <a:prstGeom prst="arc">
            <a:avLst>
              <a:gd name="adj1" fmla="val 10956006"/>
              <a:gd name="adj2" fmla="val 0"/>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6" name="弧形 25"/>
          <p:cNvSpPr/>
          <p:nvPr/>
        </p:nvSpPr>
        <p:spPr>
          <a:xfrm rot="8176387">
            <a:off x="5318376" y="3020138"/>
            <a:ext cx="1546686" cy="1546686"/>
          </a:xfrm>
          <a:prstGeom prst="arc">
            <a:avLst>
              <a:gd name="adj1" fmla="val 13244638"/>
              <a:gd name="adj2" fmla="val 56923"/>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椭圆 26"/>
          <p:cNvSpPr/>
          <p:nvPr/>
        </p:nvSpPr>
        <p:spPr>
          <a:xfrm>
            <a:off x="4760030" y="1979654"/>
            <a:ext cx="360040" cy="36004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标题 4"/>
          <p:cNvSpPr txBox="1">
            <a:spLocks/>
          </p:cNvSpPr>
          <p:nvPr/>
        </p:nvSpPr>
        <p:spPr>
          <a:xfrm>
            <a:off x="4717151" y="1990356"/>
            <a:ext cx="445798"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微软雅黑" panose="020B0503020204020204" pitchFamily="34" charset="-122"/>
                <a:ea typeface="微软雅黑" panose="020B0503020204020204" pitchFamily="34" charset="-122"/>
              </a:rPr>
              <a:t>01</a:t>
            </a:r>
          </a:p>
        </p:txBody>
      </p:sp>
      <p:sp>
        <p:nvSpPr>
          <p:cNvPr id="29" name="椭圆 28"/>
          <p:cNvSpPr/>
          <p:nvPr/>
        </p:nvSpPr>
        <p:spPr>
          <a:xfrm>
            <a:off x="5289793" y="3964861"/>
            <a:ext cx="360040" cy="36004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0" name="标题 4"/>
          <p:cNvSpPr txBox="1">
            <a:spLocks/>
          </p:cNvSpPr>
          <p:nvPr/>
        </p:nvSpPr>
        <p:spPr>
          <a:xfrm>
            <a:off x="5246914" y="3975563"/>
            <a:ext cx="445798"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微软雅黑" panose="020B0503020204020204" pitchFamily="34" charset="-122"/>
                <a:ea typeface="微软雅黑" panose="020B0503020204020204" pitchFamily="34" charset="-122"/>
              </a:rPr>
              <a:t>02</a:t>
            </a:r>
          </a:p>
        </p:txBody>
      </p:sp>
      <p:sp>
        <p:nvSpPr>
          <p:cNvPr id="31" name="椭圆 30"/>
          <p:cNvSpPr/>
          <p:nvPr/>
        </p:nvSpPr>
        <p:spPr>
          <a:xfrm>
            <a:off x="7378025" y="1599300"/>
            <a:ext cx="360040" cy="36004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标题 4"/>
          <p:cNvSpPr txBox="1">
            <a:spLocks/>
          </p:cNvSpPr>
          <p:nvPr/>
        </p:nvSpPr>
        <p:spPr>
          <a:xfrm>
            <a:off x="7335146" y="1610002"/>
            <a:ext cx="445798"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微软雅黑" panose="020B0503020204020204" pitchFamily="34" charset="-122"/>
                <a:ea typeface="微软雅黑" panose="020B0503020204020204" pitchFamily="34" charset="-122"/>
              </a:rPr>
              <a:t>03</a:t>
            </a:r>
          </a:p>
        </p:txBody>
      </p:sp>
      <p:sp>
        <p:nvSpPr>
          <p:cNvPr id="33" name="矩形 32"/>
          <p:cNvSpPr/>
          <p:nvPr/>
        </p:nvSpPr>
        <p:spPr>
          <a:xfrm>
            <a:off x="1633778" y="1887332"/>
            <a:ext cx="2385512" cy="369324"/>
          </a:xfrm>
          <a:prstGeom prst="rect">
            <a:avLst/>
          </a:prstGeom>
        </p:spPr>
        <p:txBody>
          <a:bodyPr wrap="square" lIns="91431" tIns="45716" rIns="91431" bIns="45716">
            <a:spAutoFit/>
          </a:bodyPr>
          <a:lstStyle/>
          <a:p>
            <a:pPr marL="0" lvl="1"/>
            <a:r>
              <a:rPr lang="zh-CN" altLang="en-US" b="1" dirty="0">
                <a:solidFill>
                  <a:srgbClr val="2F5EB0"/>
                </a:solidFill>
                <a:latin typeface="微软雅黑" pitchFamily="34" charset="-122"/>
                <a:ea typeface="微软雅黑" pitchFamily="34" charset="-122"/>
              </a:rPr>
              <a:t>添加标题</a:t>
            </a:r>
          </a:p>
        </p:txBody>
      </p:sp>
      <p:sp>
        <p:nvSpPr>
          <p:cNvPr id="34" name="矩形 47"/>
          <p:cNvSpPr>
            <a:spLocks noChangeArrowheads="1"/>
          </p:cNvSpPr>
          <p:nvPr/>
        </p:nvSpPr>
        <p:spPr bwMode="auto">
          <a:xfrm>
            <a:off x="1633091" y="2210330"/>
            <a:ext cx="230425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在此录入上述图表的综合描述说明。</a:t>
            </a:r>
          </a:p>
        </p:txBody>
      </p:sp>
      <p:sp>
        <p:nvSpPr>
          <p:cNvPr id="35" name="矩形 34"/>
          <p:cNvSpPr/>
          <p:nvPr/>
        </p:nvSpPr>
        <p:spPr>
          <a:xfrm>
            <a:off x="3243407" y="4269171"/>
            <a:ext cx="2146270" cy="369324"/>
          </a:xfrm>
          <a:prstGeom prst="rect">
            <a:avLst/>
          </a:prstGeom>
        </p:spPr>
        <p:txBody>
          <a:bodyPr wrap="square" lIns="91431" tIns="45716" rIns="91431" bIns="45716">
            <a:spAutoFit/>
          </a:bodyPr>
          <a:lstStyle/>
          <a:p>
            <a:pPr marL="0" lvl="1"/>
            <a:r>
              <a:rPr lang="zh-CN" altLang="en-US" b="1" dirty="0">
                <a:solidFill>
                  <a:srgbClr val="2F5EB0"/>
                </a:solidFill>
                <a:latin typeface="微软雅黑" pitchFamily="34" charset="-122"/>
                <a:ea typeface="微软雅黑" pitchFamily="34" charset="-122"/>
              </a:rPr>
              <a:t>添加标题</a:t>
            </a:r>
          </a:p>
        </p:txBody>
      </p:sp>
      <p:sp>
        <p:nvSpPr>
          <p:cNvPr id="36" name="矩形 47"/>
          <p:cNvSpPr>
            <a:spLocks noChangeArrowheads="1"/>
          </p:cNvSpPr>
          <p:nvPr/>
        </p:nvSpPr>
        <p:spPr bwMode="auto">
          <a:xfrm>
            <a:off x="3242720" y="4592169"/>
            <a:ext cx="2350811" cy="587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在此录入上述图表的综合描述说明。</a:t>
            </a:r>
          </a:p>
        </p:txBody>
      </p:sp>
      <p:sp>
        <p:nvSpPr>
          <p:cNvPr id="37" name="矩形 36"/>
          <p:cNvSpPr/>
          <p:nvPr/>
        </p:nvSpPr>
        <p:spPr>
          <a:xfrm>
            <a:off x="8429703" y="2829011"/>
            <a:ext cx="2276396" cy="369324"/>
          </a:xfrm>
          <a:prstGeom prst="rect">
            <a:avLst/>
          </a:prstGeom>
        </p:spPr>
        <p:txBody>
          <a:bodyPr wrap="square" lIns="91431" tIns="45716" rIns="91431" bIns="45716">
            <a:spAutoFit/>
          </a:bodyPr>
          <a:lstStyle/>
          <a:p>
            <a:pPr marL="0" lvl="1"/>
            <a:r>
              <a:rPr lang="zh-CN" altLang="en-US" b="1" dirty="0">
                <a:solidFill>
                  <a:srgbClr val="2F5EB0"/>
                </a:solidFill>
                <a:latin typeface="微软雅黑" pitchFamily="34" charset="-122"/>
                <a:ea typeface="微软雅黑" pitchFamily="34" charset="-122"/>
              </a:rPr>
              <a:t>添加标题</a:t>
            </a:r>
          </a:p>
        </p:txBody>
      </p:sp>
      <p:sp>
        <p:nvSpPr>
          <p:cNvPr id="38" name="矩形 47"/>
          <p:cNvSpPr>
            <a:spLocks noChangeArrowheads="1"/>
          </p:cNvSpPr>
          <p:nvPr/>
        </p:nvSpPr>
        <p:spPr bwMode="auto">
          <a:xfrm>
            <a:off x="8429016" y="3152009"/>
            <a:ext cx="2277083" cy="587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在此录入上述图表的综合描述说明。</a:t>
            </a:r>
          </a:p>
        </p:txBody>
      </p:sp>
      <p:sp>
        <p:nvSpPr>
          <p:cNvPr id="39" name="矩形 85"/>
          <p:cNvSpPr>
            <a:spLocks noChangeArrowheads="1"/>
          </p:cNvSpPr>
          <p:nvPr/>
        </p:nvSpPr>
        <p:spPr bwMode="auto">
          <a:xfrm>
            <a:off x="8040426" y="4446330"/>
            <a:ext cx="3097721" cy="424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5208" tIns="57603" rIns="115208" bIns="57603">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lvl="1" indent="0" algn="r">
              <a:buNone/>
            </a:pPr>
            <a:r>
              <a:rPr lang="zh-CN" altLang="en-US" sz="2000" b="1" dirty="0">
                <a:solidFill>
                  <a:srgbClr val="2F5EB0"/>
                </a:solidFill>
              </a:rPr>
              <a:t>添加标题</a:t>
            </a:r>
          </a:p>
        </p:txBody>
      </p:sp>
      <p:sp>
        <p:nvSpPr>
          <p:cNvPr id="40" name="文本框 13"/>
          <p:cNvSpPr txBox="1"/>
          <p:nvPr/>
        </p:nvSpPr>
        <p:spPr>
          <a:xfrm>
            <a:off x="7483979" y="4822826"/>
            <a:ext cx="3654168" cy="1126454"/>
          </a:xfrm>
          <a:prstGeom prst="rect">
            <a:avLst/>
          </a:prstGeom>
          <a:noFill/>
        </p:spPr>
        <p:txBody>
          <a:bodyPr wrap="square" lIns="91435" tIns="45716" rIns="91435" bIns="45716" rtlCol="0">
            <a:spAutoFit/>
          </a:bodyPr>
          <a:lstStyle/>
          <a:p>
            <a:pPr algn="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a:p>
            <a:pPr algn="r">
              <a:lnSpc>
                <a:spcPct val="120000"/>
              </a:lnSpc>
              <a:spcBef>
                <a:spcPct val="0"/>
              </a:spcBef>
              <a:buNone/>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74" name="TextBox 73"/>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21882306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nodeType="withEffect">
                                  <p:stCondLst>
                                    <p:cond delay="50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5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22" presetClass="entr" presetSubtype="8" fill="hold" grpId="0" nodeType="withEffect">
                                  <p:stCondLst>
                                    <p:cond delay="100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500"/>
                                        <p:tgtEl>
                                          <p:spTgt spid="15"/>
                                        </p:tgtEl>
                                      </p:cBhvr>
                                    </p:animEffect>
                                  </p:childTnLst>
                                </p:cTn>
                              </p:par>
                              <p:par>
                                <p:cTn id="23" presetID="22" presetClass="entr" presetSubtype="8" fill="hold" grpId="0" nodeType="withEffect">
                                  <p:stCondLst>
                                    <p:cond delay="100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par>
                                <p:cTn id="26" presetID="53" presetClass="entr" presetSubtype="16" fill="hold" grpId="0" nodeType="withEffect">
                                  <p:stCondLst>
                                    <p:cond delay="1500"/>
                                  </p:stCondLst>
                                  <p:childTnLst>
                                    <p:set>
                                      <p:cBhvr>
                                        <p:cTn id="27" dur="1" fill="hold">
                                          <p:stCondLst>
                                            <p:cond delay="0"/>
                                          </p:stCondLst>
                                        </p:cTn>
                                        <p:tgtEl>
                                          <p:spTgt spid="27"/>
                                        </p:tgtEl>
                                        <p:attrNameLst>
                                          <p:attrName>style.visibility</p:attrName>
                                        </p:attrNameLst>
                                      </p:cBhvr>
                                      <p:to>
                                        <p:strVal val="visible"/>
                                      </p:to>
                                    </p:set>
                                    <p:anim calcmode="lin" valueType="num">
                                      <p:cBhvr>
                                        <p:cTn id="28" dur="500" fill="hold"/>
                                        <p:tgtEl>
                                          <p:spTgt spid="27"/>
                                        </p:tgtEl>
                                        <p:attrNameLst>
                                          <p:attrName>ppt_w</p:attrName>
                                        </p:attrNameLst>
                                      </p:cBhvr>
                                      <p:tavLst>
                                        <p:tav tm="0">
                                          <p:val>
                                            <p:fltVal val="0"/>
                                          </p:val>
                                        </p:tav>
                                        <p:tav tm="100000">
                                          <p:val>
                                            <p:strVal val="#ppt_w"/>
                                          </p:val>
                                        </p:tav>
                                      </p:tavLst>
                                    </p:anim>
                                    <p:anim calcmode="lin" valueType="num">
                                      <p:cBhvr>
                                        <p:cTn id="29" dur="500" fill="hold"/>
                                        <p:tgtEl>
                                          <p:spTgt spid="27"/>
                                        </p:tgtEl>
                                        <p:attrNameLst>
                                          <p:attrName>ppt_h</p:attrName>
                                        </p:attrNameLst>
                                      </p:cBhvr>
                                      <p:tavLst>
                                        <p:tav tm="0">
                                          <p:val>
                                            <p:fltVal val="0"/>
                                          </p:val>
                                        </p:tav>
                                        <p:tav tm="100000">
                                          <p:val>
                                            <p:strVal val="#ppt_h"/>
                                          </p:val>
                                        </p:tav>
                                      </p:tavLst>
                                    </p:anim>
                                    <p:animEffect transition="in" filter="fade">
                                      <p:cBhvr>
                                        <p:cTn id="30" dur="500"/>
                                        <p:tgtEl>
                                          <p:spTgt spid="27"/>
                                        </p:tgtEl>
                                      </p:cBhvr>
                                    </p:animEffect>
                                  </p:childTnLst>
                                </p:cTn>
                              </p:par>
                              <p:par>
                                <p:cTn id="31" presetID="53" presetClass="entr" presetSubtype="16" fill="hold" grpId="0" nodeType="withEffect">
                                  <p:stCondLst>
                                    <p:cond delay="1500"/>
                                  </p:stCondLst>
                                  <p:childTnLst>
                                    <p:set>
                                      <p:cBhvr>
                                        <p:cTn id="32" dur="1" fill="hold">
                                          <p:stCondLst>
                                            <p:cond delay="0"/>
                                          </p:stCondLst>
                                        </p:cTn>
                                        <p:tgtEl>
                                          <p:spTgt spid="28"/>
                                        </p:tgtEl>
                                        <p:attrNameLst>
                                          <p:attrName>style.visibility</p:attrName>
                                        </p:attrNameLst>
                                      </p:cBhvr>
                                      <p:to>
                                        <p:strVal val="visible"/>
                                      </p:to>
                                    </p:set>
                                    <p:anim calcmode="lin" valueType="num">
                                      <p:cBhvr>
                                        <p:cTn id="33" dur="500" fill="hold"/>
                                        <p:tgtEl>
                                          <p:spTgt spid="28"/>
                                        </p:tgtEl>
                                        <p:attrNameLst>
                                          <p:attrName>ppt_w</p:attrName>
                                        </p:attrNameLst>
                                      </p:cBhvr>
                                      <p:tavLst>
                                        <p:tav tm="0">
                                          <p:val>
                                            <p:fltVal val="0"/>
                                          </p:val>
                                        </p:tav>
                                        <p:tav tm="100000">
                                          <p:val>
                                            <p:strVal val="#ppt_w"/>
                                          </p:val>
                                        </p:tav>
                                      </p:tavLst>
                                    </p:anim>
                                    <p:anim calcmode="lin" valueType="num">
                                      <p:cBhvr>
                                        <p:cTn id="34" dur="500" fill="hold"/>
                                        <p:tgtEl>
                                          <p:spTgt spid="28"/>
                                        </p:tgtEl>
                                        <p:attrNameLst>
                                          <p:attrName>ppt_h</p:attrName>
                                        </p:attrNameLst>
                                      </p:cBhvr>
                                      <p:tavLst>
                                        <p:tav tm="0">
                                          <p:val>
                                            <p:fltVal val="0"/>
                                          </p:val>
                                        </p:tav>
                                        <p:tav tm="100000">
                                          <p:val>
                                            <p:strVal val="#ppt_h"/>
                                          </p:val>
                                        </p:tav>
                                      </p:tavLst>
                                    </p:anim>
                                    <p:animEffect transition="in" filter="fade">
                                      <p:cBhvr>
                                        <p:cTn id="35" dur="500"/>
                                        <p:tgtEl>
                                          <p:spTgt spid="28"/>
                                        </p:tgtEl>
                                      </p:cBhvr>
                                    </p:animEffect>
                                  </p:childTnLst>
                                </p:cTn>
                              </p:par>
                              <p:par>
                                <p:cTn id="36" presetID="53" presetClass="entr" presetSubtype="16" fill="hold" grpId="0" nodeType="withEffect">
                                  <p:stCondLst>
                                    <p:cond delay="150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1500"/>
                                  </p:stCondLst>
                                  <p:childTnLst>
                                    <p:set>
                                      <p:cBhvr>
                                        <p:cTn id="42" dur="1" fill="hold">
                                          <p:stCondLst>
                                            <p:cond delay="0"/>
                                          </p:stCondLst>
                                        </p:cTn>
                                        <p:tgtEl>
                                          <p:spTgt spid="30"/>
                                        </p:tgtEl>
                                        <p:attrNameLst>
                                          <p:attrName>style.visibility</p:attrName>
                                        </p:attrNameLst>
                                      </p:cBhvr>
                                      <p:to>
                                        <p:strVal val="visible"/>
                                      </p:to>
                                    </p:set>
                                    <p:anim calcmode="lin" valueType="num">
                                      <p:cBhvr>
                                        <p:cTn id="43" dur="500" fill="hold"/>
                                        <p:tgtEl>
                                          <p:spTgt spid="30"/>
                                        </p:tgtEl>
                                        <p:attrNameLst>
                                          <p:attrName>ppt_w</p:attrName>
                                        </p:attrNameLst>
                                      </p:cBhvr>
                                      <p:tavLst>
                                        <p:tav tm="0">
                                          <p:val>
                                            <p:fltVal val="0"/>
                                          </p:val>
                                        </p:tav>
                                        <p:tav tm="100000">
                                          <p:val>
                                            <p:strVal val="#ppt_w"/>
                                          </p:val>
                                        </p:tav>
                                      </p:tavLst>
                                    </p:anim>
                                    <p:anim calcmode="lin" valueType="num">
                                      <p:cBhvr>
                                        <p:cTn id="44" dur="500" fill="hold"/>
                                        <p:tgtEl>
                                          <p:spTgt spid="30"/>
                                        </p:tgtEl>
                                        <p:attrNameLst>
                                          <p:attrName>ppt_h</p:attrName>
                                        </p:attrNameLst>
                                      </p:cBhvr>
                                      <p:tavLst>
                                        <p:tav tm="0">
                                          <p:val>
                                            <p:fltVal val="0"/>
                                          </p:val>
                                        </p:tav>
                                        <p:tav tm="100000">
                                          <p:val>
                                            <p:strVal val="#ppt_h"/>
                                          </p:val>
                                        </p:tav>
                                      </p:tavLst>
                                    </p:anim>
                                    <p:animEffect transition="in" filter="fade">
                                      <p:cBhvr>
                                        <p:cTn id="45" dur="500"/>
                                        <p:tgtEl>
                                          <p:spTgt spid="30"/>
                                        </p:tgtEl>
                                      </p:cBhvr>
                                    </p:animEffect>
                                  </p:childTnLst>
                                </p:cTn>
                              </p:par>
                              <p:par>
                                <p:cTn id="46" presetID="53" presetClass="entr" presetSubtype="16" fill="hold" grpId="0" nodeType="withEffect">
                                  <p:stCondLst>
                                    <p:cond delay="1500"/>
                                  </p:stCondLst>
                                  <p:childTnLst>
                                    <p:set>
                                      <p:cBhvr>
                                        <p:cTn id="47" dur="1" fill="hold">
                                          <p:stCondLst>
                                            <p:cond delay="0"/>
                                          </p:stCondLst>
                                        </p:cTn>
                                        <p:tgtEl>
                                          <p:spTgt spid="31"/>
                                        </p:tgtEl>
                                        <p:attrNameLst>
                                          <p:attrName>style.visibility</p:attrName>
                                        </p:attrNameLst>
                                      </p:cBhvr>
                                      <p:to>
                                        <p:strVal val="visible"/>
                                      </p:to>
                                    </p:set>
                                    <p:anim calcmode="lin" valueType="num">
                                      <p:cBhvr>
                                        <p:cTn id="48" dur="500" fill="hold"/>
                                        <p:tgtEl>
                                          <p:spTgt spid="31"/>
                                        </p:tgtEl>
                                        <p:attrNameLst>
                                          <p:attrName>ppt_w</p:attrName>
                                        </p:attrNameLst>
                                      </p:cBhvr>
                                      <p:tavLst>
                                        <p:tav tm="0">
                                          <p:val>
                                            <p:fltVal val="0"/>
                                          </p:val>
                                        </p:tav>
                                        <p:tav tm="100000">
                                          <p:val>
                                            <p:strVal val="#ppt_w"/>
                                          </p:val>
                                        </p:tav>
                                      </p:tavLst>
                                    </p:anim>
                                    <p:anim calcmode="lin" valueType="num">
                                      <p:cBhvr>
                                        <p:cTn id="49" dur="500" fill="hold"/>
                                        <p:tgtEl>
                                          <p:spTgt spid="31"/>
                                        </p:tgtEl>
                                        <p:attrNameLst>
                                          <p:attrName>ppt_h</p:attrName>
                                        </p:attrNameLst>
                                      </p:cBhvr>
                                      <p:tavLst>
                                        <p:tav tm="0">
                                          <p:val>
                                            <p:fltVal val="0"/>
                                          </p:val>
                                        </p:tav>
                                        <p:tav tm="100000">
                                          <p:val>
                                            <p:strVal val="#ppt_h"/>
                                          </p:val>
                                        </p:tav>
                                      </p:tavLst>
                                    </p:anim>
                                    <p:animEffect transition="in" filter="fade">
                                      <p:cBhvr>
                                        <p:cTn id="50" dur="500"/>
                                        <p:tgtEl>
                                          <p:spTgt spid="31"/>
                                        </p:tgtEl>
                                      </p:cBhvr>
                                    </p:animEffect>
                                  </p:childTnLst>
                                </p:cTn>
                              </p:par>
                              <p:par>
                                <p:cTn id="51" presetID="53" presetClass="entr" presetSubtype="16" fill="hold" grpId="0" nodeType="withEffect">
                                  <p:stCondLst>
                                    <p:cond delay="150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Effect transition="in" filter="fade">
                                      <p:cBhvr>
                                        <p:cTn id="55" dur="500"/>
                                        <p:tgtEl>
                                          <p:spTgt spid="32"/>
                                        </p:tgtEl>
                                      </p:cBhvr>
                                    </p:animEffect>
                                  </p:childTnLst>
                                </p:cTn>
                              </p:par>
                              <p:par>
                                <p:cTn id="56" presetID="14" presetClass="entr" presetSubtype="10" fill="hold" grpId="0" nodeType="withEffect">
                                  <p:stCondLst>
                                    <p:cond delay="2000"/>
                                  </p:stCondLst>
                                  <p:childTnLst>
                                    <p:set>
                                      <p:cBhvr>
                                        <p:cTn id="57" dur="1" fill="hold">
                                          <p:stCondLst>
                                            <p:cond delay="0"/>
                                          </p:stCondLst>
                                        </p:cTn>
                                        <p:tgtEl>
                                          <p:spTgt spid="33"/>
                                        </p:tgtEl>
                                        <p:attrNameLst>
                                          <p:attrName>style.visibility</p:attrName>
                                        </p:attrNameLst>
                                      </p:cBhvr>
                                      <p:to>
                                        <p:strVal val="visible"/>
                                      </p:to>
                                    </p:set>
                                    <p:animEffect transition="in" filter="randombar(horizontal)">
                                      <p:cBhvr>
                                        <p:cTn id="58" dur="400"/>
                                        <p:tgtEl>
                                          <p:spTgt spid="33"/>
                                        </p:tgtEl>
                                      </p:cBhvr>
                                    </p:animEffect>
                                  </p:childTnLst>
                                </p:cTn>
                              </p:par>
                              <p:par>
                                <p:cTn id="59" presetID="14" presetClass="entr" presetSubtype="10" fill="hold" grpId="0" nodeType="withEffect">
                                  <p:stCondLst>
                                    <p:cond delay="2000"/>
                                  </p:stCondLst>
                                  <p:childTnLst>
                                    <p:set>
                                      <p:cBhvr>
                                        <p:cTn id="60" dur="1" fill="hold">
                                          <p:stCondLst>
                                            <p:cond delay="0"/>
                                          </p:stCondLst>
                                        </p:cTn>
                                        <p:tgtEl>
                                          <p:spTgt spid="34"/>
                                        </p:tgtEl>
                                        <p:attrNameLst>
                                          <p:attrName>style.visibility</p:attrName>
                                        </p:attrNameLst>
                                      </p:cBhvr>
                                      <p:to>
                                        <p:strVal val="visible"/>
                                      </p:to>
                                    </p:set>
                                    <p:animEffect transition="in" filter="randombar(horizontal)">
                                      <p:cBhvr>
                                        <p:cTn id="61" dur="400"/>
                                        <p:tgtEl>
                                          <p:spTgt spid="34"/>
                                        </p:tgtEl>
                                      </p:cBhvr>
                                    </p:animEffect>
                                  </p:childTnLst>
                                </p:cTn>
                              </p:par>
                            </p:childTnLst>
                          </p:cTn>
                        </p:par>
                        <p:par>
                          <p:cTn id="62" fill="hold">
                            <p:stCondLst>
                              <p:cond delay="2400"/>
                            </p:stCondLst>
                            <p:childTnLst>
                              <p:par>
                                <p:cTn id="63" presetID="22" presetClass="entr" presetSubtype="1" fill="hold" grpId="0" nodeType="after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wipe(up)">
                                      <p:cBhvr>
                                        <p:cTn id="65" dur="500"/>
                                        <p:tgtEl>
                                          <p:spTgt spid="25"/>
                                        </p:tgtEl>
                                      </p:cBhvr>
                                    </p:animEffect>
                                  </p:childTnLst>
                                </p:cTn>
                              </p:par>
                              <p:par>
                                <p:cTn id="66" presetID="14" presetClass="entr" presetSubtype="10" fill="hold" grpId="0" nodeType="withEffect">
                                  <p:stCondLst>
                                    <p:cond delay="500"/>
                                  </p:stCondLst>
                                  <p:childTnLst>
                                    <p:set>
                                      <p:cBhvr>
                                        <p:cTn id="67" dur="1" fill="hold">
                                          <p:stCondLst>
                                            <p:cond delay="0"/>
                                          </p:stCondLst>
                                        </p:cTn>
                                        <p:tgtEl>
                                          <p:spTgt spid="35"/>
                                        </p:tgtEl>
                                        <p:attrNameLst>
                                          <p:attrName>style.visibility</p:attrName>
                                        </p:attrNameLst>
                                      </p:cBhvr>
                                      <p:to>
                                        <p:strVal val="visible"/>
                                      </p:to>
                                    </p:set>
                                    <p:animEffect transition="in" filter="randombar(horizontal)">
                                      <p:cBhvr>
                                        <p:cTn id="68" dur="400"/>
                                        <p:tgtEl>
                                          <p:spTgt spid="35"/>
                                        </p:tgtEl>
                                      </p:cBhvr>
                                    </p:animEffect>
                                  </p:childTnLst>
                                </p:cTn>
                              </p:par>
                              <p:par>
                                <p:cTn id="69" presetID="14" presetClass="entr" presetSubtype="10" fill="hold" grpId="0" nodeType="withEffect">
                                  <p:stCondLst>
                                    <p:cond delay="500"/>
                                  </p:stCondLst>
                                  <p:childTnLst>
                                    <p:set>
                                      <p:cBhvr>
                                        <p:cTn id="70" dur="1" fill="hold">
                                          <p:stCondLst>
                                            <p:cond delay="0"/>
                                          </p:stCondLst>
                                        </p:cTn>
                                        <p:tgtEl>
                                          <p:spTgt spid="36"/>
                                        </p:tgtEl>
                                        <p:attrNameLst>
                                          <p:attrName>style.visibility</p:attrName>
                                        </p:attrNameLst>
                                      </p:cBhvr>
                                      <p:to>
                                        <p:strVal val="visible"/>
                                      </p:to>
                                    </p:set>
                                    <p:animEffect transition="in" filter="randombar(horizontal)">
                                      <p:cBhvr>
                                        <p:cTn id="71" dur="400"/>
                                        <p:tgtEl>
                                          <p:spTgt spid="36"/>
                                        </p:tgtEl>
                                      </p:cBhvr>
                                    </p:animEffect>
                                  </p:childTnLst>
                                </p:cTn>
                              </p:par>
                            </p:childTnLst>
                          </p:cTn>
                        </p:par>
                        <p:par>
                          <p:cTn id="72" fill="hold">
                            <p:stCondLst>
                              <p:cond delay="3300"/>
                            </p:stCondLst>
                            <p:childTnLst>
                              <p:par>
                                <p:cTn id="73" presetID="22" presetClass="entr" presetSubtype="8" fill="hold" grpId="0" nodeType="after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wipe(left)">
                                      <p:cBhvr>
                                        <p:cTn id="75" dur="500"/>
                                        <p:tgtEl>
                                          <p:spTgt spid="26"/>
                                        </p:tgtEl>
                                      </p:cBhvr>
                                    </p:animEffect>
                                  </p:childTnLst>
                                </p:cTn>
                              </p:par>
                              <p:par>
                                <p:cTn id="76" presetID="14" presetClass="entr" presetSubtype="10" fill="hold" grpId="0" nodeType="withEffect">
                                  <p:stCondLst>
                                    <p:cond delay="500"/>
                                  </p:stCondLst>
                                  <p:childTnLst>
                                    <p:set>
                                      <p:cBhvr>
                                        <p:cTn id="77" dur="1" fill="hold">
                                          <p:stCondLst>
                                            <p:cond delay="0"/>
                                          </p:stCondLst>
                                        </p:cTn>
                                        <p:tgtEl>
                                          <p:spTgt spid="37"/>
                                        </p:tgtEl>
                                        <p:attrNameLst>
                                          <p:attrName>style.visibility</p:attrName>
                                        </p:attrNameLst>
                                      </p:cBhvr>
                                      <p:to>
                                        <p:strVal val="visible"/>
                                      </p:to>
                                    </p:set>
                                    <p:animEffect transition="in" filter="randombar(horizontal)">
                                      <p:cBhvr>
                                        <p:cTn id="78" dur="400"/>
                                        <p:tgtEl>
                                          <p:spTgt spid="37"/>
                                        </p:tgtEl>
                                      </p:cBhvr>
                                    </p:animEffect>
                                  </p:childTnLst>
                                </p:cTn>
                              </p:par>
                              <p:par>
                                <p:cTn id="79" presetID="14" presetClass="entr" presetSubtype="10" fill="hold" grpId="0" nodeType="withEffect">
                                  <p:stCondLst>
                                    <p:cond delay="500"/>
                                  </p:stCondLst>
                                  <p:childTnLst>
                                    <p:set>
                                      <p:cBhvr>
                                        <p:cTn id="80" dur="1" fill="hold">
                                          <p:stCondLst>
                                            <p:cond delay="0"/>
                                          </p:stCondLst>
                                        </p:cTn>
                                        <p:tgtEl>
                                          <p:spTgt spid="38"/>
                                        </p:tgtEl>
                                        <p:attrNameLst>
                                          <p:attrName>style.visibility</p:attrName>
                                        </p:attrNameLst>
                                      </p:cBhvr>
                                      <p:to>
                                        <p:strVal val="visible"/>
                                      </p:to>
                                    </p:set>
                                    <p:animEffect transition="in" filter="randombar(horizontal)">
                                      <p:cBhvr>
                                        <p:cTn id="81" dur="400"/>
                                        <p:tgtEl>
                                          <p:spTgt spid="38"/>
                                        </p:tgtEl>
                                      </p:cBhvr>
                                    </p:animEffect>
                                  </p:childTnLst>
                                </p:cTn>
                              </p:par>
                            </p:childTnLst>
                          </p:cTn>
                        </p:par>
                        <p:par>
                          <p:cTn id="82" fill="hold">
                            <p:stCondLst>
                              <p:cond delay="4200"/>
                            </p:stCondLst>
                            <p:childTnLst>
                              <p:par>
                                <p:cTn id="83" presetID="22" presetClass="entr" presetSubtype="2" fill="hold" grpId="0" nodeType="afterEffect">
                                  <p:stCondLst>
                                    <p:cond delay="0"/>
                                  </p:stCondLst>
                                  <p:childTnLst>
                                    <p:set>
                                      <p:cBhvr>
                                        <p:cTn id="84" dur="1" fill="hold">
                                          <p:stCondLst>
                                            <p:cond delay="0"/>
                                          </p:stCondLst>
                                        </p:cTn>
                                        <p:tgtEl>
                                          <p:spTgt spid="39"/>
                                        </p:tgtEl>
                                        <p:attrNameLst>
                                          <p:attrName>style.visibility</p:attrName>
                                        </p:attrNameLst>
                                      </p:cBhvr>
                                      <p:to>
                                        <p:strVal val="visible"/>
                                      </p:to>
                                    </p:set>
                                    <p:animEffect transition="in" filter="wipe(right)">
                                      <p:cBhvr>
                                        <p:cTn id="85" dur="500"/>
                                        <p:tgtEl>
                                          <p:spTgt spid="39"/>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wipe(right)">
                                      <p:cBhvr>
                                        <p:cTn id="88" dur="750"/>
                                        <p:tgtEl>
                                          <p:spTgt spid="40"/>
                                        </p:tgtEl>
                                      </p:cBhvr>
                                    </p:animEffect>
                                  </p:childTnLst>
                                </p:cTn>
                              </p:par>
                            </p:childTnLst>
                          </p:cTn>
                        </p:par>
                        <p:par>
                          <p:cTn id="89" fill="hold">
                            <p:stCondLst>
                              <p:cond delay="4950"/>
                            </p:stCondLst>
                            <p:childTnLst>
                              <p:par>
                                <p:cTn id="90" presetID="10" presetClass="entr" presetSubtype="0" fill="hold" grpId="0" nodeType="afterEffect">
                                  <p:stCondLst>
                                    <p:cond delay="0"/>
                                  </p:stCondLst>
                                  <p:childTnLst>
                                    <p:set>
                                      <p:cBhvr>
                                        <p:cTn id="91" dur="1" fill="hold">
                                          <p:stCondLst>
                                            <p:cond delay="0"/>
                                          </p:stCondLst>
                                        </p:cTn>
                                        <p:tgtEl>
                                          <p:spTgt spid="74"/>
                                        </p:tgtEl>
                                        <p:attrNameLst>
                                          <p:attrName>style.visibility</p:attrName>
                                        </p:attrNameLst>
                                      </p:cBhvr>
                                      <p:to>
                                        <p:strVal val="visible"/>
                                      </p:to>
                                    </p:set>
                                    <p:animEffect transition="in" filter="fade">
                                      <p:cBhvr>
                                        <p:cTn id="92" dur="125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5" grpId="0" animBg="1"/>
      <p:bldP spid="26" grpId="0" animBg="1"/>
      <p:bldP spid="27" grpId="0" animBg="1"/>
      <p:bldP spid="28" grpId="0"/>
      <p:bldP spid="29" grpId="0" animBg="1"/>
      <p:bldP spid="30" grpId="0"/>
      <p:bldP spid="31" grpId="0" animBg="1"/>
      <p:bldP spid="32" grpId="0"/>
      <p:bldP spid="33" grpId="0"/>
      <p:bldP spid="34" grpId="0"/>
      <p:bldP spid="35" grpId="0"/>
      <p:bldP spid="36" grpId="0"/>
      <p:bldP spid="37" grpId="0"/>
      <p:bldP spid="38" grpId="0"/>
      <p:bldP spid="39" grpId="0"/>
      <p:bldP spid="40" grpId="0"/>
      <p:bldP spid="7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38</a:t>
            </a:r>
            <a:endParaRPr lang="zh-CN" dirty="0">
              <a:latin typeface="方正兰亭超细黑简体" panose="02000000000000000000" pitchFamily="2" charset="-122"/>
              <a:ea typeface="方正兰亭超细黑简体" panose="02000000000000000000" pitchFamily="2"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添加标题</a:t>
            </a:r>
          </a:p>
        </p:txBody>
      </p:sp>
      <p:sp>
        <p:nvSpPr>
          <p:cNvPr id="59" name="矩形 58"/>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KSO_Shape"/>
          <p:cNvSpPr>
            <a:spLocks/>
          </p:cNvSpPr>
          <p:nvPr/>
        </p:nvSpPr>
        <p:spPr bwMode="auto">
          <a:xfrm>
            <a:off x="340953" y="219029"/>
            <a:ext cx="303111" cy="25764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43" name="燕尾形 42"/>
          <p:cNvSpPr/>
          <p:nvPr/>
        </p:nvSpPr>
        <p:spPr>
          <a:xfrm>
            <a:off x="3454171" y="1988840"/>
            <a:ext cx="1152128" cy="1944216"/>
          </a:xfrm>
          <a:prstGeom prst="chevron">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4" name="燕尾形 43"/>
          <p:cNvSpPr/>
          <p:nvPr/>
        </p:nvSpPr>
        <p:spPr>
          <a:xfrm>
            <a:off x="6382915" y="1988840"/>
            <a:ext cx="1152128" cy="1944216"/>
          </a:xfrm>
          <a:prstGeom prst="chevron">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5" name="燕尾形 44"/>
          <p:cNvSpPr/>
          <p:nvPr/>
        </p:nvSpPr>
        <p:spPr>
          <a:xfrm>
            <a:off x="9337947" y="1988840"/>
            <a:ext cx="1152128" cy="1944216"/>
          </a:xfrm>
          <a:prstGeom prst="chevron">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6" name="文本框 47"/>
          <p:cNvSpPr txBox="1"/>
          <p:nvPr/>
        </p:nvSpPr>
        <p:spPr>
          <a:xfrm>
            <a:off x="2054090" y="2235344"/>
            <a:ext cx="1107996" cy="369332"/>
          </a:xfrm>
          <a:prstGeom prst="rect">
            <a:avLst/>
          </a:prstGeom>
          <a:noFill/>
          <a:effectLst/>
        </p:spPr>
        <p:txBody>
          <a:bodyPr wrap="none" rtlCol="0">
            <a:spAutoFit/>
          </a:bodyPr>
          <a:lstStyle/>
          <a:p>
            <a:r>
              <a:rPr lang="zh-CN" altLang="en-US" b="1" dirty="0">
                <a:solidFill>
                  <a:srgbClr val="2F5EB0"/>
                </a:solidFill>
                <a:latin typeface="微软雅黑" panose="020B0503020204020204" pitchFamily="34" charset="-122"/>
                <a:ea typeface="微软雅黑" panose="020B0503020204020204" pitchFamily="34" charset="-122"/>
              </a:rPr>
              <a:t>添加标题</a:t>
            </a:r>
          </a:p>
        </p:txBody>
      </p:sp>
      <p:sp>
        <p:nvSpPr>
          <p:cNvPr id="47" name="文本框 48"/>
          <p:cNvSpPr txBox="1"/>
          <p:nvPr/>
        </p:nvSpPr>
        <p:spPr>
          <a:xfrm>
            <a:off x="1633091" y="2576400"/>
            <a:ext cx="1944216" cy="1212640"/>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请在此处添加文字信息，表达图的含义请在此处添加文字。</a:t>
            </a:r>
          </a:p>
          <a:p>
            <a:pPr algn="just">
              <a:lnSpc>
                <a:spcPct val="13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48" name="组合 47"/>
          <p:cNvGrpSpPr/>
          <p:nvPr/>
        </p:nvGrpSpPr>
        <p:grpSpPr>
          <a:xfrm>
            <a:off x="3639715" y="2600908"/>
            <a:ext cx="720080" cy="720080"/>
            <a:chOff x="3639715" y="2600908"/>
            <a:chExt cx="720080" cy="720080"/>
          </a:xfrm>
        </p:grpSpPr>
        <p:sp>
          <p:nvSpPr>
            <p:cNvPr id="49" name="椭圆 48"/>
            <p:cNvSpPr/>
            <p:nvPr/>
          </p:nvSpPr>
          <p:spPr>
            <a:xfrm>
              <a:off x="3639715" y="2600908"/>
              <a:ext cx="720080" cy="720080"/>
            </a:xfrm>
            <a:prstGeom prst="ellipse">
              <a:avLst/>
            </a:prstGeom>
            <a:solidFill>
              <a:schemeClr val="bg1"/>
            </a:solidFill>
            <a:ln w="57150">
              <a:solidFill>
                <a:srgbClr val="2F5EB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0" name="Freeform 66"/>
            <p:cNvSpPr>
              <a:spLocks noEditPoints="1"/>
            </p:cNvSpPr>
            <p:nvPr/>
          </p:nvSpPr>
          <p:spPr bwMode="auto">
            <a:xfrm>
              <a:off x="3807803" y="2722630"/>
              <a:ext cx="379591" cy="468907"/>
            </a:xfrm>
            <a:custGeom>
              <a:avLst/>
              <a:gdLst>
                <a:gd name="T0" fmla="*/ 196 w 208"/>
                <a:gd name="T1" fmla="*/ 256 h 256"/>
                <a:gd name="T2" fmla="*/ 12 w 208"/>
                <a:gd name="T3" fmla="*/ 256 h 256"/>
                <a:gd name="T4" fmla="*/ 0 w 208"/>
                <a:gd name="T5" fmla="*/ 244 h 256"/>
                <a:gd name="T6" fmla="*/ 0 w 208"/>
                <a:gd name="T7" fmla="*/ 140 h 256"/>
                <a:gd name="T8" fmla="*/ 12 w 208"/>
                <a:gd name="T9" fmla="*/ 128 h 256"/>
                <a:gd name="T10" fmla="*/ 32 w 208"/>
                <a:gd name="T11" fmla="*/ 128 h 256"/>
                <a:gd name="T12" fmla="*/ 32 w 208"/>
                <a:gd name="T13" fmla="*/ 72 h 256"/>
                <a:gd name="T14" fmla="*/ 104 w 208"/>
                <a:gd name="T15" fmla="*/ 0 h 256"/>
                <a:gd name="T16" fmla="*/ 176 w 208"/>
                <a:gd name="T17" fmla="*/ 72 h 256"/>
                <a:gd name="T18" fmla="*/ 176 w 208"/>
                <a:gd name="T19" fmla="*/ 128 h 256"/>
                <a:gd name="T20" fmla="*/ 196 w 208"/>
                <a:gd name="T21" fmla="*/ 128 h 256"/>
                <a:gd name="T22" fmla="*/ 208 w 208"/>
                <a:gd name="T23" fmla="*/ 140 h 256"/>
                <a:gd name="T24" fmla="*/ 208 w 208"/>
                <a:gd name="T25" fmla="*/ 244 h 256"/>
                <a:gd name="T26" fmla="*/ 196 w 208"/>
                <a:gd name="T27" fmla="*/ 256 h 256"/>
                <a:gd name="T28" fmla="*/ 92 w 208"/>
                <a:gd name="T29" fmla="*/ 197 h 256"/>
                <a:gd name="T30" fmla="*/ 92 w 208"/>
                <a:gd name="T31" fmla="*/ 220 h 256"/>
                <a:gd name="T32" fmla="*/ 104 w 208"/>
                <a:gd name="T33" fmla="*/ 232 h 256"/>
                <a:gd name="T34" fmla="*/ 116 w 208"/>
                <a:gd name="T35" fmla="*/ 220 h 256"/>
                <a:gd name="T36" fmla="*/ 116 w 208"/>
                <a:gd name="T37" fmla="*/ 197 h 256"/>
                <a:gd name="T38" fmla="*/ 128 w 208"/>
                <a:gd name="T39" fmla="*/ 176 h 256"/>
                <a:gd name="T40" fmla="*/ 104 w 208"/>
                <a:gd name="T41" fmla="*/ 152 h 256"/>
                <a:gd name="T42" fmla="*/ 80 w 208"/>
                <a:gd name="T43" fmla="*/ 176 h 256"/>
                <a:gd name="T44" fmla="*/ 92 w 208"/>
                <a:gd name="T45" fmla="*/ 197 h 256"/>
                <a:gd name="T46" fmla="*/ 152 w 208"/>
                <a:gd name="T47" fmla="*/ 72 h 256"/>
                <a:gd name="T48" fmla="*/ 104 w 208"/>
                <a:gd name="T49" fmla="*/ 24 h 256"/>
                <a:gd name="T50" fmla="*/ 56 w 208"/>
                <a:gd name="T51" fmla="*/ 72 h 256"/>
                <a:gd name="T52" fmla="*/ 56 w 208"/>
                <a:gd name="T53" fmla="*/ 128 h 256"/>
                <a:gd name="T54" fmla="*/ 152 w 208"/>
                <a:gd name="T55" fmla="*/ 128 h 256"/>
                <a:gd name="T56" fmla="*/ 152 w 208"/>
                <a:gd name="T57" fmla="*/ 7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8" h="256">
                  <a:moveTo>
                    <a:pt x="196" y="256"/>
                  </a:moveTo>
                  <a:cubicBezTo>
                    <a:pt x="12" y="256"/>
                    <a:pt x="12" y="256"/>
                    <a:pt x="12" y="256"/>
                  </a:cubicBezTo>
                  <a:cubicBezTo>
                    <a:pt x="5" y="256"/>
                    <a:pt x="0" y="251"/>
                    <a:pt x="0" y="244"/>
                  </a:cubicBezTo>
                  <a:cubicBezTo>
                    <a:pt x="0" y="140"/>
                    <a:pt x="0" y="140"/>
                    <a:pt x="0" y="140"/>
                  </a:cubicBezTo>
                  <a:cubicBezTo>
                    <a:pt x="0" y="133"/>
                    <a:pt x="5" y="128"/>
                    <a:pt x="12" y="128"/>
                  </a:cubicBezTo>
                  <a:cubicBezTo>
                    <a:pt x="32" y="128"/>
                    <a:pt x="32" y="128"/>
                    <a:pt x="32" y="128"/>
                  </a:cubicBezTo>
                  <a:cubicBezTo>
                    <a:pt x="32" y="72"/>
                    <a:pt x="32" y="72"/>
                    <a:pt x="32" y="72"/>
                  </a:cubicBezTo>
                  <a:cubicBezTo>
                    <a:pt x="32" y="32"/>
                    <a:pt x="64" y="0"/>
                    <a:pt x="104" y="0"/>
                  </a:cubicBezTo>
                  <a:cubicBezTo>
                    <a:pt x="144" y="0"/>
                    <a:pt x="176" y="32"/>
                    <a:pt x="176" y="72"/>
                  </a:cubicBezTo>
                  <a:cubicBezTo>
                    <a:pt x="176" y="128"/>
                    <a:pt x="176" y="128"/>
                    <a:pt x="176" y="128"/>
                  </a:cubicBezTo>
                  <a:cubicBezTo>
                    <a:pt x="196" y="128"/>
                    <a:pt x="196" y="128"/>
                    <a:pt x="196" y="128"/>
                  </a:cubicBezTo>
                  <a:cubicBezTo>
                    <a:pt x="203" y="128"/>
                    <a:pt x="208" y="133"/>
                    <a:pt x="208" y="140"/>
                  </a:cubicBezTo>
                  <a:cubicBezTo>
                    <a:pt x="208" y="244"/>
                    <a:pt x="208" y="244"/>
                    <a:pt x="208" y="244"/>
                  </a:cubicBezTo>
                  <a:cubicBezTo>
                    <a:pt x="208" y="251"/>
                    <a:pt x="203" y="256"/>
                    <a:pt x="196" y="256"/>
                  </a:cubicBezTo>
                  <a:moveTo>
                    <a:pt x="92" y="197"/>
                  </a:moveTo>
                  <a:cubicBezTo>
                    <a:pt x="92" y="220"/>
                    <a:pt x="92" y="220"/>
                    <a:pt x="92" y="220"/>
                  </a:cubicBezTo>
                  <a:cubicBezTo>
                    <a:pt x="92" y="227"/>
                    <a:pt x="97" y="232"/>
                    <a:pt x="104" y="232"/>
                  </a:cubicBezTo>
                  <a:cubicBezTo>
                    <a:pt x="111" y="232"/>
                    <a:pt x="116" y="227"/>
                    <a:pt x="116" y="220"/>
                  </a:cubicBezTo>
                  <a:cubicBezTo>
                    <a:pt x="116" y="197"/>
                    <a:pt x="116" y="197"/>
                    <a:pt x="116" y="197"/>
                  </a:cubicBezTo>
                  <a:cubicBezTo>
                    <a:pt x="123" y="193"/>
                    <a:pt x="128" y="185"/>
                    <a:pt x="128" y="176"/>
                  </a:cubicBezTo>
                  <a:cubicBezTo>
                    <a:pt x="128" y="163"/>
                    <a:pt x="117" y="152"/>
                    <a:pt x="104" y="152"/>
                  </a:cubicBezTo>
                  <a:cubicBezTo>
                    <a:pt x="91" y="152"/>
                    <a:pt x="80" y="163"/>
                    <a:pt x="80" y="176"/>
                  </a:cubicBezTo>
                  <a:cubicBezTo>
                    <a:pt x="80" y="185"/>
                    <a:pt x="85" y="193"/>
                    <a:pt x="92" y="197"/>
                  </a:cubicBezTo>
                  <a:moveTo>
                    <a:pt x="152" y="72"/>
                  </a:moveTo>
                  <a:cubicBezTo>
                    <a:pt x="152" y="45"/>
                    <a:pt x="131" y="24"/>
                    <a:pt x="104" y="24"/>
                  </a:cubicBezTo>
                  <a:cubicBezTo>
                    <a:pt x="77" y="24"/>
                    <a:pt x="56" y="45"/>
                    <a:pt x="56" y="72"/>
                  </a:cubicBezTo>
                  <a:cubicBezTo>
                    <a:pt x="56" y="128"/>
                    <a:pt x="56" y="128"/>
                    <a:pt x="56" y="128"/>
                  </a:cubicBezTo>
                  <a:cubicBezTo>
                    <a:pt x="152" y="128"/>
                    <a:pt x="152" y="128"/>
                    <a:pt x="152" y="128"/>
                  </a:cubicBezTo>
                  <a:lnTo>
                    <a:pt x="152" y="72"/>
                  </a:lnTo>
                  <a:close/>
                </a:path>
              </a:pathLst>
            </a:custGeom>
            <a:solidFill>
              <a:srgbClr val="2F5EB0"/>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rgbClr val="0070C0"/>
                </a:solidFill>
              </a:endParaRPr>
            </a:p>
          </p:txBody>
        </p:sp>
      </p:grpSp>
      <p:grpSp>
        <p:nvGrpSpPr>
          <p:cNvPr id="51" name="组合 50"/>
          <p:cNvGrpSpPr/>
          <p:nvPr/>
        </p:nvGrpSpPr>
        <p:grpSpPr>
          <a:xfrm>
            <a:off x="6568459" y="2600908"/>
            <a:ext cx="720080" cy="720080"/>
            <a:chOff x="6568459" y="2600908"/>
            <a:chExt cx="720080" cy="720080"/>
          </a:xfrm>
        </p:grpSpPr>
        <p:sp>
          <p:nvSpPr>
            <p:cNvPr id="52" name="椭圆 51"/>
            <p:cNvSpPr/>
            <p:nvPr/>
          </p:nvSpPr>
          <p:spPr>
            <a:xfrm>
              <a:off x="6568459" y="2600908"/>
              <a:ext cx="720080" cy="720080"/>
            </a:xfrm>
            <a:prstGeom prst="ellipse">
              <a:avLst/>
            </a:prstGeom>
            <a:solidFill>
              <a:schemeClr val="bg1"/>
            </a:solidFill>
            <a:ln w="57150">
              <a:solidFill>
                <a:srgbClr val="2F5EB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3" name="Freeform 107"/>
            <p:cNvSpPr>
              <a:spLocks noEditPoints="1"/>
            </p:cNvSpPr>
            <p:nvPr/>
          </p:nvSpPr>
          <p:spPr bwMode="auto">
            <a:xfrm>
              <a:off x="6746415" y="2820736"/>
              <a:ext cx="364168" cy="332120"/>
            </a:xfrm>
            <a:custGeom>
              <a:avLst/>
              <a:gdLst>
                <a:gd name="T0" fmla="*/ 244 w 256"/>
                <a:gd name="T1" fmla="*/ 196 h 232"/>
                <a:gd name="T2" fmla="*/ 188 w 256"/>
                <a:gd name="T3" fmla="*/ 196 h 232"/>
                <a:gd name="T4" fmla="*/ 96 w 256"/>
                <a:gd name="T5" fmla="*/ 196 h 232"/>
                <a:gd name="T6" fmla="*/ 84 w 256"/>
                <a:gd name="T7" fmla="*/ 196 h 232"/>
                <a:gd name="T8" fmla="*/ 81 w 256"/>
                <a:gd name="T9" fmla="*/ 196 h 232"/>
                <a:gd name="T10" fmla="*/ 48 w 256"/>
                <a:gd name="T11" fmla="*/ 228 h 232"/>
                <a:gd name="T12" fmla="*/ 40 w 256"/>
                <a:gd name="T13" fmla="*/ 232 h 232"/>
                <a:gd name="T14" fmla="*/ 40 w 256"/>
                <a:gd name="T15" fmla="*/ 232 h 232"/>
                <a:gd name="T16" fmla="*/ 32 w 256"/>
                <a:gd name="T17" fmla="*/ 228 h 232"/>
                <a:gd name="T18" fmla="*/ 31 w 256"/>
                <a:gd name="T19" fmla="*/ 228 h 232"/>
                <a:gd name="T20" fmla="*/ 30 w 256"/>
                <a:gd name="T21" fmla="*/ 227 h 232"/>
                <a:gd name="T22" fmla="*/ 30 w 256"/>
                <a:gd name="T23" fmla="*/ 226 h 232"/>
                <a:gd name="T24" fmla="*/ 29 w 256"/>
                <a:gd name="T25" fmla="*/ 225 h 232"/>
                <a:gd name="T26" fmla="*/ 29 w 256"/>
                <a:gd name="T27" fmla="*/ 224 h 232"/>
                <a:gd name="T28" fmla="*/ 28 w 256"/>
                <a:gd name="T29" fmla="*/ 222 h 232"/>
                <a:gd name="T30" fmla="*/ 28 w 256"/>
                <a:gd name="T31" fmla="*/ 220 h 232"/>
                <a:gd name="T32" fmla="*/ 28 w 256"/>
                <a:gd name="T33" fmla="*/ 196 h 232"/>
                <a:gd name="T34" fmla="*/ 26 w 256"/>
                <a:gd name="T35" fmla="*/ 196 h 232"/>
                <a:gd name="T36" fmla="*/ 12 w 256"/>
                <a:gd name="T37" fmla="*/ 196 h 232"/>
                <a:gd name="T38" fmla="*/ 0 w 256"/>
                <a:gd name="T39" fmla="*/ 184 h 232"/>
                <a:gd name="T40" fmla="*/ 0 w 256"/>
                <a:gd name="T41" fmla="*/ 12 h 232"/>
                <a:gd name="T42" fmla="*/ 12 w 256"/>
                <a:gd name="T43" fmla="*/ 0 h 232"/>
                <a:gd name="T44" fmla="*/ 244 w 256"/>
                <a:gd name="T45" fmla="*/ 0 h 232"/>
                <a:gd name="T46" fmla="*/ 256 w 256"/>
                <a:gd name="T47" fmla="*/ 12 h 232"/>
                <a:gd name="T48" fmla="*/ 256 w 256"/>
                <a:gd name="T49" fmla="*/ 184 h 232"/>
                <a:gd name="T50" fmla="*/ 244 w 256"/>
                <a:gd name="T51" fmla="*/ 196 h 232"/>
                <a:gd name="T52" fmla="*/ 68 w 256"/>
                <a:gd name="T53" fmla="*/ 76 h 232"/>
                <a:gd name="T54" fmla="*/ 44 w 256"/>
                <a:gd name="T55" fmla="*/ 100 h 232"/>
                <a:gd name="T56" fmla="*/ 68 w 256"/>
                <a:gd name="T57" fmla="*/ 124 h 232"/>
                <a:gd name="T58" fmla="*/ 92 w 256"/>
                <a:gd name="T59" fmla="*/ 100 h 232"/>
                <a:gd name="T60" fmla="*/ 68 w 256"/>
                <a:gd name="T61" fmla="*/ 76 h 232"/>
                <a:gd name="T62" fmla="*/ 128 w 256"/>
                <a:gd name="T63" fmla="*/ 76 h 232"/>
                <a:gd name="T64" fmla="*/ 104 w 256"/>
                <a:gd name="T65" fmla="*/ 100 h 232"/>
                <a:gd name="T66" fmla="*/ 128 w 256"/>
                <a:gd name="T67" fmla="*/ 124 h 232"/>
                <a:gd name="T68" fmla="*/ 152 w 256"/>
                <a:gd name="T69" fmla="*/ 100 h 232"/>
                <a:gd name="T70" fmla="*/ 128 w 256"/>
                <a:gd name="T71" fmla="*/ 76 h 232"/>
                <a:gd name="T72" fmla="*/ 188 w 256"/>
                <a:gd name="T73" fmla="*/ 76 h 232"/>
                <a:gd name="T74" fmla="*/ 164 w 256"/>
                <a:gd name="T75" fmla="*/ 100 h 232"/>
                <a:gd name="T76" fmla="*/ 188 w 256"/>
                <a:gd name="T77" fmla="*/ 124 h 232"/>
                <a:gd name="T78" fmla="*/ 212 w 256"/>
                <a:gd name="T79" fmla="*/ 100 h 232"/>
                <a:gd name="T80" fmla="*/ 188 w 256"/>
                <a:gd name="T81" fmla="*/ 7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6" h="232">
                  <a:moveTo>
                    <a:pt x="244" y="196"/>
                  </a:moveTo>
                  <a:cubicBezTo>
                    <a:pt x="188" y="196"/>
                    <a:pt x="188" y="196"/>
                    <a:pt x="188" y="196"/>
                  </a:cubicBezTo>
                  <a:cubicBezTo>
                    <a:pt x="96" y="196"/>
                    <a:pt x="96" y="196"/>
                    <a:pt x="96" y="196"/>
                  </a:cubicBezTo>
                  <a:cubicBezTo>
                    <a:pt x="84" y="196"/>
                    <a:pt x="84" y="196"/>
                    <a:pt x="84" y="196"/>
                  </a:cubicBezTo>
                  <a:cubicBezTo>
                    <a:pt x="81" y="196"/>
                    <a:pt x="81" y="196"/>
                    <a:pt x="81" y="196"/>
                  </a:cubicBezTo>
                  <a:cubicBezTo>
                    <a:pt x="48" y="228"/>
                    <a:pt x="48" y="228"/>
                    <a:pt x="48" y="228"/>
                  </a:cubicBezTo>
                  <a:cubicBezTo>
                    <a:pt x="46" y="231"/>
                    <a:pt x="43" y="232"/>
                    <a:pt x="40" y="232"/>
                  </a:cubicBezTo>
                  <a:cubicBezTo>
                    <a:pt x="40" y="232"/>
                    <a:pt x="40" y="232"/>
                    <a:pt x="40" y="232"/>
                  </a:cubicBezTo>
                  <a:cubicBezTo>
                    <a:pt x="37" y="232"/>
                    <a:pt x="34" y="231"/>
                    <a:pt x="32" y="228"/>
                  </a:cubicBezTo>
                  <a:cubicBezTo>
                    <a:pt x="31" y="228"/>
                    <a:pt x="31" y="228"/>
                    <a:pt x="31" y="228"/>
                  </a:cubicBezTo>
                  <a:cubicBezTo>
                    <a:pt x="31" y="228"/>
                    <a:pt x="30" y="227"/>
                    <a:pt x="30" y="227"/>
                  </a:cubicBezTo>
                  <a:cubicBezTo>
                    <a:pt x="30" y="226"/>
                    <a:pt x="30" y="226"/>
                    <a:pt x="30" y="226"/>
                  </a:cubicBezTo>
                  <a:cubicBezTo>
                    <a:pt x="29" y="226"/>
                    <a:pt x="29" y="225"/>
                    <a:pt x="29" y="225"/>
                  </a:cubicBezTo>
                  <a:cubicBezTo>
                    <a:pt x="29" y="224"/>
                    <a:pt x="29" y="224"/>
                    <a:pt x="29" y="224"/>
                  </a:cubicBezTo>
                  <a:cubicBezTo>
                    <a:pt x="29" y="223"/>
                    <a:pt x="28" y="223"/>
                    <a:pt x="28" y="222"/>
                  </a:cubicBezTo>
                  <a:cubicBezTo>
                    <a:pt x="28" y="222"/>
                    <a:pt x="28" y="221"/>
                    <a:pt x="28" y="220"/>
                  </a:cubicBezTo>
                  <a:cubicBezTo>
                    <a:pt x="28" y="196"/>
                    <a:pt x="28" y="196"/>
                    <a:pt x="28" y="196"/>
                  </a:cubicBezTo>
                  <a:cubicBezTo>
                    <a:pt x="26" y="196"/>
                    <a:pt x="26" y="196"/>
                    <a:pt x="26" y="196"/>
                  </a:cubicBezTo>
                  <a:cubicBezTo>
                    <a:pt x="12" y="196"/>
                    <a:pt x="12" y="196"/>
                    <a:pt x="12" y="196"/>
                  </a:cubicBezTo>
                  <a:cubicBezTo>
                    <a:pt x="5" y="196"/>
                    <a:pt x="0" y="191"/>
                    <a:pt x="0" y="184"/>
                  </a:cubicBezTo>
                  <a:cubicBezTo>
                    <a:pt x="0" y="12"/>
                    <a:pt x="0" y="12"/>
                    <a:pt x="0" y="12"/>
                  </a:cubicBezTo>
                  <a:cubicBezTo>
                    <a:pt x="0" y="5"/>
                    <a:pt x="5" y="0"/>
                    <a:pt x="12" y="0"/>
                  </a:cubicBezTo>
                  <a:cubicBezTo>
                    <a:pt x="244" y="0"/>
                    <a:pt x="244" y="0"/>
                    <a:pt x="244" y="0"/>
                  </a:cubicBezTo>
                  <a:cubicBezTo>
                    <a:pt x="251" y="0"/>
                    <a:pt x="256" y="5"/>
                    <a:pt x="256" y="12"/>
                  </a:cubicBezTo>
                  <a:cubicBezTo>
                    <a:pt x="256" y="184"/>
                    <a:pt x="256" y="184"/>
                    <a:pt x="256" y="184"/>
                  </a:cubicBezTo>
                  <a:cubicBezTo>
                    <a:pt x="256" y="191"/>
                    <a:pt x="251" y="196"/>
                    <a:pt x="244" y="196"/>
                  </a:cubicBezTo>
                  <a:moveTo>
                    <a:pt x="68" y="76"/>
                  </a:moveTo>
                  <a:cubicBezTo>
                    <a:pt x="55" y="76"/>
                    <a:pt x="44" y="87"/>
                    <a:pt x="44" y="100"/>
                  </a:cubicBezTo>
                  <a:cubicBezTo>
                    <a:pt x="44" y="113"/>
                    <a:pt x="55" y="124"/>
                    <a:pt x="68" y="124"/>
                  </a:cubicBezTo>
                  <a:cubicBezTo>
                    <a:pt x="81" y="124"/>
                    <a:pt x="92" y="113"/>
                    <a:pt x="92" y="100"/>
                  </a:cubicBezTo>
                  <a:cubicBezTo>
                    <a:pt x="92" y="87"/>
                    <a:pt x="81" y="76"/>
                    <a:pt x="68" y="76"/>
                  </a:cubicBezTo>
                  <a:moveTo>
                    <a:pt x="128" y="76"/>
                  </a:moveTo>
                  <a:cubicBezTo>
                    <a:pt x="115" y="76"/>
                    <a:pt x="104" y="87"/>
                    <a:pt x="104" y="100"/>
                  </a:cubicBezTo>
                  <a:cubicBezTo>
                    <a:pt x="104" y="113"/>
                    <a:pt x="115" y="124"/>
                    <a:pt x="128" y="124"/>
                  </a:cubicBezTo>
                  <a:cubicBezTo>
                    <a:pt x="141" y="124"/>
                    <a:pt x="152" y="113"/>
                    <a:pt x="152" y="100"/>
                  </a:cubicBezTo>
                  <a:cubicBezTo>
                    <a:pt x="152" y="87"/>
                    <a:pt x="141" y="76"/>
                    <a:pt x="128" y="76"/>
                  </a:cubicBezTo>
                  <a:moveTo>
                    <a:pt x="188" y="76"/>
                  </a:moveTo>
                  <a:cubicBezTo>
                    <a:pt x="175" y="76"/>
                    <a:pt x="164" y="87"/>
                    <a:pt x="164" y="100"/>
                  </a:cubicBezTo>
                  <a:cubicBezTo>
                    <a:pt x="164" y="113"/>
                    <a:pt x="175" y="124"/>
                    <a:pt x="188" y="124"/>
                  </a:cubicBezTo>
                  <a:cubicBezTo>
                    <a:pt x="201" y="124"/>
                    <a:pt x="212" y="113"/>
                    <a:pt x="212" y="100"/>
                  </a:cubicBezTo>
                  <a:cubicBezTo>
                    <a:pt x="212" y="87"/>
                    <a:pt x="201" y="76"/>
                    <a:pt x="188" y="76"/>
                  </a:cubicBezTo>
                </a:path>
              </a:pathLst>
            </a:custGeom>
            <a:solidFill>
              <a:srgbClr val="2F5EB0"/>
            </a:solidFill>
            <a:ln>
              <a:solidFill>
                <a:srgbClr val="2F5EB0"/>
              </a:solid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rgbClr val="0070C0"/>
                </a:solidFill>
              </a:endParaRPr>
            </a:p>
          </p:txBody>
        </p:sp>
      </p:grpSp>
      <p:grpSp>
        <p:nvGrpSpPr>
          <p:cNvPr id="54" name="组合 53"/>
          <p:cNvGrpSpPr/>
          <p:nvPr/>
        </p:nvGrpSpPr>
        <p:grpSpPr>
          <a:xfrm>
            <a:off x="9523491" y="2600908"/>
            <a:ext cx="720080" cy="720080"/>
            <a:chOff x="9523491" y="2600908"/>
            <a:chExt cx="720080" cy="720080"/>
          </a:xfrm>
        </p:grpSpPr>
        <p:sp>
          <p:nvSpPr>
            <p:cNvPr id="55" name="椭圆 54"/>
            <p:cNvSpPr/>
            <p:nvPr/>
          </p:nvSpPr>
          <p:spPr>
            <a:xfrm>
              <a:off x="9523491" y="2600908"/>
              <a:ext cx="720080" cy="720080"/>
            </a:xfrm>
            <a:prstGeom prst="ellipse">
              <a:avLst/>
            </a:prstGeom>
            <a:solidFill>
              <a:schemeClr val="bg1"/>
            </a:solidFill>
            <a:ln w="57150">
              <a:solidFill>
                <a:srgbClr val="2F5EB0"/>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6" name="Freeform 105"/>
            <p:cNvSpPr>
              <a:spLocks/>
            </p:cNvSpPr>
            <p:nvPr/>
          </p:nvSpPr>
          <p:spPr bwMode="auto">
            <a:xfrm>
              <a:off x="9704217" y="2782283"/>
              <a:ext cx="367080" cy="349600"/>
            </a:xfrm>
            <a:custGeom>
              <a:avLst/>
              <a:gdLst>
                <a:gd name="T0" fmla="*/ 251 w 256"/>
                <a:gd name="T1" fmla="*/ 106 h 244"/>
                <a:gd name="T2" fmla="*/ 251 w 256"/>
                <a:gd name="T3" fmla="*/ 106 h 244"/>
                <a:gd name="T4" fmla="*/ 187 w 256"/>
                <a:gd name="T5" fmla="*/ 152 h 244"/>
                <a:gd name="T6" fmla="*/ 211 w 256"/>
                <a:gd name="T7" fmla="*/ 228 h 244"/>
                <a:gd name="T8" fmla="*/ 212 w 256"/>
                <a:gd name="T9" fmla="*/ 232 h 244"/>
                <a:gd name="T10" fmla="*/ 200 w 256"/>
                <a:gd name="T11" fmla="*/ 244 h 244"/>
                <a:gd name="T12" fmla="*/ 193 w 256"/>
                <a:gd name="T13" fmla="*/ 242 h 244"/>
                <a:gd name="T14" fmla="*/ 193 w 256"/>
                <a:gd name="T15" fmla="*/ 242 h 244"/>
                <a:gd name="T16" fmla="*/ 128 w 256"/>
                <a:gd name="T17" fmla="*/ 195 h 244"/>
                <a:gd name="T18" fmla="*/ 63 w 256"/>
                <a:gd name="T19" fmla="*/ 242 h 244"/>
                <a:gd name="T20" fmla="*/ 63 w 256"/>
                <a:gd name="T21" fmla="*/ 242 h 244"/>
                <a:gd name="T22" fmla="*/ 56 w 256"/>
                <a:gd name="T23" fmla="*/ 244 h 244"/>
                <a:gd name="T24" fmla="*/ 44 w 256"/>
                <a:gd name="T25" fmla="*/ 232 h 244"/>
                <a:gd name="T26" fmla="*/ 45 w 256"/>
                <a:gd name="T27" fmla="*/ 228 h 244"/>
                <a:gd name="T28" fmla="*/ 69 w 256"/>
                <a:gd name="T29" fmla="*/ 152 h 244"/>
                <a:gd name="T30" fmla="*/ 5 w 256"/>
                <a:gd name="T31" fmla="*/ 106 h 244"/>
                <a:gd name="T32" fmla="*/ 0 w 256"/>
                <a:gd name="T33" fmla="*/ 96 h 244"/>
                <a:gd name="T34" fmla="*/ 12 w 256"/>
                <a:gd name="T35" fmla="*/ 84 h 244"/>
                <a:gd name="T36" fmla="*/ 92 w 256"/>
                <a:gd name="T37" fmla="*/ 84 h 244"/>
                <a:gd name="T38" fmla="*/ 117 w 256"/>
                <a:gd name="T39" fmla="*/ 8 h 244"/>
                <a:gd name="T40" fmla="*/ 128 w 256"/>
                <a:gd name="T41" fmla="*/ 0 h 244"/>
                <a:gd name="T42" fmla="*/ 139 w 256"/>
                <a:gd name="T43" fmla="*/ 8 h 244"/>
                <a:gd name="T44" fmla="*/ 164 w 256"/>
                <a:gd name="T45" fmla="*/ 84 h 244"/>
                <a:gd name="T46" fmla="*/ 244 w 256"/>
                <a:gd name="T47" fmla="*/ 84 h 244"/>
                <a:gd name="T48" fmla="*/ 256 w 256"/>
                <a:gd name="T49" fmla="*/ 96 h 244"/>
                <a:gd name="T50" fmla="*/ 251 w 256"/>
                <a:gd name="T51" fmla="*/ 106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rgbClr val="2F5EB0"/>
            </a:solidFill>
            <a:ln>
              <a:solidFill>
                <a:srgbClr val="2F5EB0"/>
              </a:solid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rgbClr val="0070C0"/>
                </a:solidFill>
              </a:endParaRPr>
            </a:p>
          </p:txBody>
        </p:sp>
      </p:grpSp>
      <p:sp>
        <p:nvSpPr>
          <p:cNvPr id="57" name="文本框 47"/>
          <p:cNvSpPr txBox="1"/>
          <p:nvPr/>
        </p:nvSpPr>
        <p:spPr>
          <a:xfrm>
            <a:off x="5013645" y="2235344"/>
            <a:ext cx="1107996" cy="369332"/>
          </a:xfrm>
          <a:prstGeom prst="rect">
            <a:avLst/>
          </a:prstGeom>
          <a:noFill/>
          <a:effectLst/>
        </p:spPr>
        <p:txBody>
          <a:bodyPr wrap="none" rtlCol="0">
            <a:spAutoFit/>
          </a:bodyPr>
          <a:lstStyle/>
          <a:p>
            <a:r>
              <a:rPr lang="zh-CN" altLang="en-US" b="1" dirty="0">
                <a:solidFill>
                  <a:srgbClr val="2F5EB0"/>
                </a:solidFill>
                <a:latin typeface="微软雅黑" panose="020B0503020204020204" pitchFamily="34" charset="-122"/>
                <a:ea typeface="微软雅黑" panose="020B0503020204020204" pitchFamily="34" charset="-122"/>
              </a:rPr>
              <a:t>添加标题</a:t>
            </a:r>
          </a:p>
        </p:txBody>
      </p:sp>
      <p:sp>
        <p:nvSpPr>
          <p:cNvPr id="64" name="文本框 48"/>
          <p:cNvSpPr txBox="1"/>
          <p:nvPr/>
        </p:nvSpPr>
        <p:spPr>
          <a:xfrm>
            <a:off x="4592646" y="2576400"/>
            <a:ext cx="1944216" cy="1212640"/>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请在此处添加文字信息，表达图的含义请在此处添加文字。</a:t>
            </a:r>
          </a:p>
          <a:p>
            <a:pPr algn="just">
              <a:lnSpc>
                <a:spcPct val="13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5" name="文本框 47"/>
          <p:cNvSpPr txBox="1"/>
          <p:nvPr/>
        </p:nvSpPr>
        <p:spPr>
          <a:xfrm>
            <a:off x="7965973" y="2235344"/>
            <a:ext cx="1107996" cy="369332"/>
          </a:xfrm>
          <a:prstGeom prst="rect">
            <a:avLst/>
          </a:prstGeom>
          <a:noFill/>
          <a:effectLst/>
        </p:spPr>
        <p:txBody>
          <a:bodyPr wrap="none" rtlCol="0">
            <a:spAutoFit/>
          </a:bodyPr>
          <a:lstStyle/>
          <a:p>
            <a:r>
              <a:rPr lang="zh-CN" altLang="en-US" b="1" dirty="0">
                <a:solidFill>
                  <a:srgbClr val="2F5EB0"/>
                </a:solidFill>
                <a:latin typeface="微软雅黑" panose="020B0503020204020204" pitchFamily="34" charset="-122"/>
                <a:ea typeface="微软雅黑" panose="020B0503020204020204" pitchFamily="34" charset="-122"/>
              </a:rPr>
              <a:t>添加标题</a:t>
            </a:r>
          </a:p>
        </p:txBody>
      </p:sp>
      <p:sp>
        <p:nvSpPr>
          <p:cNvPr id="66" name="文本框 48"/>
          <p:cNvSpPr txBox="1"/>
          <p:nvPr/>
        </p:nvSpPr>
        <p:spPr>
          <a:xfrm>
            <a:off x="7544974" y="2576400"/>
            <a:ext cx="1944216" cy="1212640"/>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请在此处添加文字信息，表达图的含义请在此处添加文字。</a:t>
            </a:r>
          </a:p>
          <a:p>
            <a:pPr algn="just">
              <a:lnSpc>
                <a:spcPct val="13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9" name="Freeform 12"/>
          <p:cNvSpPr>
            <a:spLocks/>
          </p:cNvSpPr>
          <p:nvPr/>
        </p:nvSpPr>
        <p:spPr bwMode="auto">
          <a:xfrm>
            <a:off x="1608509" y="450262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endParaRPr lang="zh-CN" altLang="en-US">
              <a:solidFill>
                <a:schemeClr val="tx1">
                  <a:lumMod val="50000"/>
                  <a:lumOff val="50000"/>
                </a:schemeClr>
              </a:solidFill>
            </a:endParaRPr>
          </a:p>
        </p:txBody>
      </p:sp>
      <p:sp>
        <p:nvSpPr>
          <p:cNvPr id="70" name="Freeform 12"/>
          <p:cNvSpPr>
            <a:spLocks/>
          </p:cNvSpPr>
          <p:nvPr/>
        </p:nvSpPr>
        <p:spPr bwMode="auto">
          <a:xfrm flipH="1" flipV="1">
            <a:off x="10202043" y="541905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endParaRPr lang="zh-CN" altLang="en-US">
              <a:solidFill>
                <a:schemeClr val="tx1">
                  <a:lumMod val="50000"/>
                  <a:lumOff val="50000"/>
                </a:schemeClr>
              </a:solidFill>
            </a:endParaRPr>
          </a:p>
        </p:txBody>
      </p:sp>
      <p:sp>
        <p:nvSpPr>
          <p:cNvPr id="71" name="TextBox 70"/>
          <p:cNvSpPr txBox="1"/>
          <p:nvPr/>
        </p:nvSpPr>
        <p:spPr>
          <a:xfrm>
            <a:off x="1968549" y="4816822"/>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72" name="TextBox 71"/>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27970268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500" fill="hold"/>
                                        <p:tgtEl>
                                          <p:spTgt spid="47"/>
                                        </p:tgtEl>
                                        <p:attrNameLst>
                                          <p:attrName>ppt_x</p:attrName>
                                        </p:attrNameLst>
                                      </p:cBhvr>
                                      <p:tavLst>
                                        <p:tav tm="0">
                                          <p:val>
                                            <p:strVal val="0-#ppt_w/2"/>
                                          </p:val>
                                        </p:tav>
                                        <p:tav tm="100000">
                                          <p:val>
                                            <p:strVal val="#ppt_x"/>
                                          </p:val>
                                        </p:tav>
                                      </p:tavLst>
                                    </p:anim>
                                    <p:anim calcmode="lin" valueType="num">
                                      <p:cBhvr additive="base">
                                        <p:cTn id="13" dur="500" fill="hold"/>
                                        <p:tgtEl>
                                          <p:spTgt spid="4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500" fill="hold"/>
                                        <p:tgtEl>
                                          <p:spTgt spid="43"/>
                                        </p:tgtEl>
                                        <p:attrNameLst>
                                          <p:attrName>ppt_x</p:attrName>
                                        </p:attrNameLst>
                                      </p:cBhvr>
                                      <p:tavLst>
                                        <p:tav tm="0">
                                          <p:val>
                                            <p:strVal val="0-#ppt_w/2"/>
                                          </p:val>
                                        </p:tav>
                                        <p:tav tm="100000">
                                          <p:val>
                                            <p:strVal val="#ppt_x"/>
                                          </p:val>
                                        </p:tav>
                                      </p:tavLst>
                                    </p:anim>
                                    <p:anim calcmode="lin" valueType="num">
                                      <p:cBhvr additive="base">
                                        <p:cTn id="18" dur="500" fill="hold"/>
                                        <p:tgtEl>
                                          <p:spTgt spid="4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p:cTn id="22" dur="500" fill="hold"/>
                                        <p:tgtEl>
                                          <p:spTgt spid="48"/>
                                        </p:tgtEl>
                                        <p:attrNameLst>
                                          <p:attrName>ppt_w</p:attrName>
                                        </p:attrNameLst>
                                      </p:cBhvr>
                                      <p:tavLst>
                                        <p:tav tm="0">
                                          <p:val>
                                            <p:fltVal val="0"/>
                                          </p:val>
                                        </p:tav>
                                        <p:tav tm="100000">
                                          <p:val>
                                            <p:strVal val="#ppt_w"/>
                                          </p:val>
                                        </p:tav>
                                      </p:tavLst>
                                    </p:anim>
                                    <p:anim calcmode="lin" valueType="num">
                                      <p:cBhvr>
                                        <p:cTn id="23" dur="500" fill="hold"/>
                                        <p:tgtEl>
                                          <p:spTgt spid="48"/>
                                        </p:tgtEl>
                                        <p:attrNameLst>
                                          <p:attrName>ppt_h</p:attrName>
                                        </p:attrNameLst>
                                      </p:cBhvr>
                                      <p:tavLst>
                                        <p:tav tm="0">
                                          <p:val>
                                            <p:fltVal val="0"/>
                                          </p:val>
                                        </p:tav>
                                        <p:tav tm="100000">
                                          <p:val>
                                            <p:strVal val="#ppt_h"/>
                                          </p:val>
                                        </p:tav>
                                      </p:tavLst>
                                    </p:anim>
                                    <p:animEffect transition="in" filter="fade">
                                      <p:cBhvr>
                                        <p:cTn id="24" dur="500"/>
                                        <p:tgtEl>
                                          <p:spTgt spid="48"/>
                                        </p:tgtEl>
                                      </p:cBhvr>
                                    </p:animEffect>
                                  </p:childTnLst>
                                </p:cTn>
                              </p:par>
                            </p:childTnLst>
                          </p:cTn>
                        </p:par>
                        <p:par>
                          <p:cTn id="25" fill="hold">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57"/>
                                        </p:tgtEl>
                                        <p:attrNameLst>
                                          <p:attrName>style.visibility</p:attrName>
                                        </p:attrNameLst>
                                      </p:cBhvr>
                                      <p:to>
                                        <p:strVal val="visible"/>
                                      </p:to>
                                    </p:set>
                                    <p:anim calcmode="lin" valueType="num">
                                      <p:cBhvr additive="base">
                                        <p:cTn id="28" dur="500" fill="hold"/>
                                        <p:tgtEl>
                                          <p:spTgt spid="57"/>
                                        </p:tgtEl>
                                        <p:attrNameLst>
                                          <p:attrName>ppt_x</p:attrName>
                                        </p:attrNameLst>
                                      </p:cBhvr>
                                      <p:tavLst>
                                        <p:tav tm="0">
                                          <p:val>
                                            <p:strVal val="0-#ppt_w/2"/>
                                          </p:val>
                                        </p:tav>
                                        <p:tav tm="100000">
                                          <p:val>
                                            <p:strVal val="#ppt_x"/>
                                          </p:val>
                                        </p:tav>
                                      </p:tavLst>
                                    </p:anim>
                                    <p:anim calcmode="lin" valueType="num">
                                      <p:cBhvr additive="base">
                                        <p:cTn id="29" dur="500" fill="hold"/>
                                        <p:tgtEl>
                                          <p:spTgt spid="57"/>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grpId="0" nodeType="afterEffect">
                                  <p:stCondLst>
                                    <p:cond delay="0"/>
                                  </p:stCondLst>
                                  <p:childTnLst>
                                    <p:set>
                                      <p:cBhvr>
                                        <p:cTn id="32" dur="1" fill="hold">
                                          <p:stCondLst>
                                            <p:cond delay="0"/>
                                          </p:stCondLst>
                                        </p:cTn>
                                        <p:tgtEl>
                                          <p:spTgt spid="64"/>
                                        </p:tgtEl>
                                        <p:attrNameLst>
                                          <p:attrName>style.visibility</p:attrName>
                                        </p:attrNameLst>
                                      </p:cBhvr>
                                      <p:to>
                                        <p:strVal val="visible"/>
                                      </p:to>
                                    </p:set>
                                    <p:anim calcmode="lin" valueType="num">
                                      <p:cBhvr additive="base">
                                        <p:cTn id="33" dur="500" fill="hold"/>
                                        <p:tgtEl>
                                          <p:spTgt spid="64"/>
                                        </p:tgtEl>
                                        <p:attrNameLst>
                                          <p:attrName>ppt_x</p:attrName>
                                        </p:attrNameLst>
                                      </p:cBhvr>
                                      <p:tavLst>
                                        <p:tav tm="0">
                                          <p:val>
                                            <p:strVal val="0-#ppt_w/2"/>
                                          </p:val>
                                        </p:tav>
                                        <p:tav tm="100000">
                                          <p:val>
                                            <p:strVal val="#ppt_x"/>
                                          </p:val>
                                        </p:tav>
                                      </p:tavLst>
                                    </p:anim>
                                    <p:anim calcmode="lin" valueType="num">
                                      <p:cBhvr additive="base">
                                        <p:cTn id="34" dur="500" fill="hold"/>
                                        <p:tgtEl>
                                          <p:spTgt spid="64"/>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8" fill="hold" grpId="0" nodeType="afterEffect">
                                  <p:stCondLst>
                                    <p:cond delay="0"/>
                                  </p:stCondLst>
                                  <p:childTnLst>
                                    <p:set>
                                      <p:cBhvr>
                                        <p:cTn id="37" dur="1" fill="hold">
                                          <p:stCondLst>
                                            <p:cond delay="0"/>
                                          </p:stCondLst>
                                        </p:cTn>
                                        <p:tgtEl>
                                          <p:spTgt spid="44"/>
                                        </p:tgtEl>
                                        <p:attrNameLst>
                                          <p:attrName>style.visibility</p:attrName>
                                        </p:attrNameLst>
                                      </p:cBhvr>
                                      <p:to>
                                        <p:strVal val="visible"/>
                                      </p:to>
                                    </p:set>
                                    <p:anim calcmode="lin" valueType="num">
                                      <p:cBhvr additive="base">
                                        <p:cTn id="38" dur="500" fill="hold"/>
                                        <p:tgtEl>
                                          <p:spTgt spid="44"/>
                                        </p:tgtEl>
                                        <p:attrNameLst>
                                          <p:attrName>ppt_x</p:attrName>
                                        </p:attrNameLst>
                                      </p:cBhvr>
                                      <p:tavLst>
                                        <p:tav tm="0">
                                          <p:val>
                                            <p:strVal val="0-#ppt_w/2"/>
                                          </p:val>
                                        </p:tav>
                                        <p:tav tm="100000">
                                          <p:val>
                                            <p:strVal val="#ppt_x"/>
                                          </p:val>
                                        </p:tav>
                                      </p:tavLst>
                                    </p:anim>
                                    <p:anim calcmode="lin" valueType="num">
                                      <p:cBhvr additive="base">
                                        <p:cTn id="39" dur="500" fill="hold"/>
                                        <p:tgtEl>
                                          <p:spTgt spid="44"/>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p:cTn id="43" dur="500" fill="hold"/>
                                        <p:tgtEl>
                                          <p:spTgt spid="51"/>
                                        </p:tgtEl>
                                        <p:attrNameLst>
                                          <p:attrName>ppt_w</p:attrName>
                                        </p:attrNameLst>
                                      </p:cBhvr>
                                      <p:tavLst>
                                        <p:tav tm="0">
                                          <p:val>
                                            <p:fltVal val="0"/>
                                          </p:val>
                                        </p:tav>
                                        <p:tav tm="100000">
                                          <p:val>
                                            <p:strVal val="#ppt_w"/>
                                          </p:val>
                                        </p:tav>
                                      </p:tavLst>
                                    </p:anim>
                                    <p:anim calcmode="lin" valueType="num">
                                      <p:cBhvr>
                                        <p:cTn id="44" dur="500" fill="hold"/>
                                        <p:tgtEl>
                                          <p:spTgt spid="51"/>
                                        </p:tgtEl>
                                        <p:attrNameLst>
                                          <p:attrName>ppt_h</p:attrName>
                                        </p:attrNameLst>
                                      </p:cBhvr>
                                      <p:tavLst>
                                        <p:tav tm="0">
                                          <p:val>
                                            <p:fltVal val="0"/>
                                          </p:val>
                                        </p:tav>
                                        <p:tav tm="100000">
                                          <p:val>
                                            <p:strVal val="#ppt_h"/>
                                          </p:val>
                                        </p:tav>
                                      </p:tavLst>
                                    </p:anim>
                                    <p:animEffect transition="in" filter="fade">
                                      <p:cBhvr>
                                        <p:cTn id="45" dur="500"/>
                                        <p:tgtEl>
                                          <p:spTgt spid="51"/>
                                        </p:tgtEl>
                                      </p:cBhvr>
                                    </p:animEffect>
                                  </p:childTnLst>
                                </p:cTn>
                              </p:par>
                            </p:childTnLst>
                          </p:cTn>
                        </p:par>
                        <p:par>
                          <p:cTn id="46" fill="hold">
                            <p:stCondLst>
                              <p:cond delay="4000"/>
                            </p:stCondLst>
                            <p:childTnLst>
                              <p:par>
                                <p:cTn id="47" presetID="2" presetClass="entr" presetSubtype="8" fill="hold" grpId="0" nodeType="afterEffect">
                                  <p:stCondLst>
                                    <p:cond delay="0"/>
                                  </p:stCondLst>
                                  <p:childTnLst>
                                    <p:set>
                                      <p:cBhvr>
                                        <p:cTn id="48" dur="1" fill="hold">
                                          <p:stCondLst>
                                            <p:cond delay="0"/>
                                          </p:stCondLst>
                                        </p:cTn>
                                        <p:tgtEl>
                                          <p:spTgt spid="65"/>
                                        </p:tgtEl>
                                        <p:attrNameLst>
                                          <p:attrName>style.visibility</p:attrName>
                                        </p:attrNameLst>
                                      </p:cBhvr>
                                      <p:to>
                                        <p:strVal val="visible"/>
                                      </p:to>
                                    </p:set>
                                    <p:anim calcmode="lin" valueType="num">
                                      <p:cBhvr additive="base">
                                        <p:cTn id="49" dur="500" fill="hold"/>
                                        <p:tgtEl>
                                          <p:spTgt spid="65"/>
                                        </p:tgtEl>
                                        <p:attrNameLst>
                                          <p:attrName>ppt_x</p:attrName>
                                        </p:attrNameLst>
                                      </p:cBhvr>
                                      <p:tavLst>
                                        <p:tav tm="0">
                                          <p:val>
                                            <p:strVal val="0-#ppt_w/2"/>
                                          </p:val>
                                        </p:tav>
                                        <p:tav tm="100000">
                                          <p:val>
                                            <p:strVal val="#ppt_x"/>
                                          </p:val>
                                        </p:tav>
                                      </p:tavLst>
                                    </p:anim>
                                    <p:anim calcmode="lin" valueType="num">
                                      <p:cBhvr additive="base">
                                        <p:cTn id="50" dur="500" fill="hold"/>
                                        <p:tgtEl>
                                          <p:spTgt spid="65"/>
                                        </p:tgtEl>
                                        <p:attrNameLst>
                                          <p:attrName>ppt_y</p:attrName>
                                        </p:attrNameLst>
                                      </p:cBhvr>
                                      <p:tavLst>
                                        <p:tav tm="0">
                                          <p:val>
                                            <p:strVal val="#ppt_y"/>
                                          </p:val>
                                        </p:tav>
                                        <p:tav tm="100000">
                                          <p:val>
                                            <p:strVal val="#ppt_y"/>
                                          </p:val>
                                        </p:tav>
                                      </p:tavLst>
                                    </p:anim>
                                  </p:childTnLst>
                                </p:cTn>
                              </p:par>
                            </p:childTnLst>
                          </p:cTn>
                        </p:par>
                        <p:par>
                          <p:cTn id="51" fill="hold">
                            <p:stCondLst>
                              <p:cond delay="4500"/>
                            </p:stCondLst>
                            <p:childTnLst>
                              <p:par>
                                <p:cTn id="52" presetID="2" presetClass="entr" presetSubtype="8" fill="hold" grpId="0" nodeType="afterEffect">
                                  <p:stCondLst>
                                    <p:cond delay="0"/>
                                  </p:stCondLst>
                                  <p:childTnLst>
                                    <p:set>
                                      <p:cBhvr>
                                        <p:cTn id="53" dur="1" fill="hold">
                                          <p:stCondLst>
                                            <p:cond delay="0"/>
                                          </p:stCondLst>
                                        </p:cTn>
                                        <p:tgtEl>
                                          <p:spTgt spid="66"/>
                                        </p:tgtEl>
                                        <p:attrNameLst>
                                          <p:attrName>style.visibility</p:attrName>
                                        </p:attrNameLst>
                                      </p:cBhvr>
                                      <p:to>
                                        <p:strVal val="visible"/>
                                      </p:to>
                                    </p:set>
                                    <p:anim calcmode="lin" valueType="num">
                                      <p:cBhvr additive="base">
                                        <p:cTn id="54" dur="500" fill="hold"/>
                                        <p:tgtEl>
                                          <p:spTgt spid="66"/>
                                        </p:tgtEl>
                                        <p:attrNameLst>
                                          <p:attrName>ppt_x</p:attrName>
                                        </p:attrNameLst>
                                      </p:cBhvr>
                                      <p:tavLst>
                                        <p:tav tm="0">
                                          <p:val>
                                            <p:strVal val="0-#ppt_w/2"/>
                                          </p:val>
                                        </p:tav>
                                        <p:tav tm="100000">
                                          <p:val>
                                            <p:strVal val="#ppt_x"/>
                                          </p:val>
                                        </p:tav>
                                      </p:tavLst>
                                    </p:anim>
                                    <p:anim calcmode="lin" valueType="num">
                                      <p:cBhvr additive="base">
                                        <p:cTn id="55" dur="500" fill="hold"/>
                                        <p:tgtEl>
                                          <p:spTgt spid="66"/>
                                        </p:tgtEl>
                                        <p:attrNameLst>
                                          <p:attrName>ppt_y</p:attrName>
                                        </p:attrNameLst>
                                      </p:cBhvr>
                                      <p:tavLst>
                                        <p:tav tm="0">
                                          <p:val>
                                            <p:strVal val="#ppt_y"/>
                                          </p:val>
                                        </p:tav>
                                        <p:tav tm="100000">
                                          <p:val>
                                            <p:strVal val="#ppt_y"/>
                                          </p:val>
                                        </p:tav>
                                      </p:tavLst>
                                    </p:anim>
                                  </p:childTnLst>
                                </p:cTn>
                              </p:par>
                            </p:childTnLst>
                          </p:cTn>
                        </p:par>
                        <p:par>
                          <p:cTn id="56" fill="hold">
                            <p:stCondLst>
                              <p:cond delay="5000"/>
                            </p:stCondLst>
                            <p:childTnLst>
                              <p:par>
                                <p:cTn id="57" presetID="2" presetClass="entr" presetSubtype="8"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 calcmode="lin" valueType="num">
                                      <p:cBhvr additive="base">
                                        <p:cTn id="59" dur="500" fill="hold"/>
                                        <p:tgtEl>
                                          <p:spTgt spid="45"/>
                                        </p:tgtEl>
                                        <p:attrNameLst>
                                          <p:attrName>ppt_x</p:attrName>
                                        </p:attrNameLst>
                                      </p:cBhvr>
                                      <p:tavLst>
                                        <p:tav tm="0">
                                          <p:val>
                                            <p:strVal val="0-#ppt_w/2"/>
                                          </p:val>
                                        </p:tav>
                                        <p:tav tm="100000">
                                          <p:val>
                                            <p:strVal val="#ppt_x"/>
                                          </p:val>
                                        </p:tav>
                                      </p:tavLst>
                                    </p:anim>
                                    <p:anim calcmode="lin" valueType="num">
                                      <p:cBhvr additive="base">
                                        <p:cTn id="60" dur="500" fill="hold"/>
                                        <p:tgtEl>
                                          <p:spTgt spid="45"/>
                                        </p:tgtEl>
                                        <p:attrNameLst>
                                          <p:attrName>ppt_y</p:attrName>
                                        </p:attrNameLst>
                                      </p:cBhvr>
                                      <p:tavLst>
                                        <p:tav tm="0">
                                          <p:val>
                                            <p:strVal val="#ppt_y"/>
                                          </p:val>
                                        </p:tav>
                                        <p:tav tm="100000">
                                          <p:val>
                                            <p:strVal val="#ppt_y"/>
                                          </p:val>
                                        </p:tav>
                                      </p:tavLst>
                                    </p:anim>
                                  </p:childTnLst>
                                </p:cTn>
                              </p:par>
                            </p:childTnLst>
                          </p:cTn>
                        </p:par>
                        <p:par>
                          <p:cTn id="61" fill="hold">
                            <p:stCondLst>
                              <p:cond delay="5500"/>
                            </p:stCondLst>
                            <p:childTnLst>
                              <p:par>
                                <p:cTn id="62" presetID="53" presetClass="entr" presetSubtype="16" fill="hold" nodeType="afterEffect">
                                  <p:stCondLst>
                                    <p:cond delay="0"/>
                                  </p:stCondLst>
                                  <p:childTnLst>
                                    <p:set>
                                      <p:cBhvr>
                                        <p:cTn id="63" dur="1" fill="hold">
                                          <p:stCondLst>
                                            <p:cond delay="0"/>
                                          </p:stCondLst>
                                        </p:cTn>
                                        <p:tgtEl>
                                          <p:spTgt spid="54"/>
                                        </p:tgtEl>
                                        <p:attrNameLst>
                                          <p:attrName>style.visibility</p:attrName>
                                        </p:attrNameLst>
                                      </p:cBhvr>
                                      <p:to>
                                        <p:strVal val="visible"/>
                                      </p:to>
                                    </p:set>
                                    <p:anim calcmode="lin" valueType="num">
                                      <p:cBhvr>
                                        <p:cTn id="64" dur="500" fill="hold"/>
                                        <p:tgtEl>
                                          <p:spTgt spid="54"/>
                                        </p:tgtEl>
                                        <p:attrNameLst>
                                          <p:attrName>ppt_w</p:attrName>
                                        </p:attrNameLst>
                                      </p:cBhvr>
                                      <p:tavLst>
                                        <p:tav tm="0">
                                          <p:val>
                                            <p:fltVal val="0"/>
                                          </p:val>
                                        </p:tav>
                                        <p:tav tm="100000">
                                          <p:val>
                                            <p:strVal val="#ppt_w"/>
                                          </p:val>
                                        </p:tav>
                                      </p:tavLst>
                                    </p:anim>
                                    <p:anim calcmode="lin" valueType="num">
                                      <p:cBhvr>
                                        <p:cTn id="65" dur="500" fill="hold"/>
                                        <p:tgtEl>
                                          <p:spTgt spid="54"/>
                                        </p:tgtEl>
                                        <p:attrNameLst>
                                          <p:attrName>ppt_h</p:attrName>
                                        </p:attrNameLst>
                                      </p:cBhvr>
                                      <p:tavLst>
                                        <p:tav tm="0">
                                          <p:val>
                                            <p:fltVal val="0"/>
                                          </p:val>
                                        </p:tav>
                                        <p:tav tm="100000">
                                          <p:val>
                                            <p:strVal val="#ppt_h"/>
                                          </p:val>
                                        </p:tav>
                                      </p:tavLst>
                                    </p:anim>
                                    <p:animEffect transition="in" filter="fade">
                                      <p:cBhvr>
                                        <p:cTn id="66" dur="500"/>
                                        <p:tgtEl>
                                          <p:spTgt spid="54"/>
                                        </p:tgtEl>
                                      </p:cBhvr>
                                    </p:animEffect>
                                  </p:childTnLst>
                                </p:cTn>
                              </p:par>
                            </p:childTnLst>
                          </p:cTn>
                        </p:par>
                        <p:par>
                          <p:cTn id="67" fill="hold">
                            <p:stCondLst>
                              <p:cond delay="6000"/>
                            </p:stCondLst>
                            <p:childTnLst>
                              <p:par>
                                <p:cTn id="68" presetID="1" presetClass="entr" presetSubtype="0" fill="hold" grpId="0" nodeType="afterEffect">
                                  <p:stCondLst>
                                    <p:cond delay="0"/>
                                  </p:stCondLst>
                                  <p:childTnLst>
                                    <p:set>
                                      <p:cBhvr>
                                        <p:cTn id="69" dur="1" fill="hold">
                                          <p:stCondLst>
                                            <p:cond delay="0"/>
                                          </p:stCondLst>
                                        </p:cTn>
                                        <p:tgtEl>
                                          <p:spTgt spid="69"/>
                                        </p:tgtEl>
                                        <p:attrNameLst>
                                          <p:attrName>style.visibility</p:attrName>
                                        </p:attrNameLst>
                                      </p:cBhvr>
                                      <p:to>
                                        <p:strVal val="visible"/>
                                      </p:to>
                                    </p:set>
                                  </p:childTnLst>
                                </p:cTn>
                              </p:par>
                              <p:par>
                                <p:cTn id="70" presetID="35" presetClass="path" presetSubtype="0" accel="50000" decel="50000" fill="hold" grpId="1" nodeType="withEffect">
                                  <p:stCondLst>
                                    <p:cond delay="0"/>
                                  </p:stCondLst>
                                  <p:childTnLst>
                                    <p:animMotion origin="layout" path="M -3.56836E-6 -3.7037E-7 L 0.36686 0.15278 " pathEditMode="relative" rAng="0" ptsTypes="AA">
                                      <p:cBhvr>
                                        <p:cTn id="71" dur="500" spd="-99900" fill="hold"/>
                                        <p:tgtEl>
                                          <p:spTgt spid="69"/>
                                        </p:tgtEl>
                                        <p:attrNameLst>
                                          <p:attrName>ppt_x,ppt_y</p:attrName>
                                        </p:attrNameLst>
                                      </p:cBhvr>
                                      <p:rCtr x="18343" y="7639"/>
                                    </p:animMotion>
                                  </p:childTnLst>
                                </p:cTn>
                              </p:par>
                              <p:par>
                                <p:cTn id="72" presetID="1" presetClass="entr" presetSubtype="0" fill="hold" grpId="0" nodeType="withEffect">
                                  <p:stCondLst>
                                    <p:cond delay="0"/>
                                  </p:stCondLst>
                                  <p:childTnLst>
                                    <p:set>
                                      <p:cBhvr>
                                        <p:cTn id="73" dur="1" fill="hold">
                                          <p:stCondLst>
                                            <p:cond delay="0"/>
                                          </p:stCondLst>
                                        </p:cTn>
                                        <p:tgtEl>
                                          <p:spTgt spid="70"/>
                                        </p:tgtEl>
                                        <p:attrNameLst>
                                          <p:attrName>style.visibility</p:attrName>
                                        </p:attrNameLst>
                                      </p:cBhvr>
                                      <p:to>
                                        <p:strVal val="visible"/>
                                      </p:to>
                                    </p:set>
                                  </p:childTnLst>
                                </p:cTn>
                              </p:par>
                              <p:par>
                                <p:cTn id="74" presetID="35" presetClass="path" presetSubtype="0" accel="50000" decel="50000" fill="hold" grpId="1" nodeType="withEffect">
                                  <p:stCondLst>
                                    <p:cond delay="0"/>
                                  </p:stCondLst>
                                  <p:childTnLst>
                                    <p:animMotion origin="layout" path="M 7.85742E-7 -3.33333E-6 L -0.39495 -0.11018 " pathEditMode="relative" rAng="0" ptsTypes="AA">
                                      <p:cBhvr>
                                        <p:cTn id="75" dur="500" spd="-99900" fill="hold"/>
                                        <p:tgtEl>
                                          <p:spTgt spid="70"/>
                                        </p:tgtEl>
                                        <p:attrNameLst>
                                          <p:attrName>ppt_x,ppt_y</p:attrName>
                                        </p:attrNameLst>
                                      </p:cBhvr>
                                      <p:rCtr x="-19748" y="-5509"/>
                                    </p:animMotion>
                                  </p:childTnLst>
                                </p:cTn>
                              </p:par>
                            </p:childTnLst>
                          </p:cTn>
                        </p:par>
                        <p:par>
                          <p:cTn id="76" fill="hold">
                            <p:stCondLst>
                              <p:cond delay="6500"/>
                            </p:stCondLst>
                            <p:childTnLst>
                              <p:par>
                                <p:cTn id="77" presetID="18" presetClass="entr" presetSubtype="3" fill="hold" grpId="0" nodeType="afterEffect">
                                  <p:stCondLst>
                                    <p:cond delay="0"/>
                                  </p:stCondLst>
                                  <p:childTnLst>
                                    <p:set>
                                      <p:cBhvr>
                                        <p:cTn id="78" dur="1" fill="hold">
                                          <p:stCondLst>
                                            <p:cond delay="0"/>
                                          </p:stCondLst>
                                        </p:cTn>
                                        <p:tgtEl>
                                          <p:spTgt spid="71"/>
                                        </p:tgtEl>
                                        <p:attrNameLst>
                                          <p:attrName>style.visibility</p:attrName>
                                        </p:attrNameLst>
                                      </p:cBhvr>
                                      <p:to>
                                        <p:strVal val="visible"/>
                                      </p:to>
                                    </p:set>
                                    <p:animEffect transition="in" filter="strips(upRight)">
                                      <p:cBhvr>
                                        <p:cTn id="79" dur="500"/>
                                        <p:tgtEl>
                                          <p:spTgt spid="71"/>
                                        </p:tgtEl>
                                      </p:cBhvr>
                                    </p:animEffect>
                                  </p:childTnLst>
                                </p:cTn>
                              </p:par>
                            </p:childTnLst>
                          </p:cTn>
                        </p:par>
                        <p:par>
                          <p:cTn id="80" fill="hold">
                            <p:stCondLst>
                              <p:cond delay="7000"/>
                            </p:stCondLst>
                            <p:childTnLst>
                              <p:par>
                                <p:cTn id="81" presetID="10" presetClass="entr" presetSubtype="0" fill="hold" grpId="0" nodeType="afterEffect">
                                  <p:stCondLst>
                                    <p:cond delay="0"/>
                                  </p:stCondLst>
                                  <p:childTnLst>
                                    <p:set>
                                      <p:cBhvr>
                                        <p:cTn id="82" dur="1" fill="hold">
                                          <p:stCondLst>
                                            <p:cond delay="0"/>
                                          </p:stCondLst>
                                        </p:cTn>
                                        <p:tgtEl>
                                          <p:spTgt spid="72"/>
                                        </p:tgtEl>
                                        <p:attrNameLst>
                                          <p:attrName>style.visibility</p:attrName>
                                        </p:attrNameLst>
                                      </p:cBhvr>
                                      <p:to>
                                        <p:strVal val="visible"/>
                                      </p:to>
                                    </p:set>
                                    <p:animEffect transition="in" filter="fade">
                                      <p:cBhvr>
                                        <p:cTn id="83" dur="125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p:bldP spid="47" grpId="0"/>
      <p:bldP spid="57" grpId="0"/>
      <p:bldP spid="64" grpId="0"/>
      <p:bldP spid="65" grpId="0"/>
      <p:bldP spid="66" grpId="0"/>
      <p:bldP spid="69" grpId="0" animBg="1"/>
      <p:bldP spid="69" grpId="1" animBg="1"/>
      <p:bldP spid="70" grpId="0" animBg="1"/>
      <p:bldP spid="70" grpId="1" animBg="1"/>
      <p:bldP spid="71" grpId="0"/>
      <p:bldP spid="7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39</a:t>
            </a:r>
            <a:endParaRPr lang="zh-CN" dirty="0">
              <a:latin typeface="方正兰亭超细黑简体" panose="02000000000000000000" pitchFamily="2" charset="-122"/>
              <a:ea typeface="方正兰亭超细黑简体" panose="02000000000000000000" pitchFamily="2" charset="-122"/>
            </a:endParaRPr>
          </a:p>
        </p:txBody>
      </p:sp>
      <p:sp>
        <p:nvSpPr>
          <p:cNvPr id="14" name="Freeform 5"/>
          <p:cNvSpPr>
            <a:spLocks/>
          </p:cNvSpPr>
          <p:nvPr/>
        </p:nvSpPr>
        <p:spPr bwMode="auto">
          <a:xfrm>
            <a:off x="4513411" y="-99392"/>
            <a:ext cx="3167443" cy="1440160"/>
          </a:xfrm>
          <a:custGeom>
            <a:avLst/>
            <a:gdLst/>
            <a:ahLst/>
            <a:cxnLst/>
            <a:rect l="l" t="t" r="r" b="b"/>
            <a:pathLst>
              <a:path w="1212931" h="513429">
                <a:moveTo>
                  <a:pt x="0" y="0"/>
                </a:moveTo>
                <a:lnTo>
                  <a:pt x="1212931" y="0"/>
                </a:lnTo>
                <a:cubicBezTo>
                  <a:pt x="1210875" y="8189"/>
                  <a:pt x="1207259" y="15721"/>
                  <a:pt x="1202896" y="22772"/>
                </a:cubicBezTo>
                <a:lnTo>
                  <a:pt x="956422" y="454561"/>
                </a:lnTo>
                <a:cubicBezTo>
                  <a:pt x="946115" y="471761"/>
                  <a:pt x="931774" y="486697"/>
                  <a:pt x="913401" y="497559"/>
                </a:cubicBezTo>
                <a:cubicBezTo>
                  <a:pt x="894131" y="508874"/>
                  <a:pt x="873069" y="513853"/>
                  <a:pt x="852006" y="513401"/>
                </a:cubicBezTo>
                <a:lnTo>
                  <a:pt x="358161" y="513401"/>
                </a:lnTo>
                <a:cubicBezTo>
                  <a:pt x="338443" y="513401"/>
                  <a:pt x="317829" y="508422"/>
                  <a:pt x="299456" y="497559"/>
                </a:cubicBezTo>
                <a:cubicBezTo>
                  <a:pt x="281082" y="486697"/>
                  <a:pt x="266294" y="471761"/>
                  <a:pt x="256435" y="454109"/>
                </a:cubicBezTo>
                <a:lnTo>
                  <a:pt x="8616" y="20509"/>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5" name="TextBox 59"/>
          <p:cNvSpPr txBox="1">
            <a:spLocks noChangeArrowheads="1"/>
          </p:cNvSpPr>
          <p:nvPr/>
        </p:nvSpPr>
        <p:spPr bwMode="auto">
          <a:xfrm>
            <a:off x="4441403" y="421038"/>
            <a:ext cx="3312368" cy="1495794"/>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914377">
              <a:lnSpc>
                <a:spcPct val="120000"/>
              </a:lnSpc>
              <a:defRPr/>
            </a:pPr>
            <a:r>
              <a:rPr lang="zh-CN" altLang="en-US" sz="4800" b="1" kern="0" dirty="0">
                <a:solidFill>
                  <a:schemeClr val="bg1"/>
                </a:solidFill>
                <a:latin typeface="微软雅黑" pitchFamily="34" charset="-122"/>
                <a:ea typeface="微软雅黑" pitchFamily="34" charset="-122"/>
              </a:rPr>
              <a:t>结束语</a:t>
            </a:r>
            <a:r>
              <a:rPr lang="zh-CN" altLang="en-US" sz="4000" b="1" kern="0" dirty="0">
                <a:solidFill>
                  <a:schemeClr val="bg1"/>
                </a:solidFill>
                <a:latin typeface="微软雅黑" pitchFamily="34" charset="-122"/>
                <a:ea typeface="微软雅黑" pitchFamily="34" charset="-122"/>
              </a:rPr>
              <a:t> </a:t>
            </a:r>
            <a:endParaRPr lang="en-US" altLang="zh-CN" sz="4000" b="1" kern="0" dirty="0">
              <a:solidFill>
                <a:schemeClr val="bg1"/>
              </a:solidFill>
              <a:latin typeface="微软雅黑" pitchFamily="34" charset="-122"/>
              <a:ea typeface="微软雅黑" pitchFamily="34" charset="-122"/>
            </a:endParaRPr>
          </a:p>
          <a:p>
            <a:pPr algn="ctr" defTabSz="914377">
              <a:lnSpc>
                <a:spcPct val="120000"/>
              </a:lnSpc>
              <a:defRPr/>
            </a:pPr>
            <a:r>
              <a:rPr lang="en-US" altLang="zh-CN" sz="2800" b="1" dirty="0">
                <a:solidFill>
                  <a:srgbClr val="2F5EB0"/>
                </a:solidFill>
              </a:rPr>
              <a:t>conclusion</a:t>
            </a:r>
            <a:endParaRPr lang="en-US" altLang="ko-KR" sz="2800" kern="0" dirty="0">
              <a:solidFill>
                <a:srgbClr val="2F5EB0"/>
              </a:solidFill>
              <a:latin typeface="微软雅黑" pitchFamily="34" charset="-122"/>
              <a:ea typeface="微软雅黑" pitchFamily="34" charset="-122"/>
            </a:endParaRPr>
          </a:p>
        </p:txBody>
      </p:sp>
      <p:sp>
        <p:nvSpPr>
          <p:cNvPr id="16" name="文本框 1"/>
          <p:cNvSpPr txBox="1"/>
          <p:nvPr/>
        </p:nvSpPr>
        <p:spPr>
          <a:xfrm>
            <a:off x="1563914" y="1973075"/>
            <a:ext cx="9358209" cy="978729"/>
          </a:xfrm>
          <a:prstGeom prst="rect">
            <a:avLst/>
          </a:prstGeom>
          <a:noFill/>
        </p:spPr>
        <p:txBody>
          <a:bodyPr wrap="square" rtlCol="0">
            <a:spAutoFit/>
          </a:bodyPr>
          <a:lstStyle/>
          <a:p>
            <a:pPr>
              <a:lnSpc>
                <a:spcPct val="120000"/>
              </a:lnSpc>
            </a:pPr>
            <a:r>
              <a:rPr lang="zh-CN" altLang="en-US" sz="2000" b="1" dirty="0">
                <a:solidFill>
                  <a:srgbClr val="2F5EB0"/>
                </a:solidFill>
                <a:latin typeface="微软雅黑" panose="020B0503020204020204" pitchFamily="34" charset="-122"/>
                <a:ea typeface="微软雅黑" panose="020B0503020204020204" pitchFamily="34" charset="-122"/>
              </a:rPr>
              <a:t>概述：</a:t>
            </a: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17" name="文本框 25"/>
          <p:cNvSpPr txBox="1"/>
          <p:nvPr/>
        </p:nvSpPr>
        <p:spPr>
          <a:xfrm>
            <a:off x="1563914" y="3103026"/>
            <a:ext cx="9358209" cy="2115451"/>
          </a:xfrm>
          <a:prstGeom prst="rect">
            <a:avLst/>
          </a:prstGeom>
          <a:noFill/>
        </p:spPr>
        <p:txBody>
          <a:bodyPr wrap="square" rtlCol="0">
            <a:spAutoFit/>
          </a:bodyPr>
          <a:lstStyle/>
          <a:p>
            <a:pPr>
              <a:lnSpc>
                <a:spcPct val="120000"/>
              </a:lnSpc>
              <a:spcAft>
                <a:spcPts val="800"/>
              </a:spcAft>
            </a:pPr>
            <a:r>
              <a:rPr lang="zh-CN" altLang="en-US" sz="2000" b="1" dirty="0">
                <a:solidFill>
                  <a:srgbClr val="2F5EB0"/>
                </a:solidFill>
                <a:latin typeface="微软雅黑" panose="020B0503020204020204" pitchFamily="34" charset="-122"/>
                <a:ea typeface="微软雅黑" panose="020B0503020204020204" pitchFamily="34" charset="-122"/>
              </a:rPr>
              <a:t>摘要：</a:t>
            </a: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p>
          <a:p>
            <a:pPr>
              <a:lnSpc>
                <a:spcPct val="120000"/>
              </a:lnSpc>
              <a:spcAft>
                <a:spcPts val="800"/>
              </a:spcAft>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18" name="文本框 26"/>
          <p:cNvSpPr txBox="1"/>
          <p:nvPr/>
        </p:nvSpPr>
        <p:spPr>
          <a:xfrm>
            <a:off x="1547872" y="5480689"/>
            <a:ext cx="9183779" cy="396583"/>
          </a:xfrm>
          <a:prstGeom prst="rect">
            <a:avLst/>
          </a:prstGeom>
          <a:noFill/>
        </p:spPr>
        <p:txBody>
          <a:bodyPr wrap="square" rtlCol="0">
            <a:spAutoFit/>
          </a:bodyPr>
          <a:lstStyle/>
          <a:p>
            <a:pPr>
              <a:lnSpc>
                <a:spcPct val="120000"/>
              </a:lnSpc>
            </a:pPr>
            <a:r>
              <a:rPr lang="zh-CN" altLang="en-US" b="1" dirty="0">
                <a:solidFill>
                  <a:srgbClr val="2F5EB0"/>
                </a:solidFill>
                <a:latin typeface="微软雅黑" panose="020B0503020204020204" pitchFamily="34" charset="-122"/>
                <a:ea typeface="微软雅黑" panose="020B0503020204020204" pitchFamily="34" charset="-122"/>
              </a:rPr>
              <a:t>关键字：   输入关键字      输入关键字      输入关键字</a:t>
            </a:r>
            <a:endParaRPr lang="zh-CN" altLang="en-US" sz="1200" dirty="0">
              <a:solidFill>
                <a:srgbClr val="2F5EB0"/>
              </a:solidFill>
              <a:latin typeface="微软雅黑" pitchFamily="34" charset="-122"/>
              <a:ea typeface="微软雅黑" pitchFamily="34" charset="-122"/>
              <a:sym typeface="微软雅黑" pitchFamily="34" charset="-122"/>
            </a:endParaRPr>
          </a:p>
        </p:txBody>
      </p:sp>
      <p:sp>
        <p:nvSpPr>
          <p:cNvPr id="19" name="TextBox 18"/>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6136693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10"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7" grpId="0"/>
      <p:bldP spid="18"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工作概述</a:t>
            </a:r>
          </a:p>
        </p:txBody>
      </p:sp>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04</a:t>
            </a:r>
            <a:endParaRPr lang="zh-CN" dirty="0">
              <a:latin typeface="方正兰亭超细黑简体" panose="02000000000000000000" pitchFamily="2" charset="-122"/>
              <a:ea typeface="方正兰亭超细黑简体" panose="02000000000000000000" pitchFamily="2" charset="-122"/>
            </a:endParaRPr>
          </a:p>
        </p:txBody>
      </p:sp>
      <p:sp>
        <p:nvSpPr>
          <p:cNvPr id="14" name="KSO_Shape"/>
          <p:cNvSpPr>
            <a:spLocks/>
          </p:cNvSpPr>
          <p:nvPr/>
        </p:nvSpPr>
        <p:spPr bwMode="auto">
          <a:xfrm>
            <a:off x="334546" y="254607"/>
            <a:ext cx="292833" cy="22206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4657427" y="1639999"/>
            <a:ext cx="2812732" cy="4381289"/>
            <a:chOff x="913011" y="764704"/>
            <a:chExt cx="2812732" cy="4381289"/>
          </a:xfrm>
        </p:grpSpPr>
        <p:grpSp>
          <p:nvGrpSpPr>
            <p:cNvPr id="16" name="组合 15"/>
            <p:cNvGrpSpPr/>
            <p:nvPr/>
          </p:nvGrpSpPr>
          <p:grpSpPr>
            <a:xfrm>
              <a:off x="1747692" y="4222426"/>
              <a:ext cx="1289708" cy="923567"/>
              <a:chOff x="4350532" y="1811995"/>
              <a:chExt cx="3661868" cy="2622287"/>
            </a:xfrm>
          </p:grpSpPr>
          <p:sp>
            <p:nvSpPr>
              <p:cNvPr id="135" name="Freeform 36"/>
              <p:cNvSpPr>
                <a:spLocks/>
              </p:cNvSpPr>
              <p:nvPr/>
            </p:nvSpPr>
            <p:spPr bwMode="auto">
              <a:xfrm>
                <a:off x="4539997" y="3410609"/>
                <a:ext cx="3282939" cy="162892"/>
              </a:xfrm>
              <a:custGeom>
                <a:avLst/>
                <a:gdLst>
                  <a:gd name="connsiteX0" fmla="*/ 35766 w 3282939"/>
                  <a:gd name="connsiteY0" fmla="*/ 320938 h 340225"/>
                  <a:gd name="connsiteX1" fmla="*/ 48093 w 3282939"/>
                  <a:gd name="connsiteY1" fmla="*/ 338101 h 340225"/>
                  <a:gd name="connsiteX2" fmla="*/ 0 w 3282939"/>
                  <a:gd name="connsiteY2" fmla="*/ 340225 h 340225"/>
                  <a:gd name="connsiteX3" fmla="*/ 35766 w 3282939"/>
                  <a:gd name="connsiteY3" fmla="*/ 320938 h 340225"/>
                  <a:gd name="connsiteX4" fmla="*/ 3253542 w 3282939"/>
                  <a:gd name="connsiteY4" fmla="*/ 179372 h 340225"/>
                  <a:gd name="connsiteX5" fmla="*/ 3253837 w 3282939"/>
                  <a:gd name="connsiteY5" fmla="*/ 196497 h 340225"/>
                  <a:gd name="connsiteX6" fmla="*/ 3253542 w 3282939"/>
                  <a:gd name="connsiteY6" fmla="*/ 179372 h 340225"/>
                  <a:gd name="connsiteX7" fmla="*/ 3282939 w 3282939"/>
                  <a:gd name="connsiteY7" fmla="*/ 0 h 340225"/>
                  <a:gd name="connsiteX8" fmla="*/ 3202017 w 3282939"/>
                  <a:gd name="connsiteY8" fmla="*/ 103183 h 340225"/>
                  <a:gd name="connsiteX9" fmla="*/ 3217148 w 3282939"/>
                  <a:gd name="connsiteY9" fmla="*/ 145976 h 340225"/>
                  <a:gd name="connsiteX10" fmla="*/ 15867 w 3282939"/>
                  <a:gd name="connsiteY10" fmla="*/ 144596 h 340225"/>
                  <a:gd name="connsiteX11" fmla="*/ 13528 w 3282939"/>
                  <a:gd name="connsiteY11" fmla="*/ 151326 h 340225"/>
                  <a:gd name="connsiteX12" fmla="*/ 0 w 3282939"/>
                  <a:gd name="connsiteY12" fmla="*/ 145014 h 340225"/>
                  <a:gd name="connsiteX13" fmla="*/ 3282939 w 3282939"/>
                  <a:gd name="connsiteY13" fmla="*/ 0 h 340225"/>
                  <a:gd name="connsiteX0" fmla="*/ 35766 w 3282939"/>
                  <a:gd name="connsiteY0" fmla="*/ 320938 h 340225"/>
                  <a:gd name="connsiteX1" fmla="*/ 48093 w 3282939"/>
                  <a:gd name="connsiteY1" fmla="*/ 338101 h 340225"/>
                  <a:gd name="connsiteX2" fmla="*/ 0 w 3282939"/>
                  <a:gd name="connsiteY2" fmla="*/ 340225 h 340225"/>
                  <a:gd name="connsiteX3" fmla="*/ 35766 w 3282939"/>
                  <a:gd name="connsiteY3" fmla="*/ 320938 h 340225"/>
                  <a:gd name="connsiteX4" fmla="*/ 3282939 w 3282939"/>
                  <a:gd name="connsiteY4" fmla="*/ 0 h 340225"/>
                  <a:gd name="connsiteX5" fmla="*/ 3202017 w 3282939"/>
                  <a:gd name="connsiteY5" fmla="*/ 103183 h 340225"/>
                  <a:gd name="connsiteX6" fmla="*/ 3217148 w 3282939"/>
                  <a:gd name="connsiteY6" fmla="*/ 145976 h 340225"/>
                  <a:gd name="connsiteX7" fmla="*/ 15867 w 3282939"/>
                  <a:gd name="connsiteY7" fmla="*/ 144596 h 340225"/>
                  <a:gd name="connsiteX8" fmla="*/ 13528 w 3282939"/>
                  <a:gd name="connsiteY8" fmla="*/ 151326 h 340225"/>
                  <a:gd name="connsiteX9" fmla="*/ 0 w 3282939"/>
                  <a:gd name="connsiteY9" fmla="*/ 145014 h 340225"/>
                  <a:gd name="connsiteX10" fmla="*/ 3282939 w 3282939"/>
                  <a:gd name="connsiteY10" fmla="*/ 0 h 340225"/>
                  <a:gd name="connsiteX0" fmla="*/ 0 w 3282939"/>
                  <a:gd name="connsiteY0" fmla="*/ 340225 h 340225"/>
                  <a:gd name="connsiteX1" fmla="*/ 48093 w 3282939"/>
                  <a:gd name="connsiteY1" fmla="*/ 338101 h 340225"/>
                  <a:gd name="connsiteX2" fmla="*/ 0 w 3282939"/>
                  <a:gd name="connsiteY2" fmla="*/ 340225 h 340225"/>
                  <a:gd name="connsiteX3" fmla="*/ 3282939 w 3282939"/>
                  <a:gd name="connsiteY3" fmla="*/ 0 h 340225"/>
                  <a:gd name="connsiteX4" fmla="*/ 3202017 w 3282939"/>
                  <a:gd name="connsiteY4" fmla="*/ 103183 h 340225"/>
                  <a:gd name="connsiteX5" fmla="*/ 3217148 w 3282939"/>
                  <a:gd name="connsiteY5" fmla="*/ 145976 h 340225"/>
                  <a:gd name="connsiteX6" fmla="*/ 15867 w 3282939"/>
                  <a:gd name="connsiteY6" fmla="*/ 144596 h 340225"/>
                  <a:gd name="connsiteX7" fmla="*/ 13528 w 3282939"/>
                  <a:gd name="connsiteY7" fmla="*/ 151326 h 340225"/>
                  <a:gd name="connsiteX8" fmla="*/ 0 w 3282939"/>
                  <a:gd name="connsiteY8" fmla="*/ 145014 h 340225"/>
                  <a:gd name="connsiteX9" fmla="*/ 3282939 w 3282939"/>
                  <a:gd name="connsiteY9" fmla="*/ 0 h 340225"/>
                  <a:gd name="connsiteX0" fmla="*/ 3282939 w 3374379"/>
                  <a:gd name="connsiteY0" fmla="*/ 0 h 151326"/>
                  <a:gd name="connsiteX1" fmla="*/ 3202017 w 3374379"/>
                  <a:gd name="connsiteY1" fmla="*/ 103183 h 151326"/>
                  <a:gd name="connsiteX2" fmla="*/ 3217148 w 3374379"/>
                  <a:gd name="connsiteY2" fmla="*/ 145976 h 151326"/>
                  <a:gd name="connsiteX3" fmla="*/ 15867 w 3374379"/>
                  <a:gd name="connsiteY3" fmla="*/ 144596 h 151326"/>
                  <a:gd name="connsiteX4" fmla="*/ 13528 w 3374379"/>
                  <a:gd name="connsiteY4" fmla="*/ 151326 h 151326"/>
                  <a:gd name="connsiteX5" fmla="*/ 0 w 3374379"/>
                  <a:gd name="connsiteY5" fmla="*/ 145014 h 151326"/>
                  <a:gd name="connsiteX6" fmla="*/ 3374379 w 3374379"/>
                  <a:gd name="connsiteY6" fmla="*/ 81944 h 151326"/>
                  <a:gd name="connsiteX0" fmla="*/ 3282939 w 3282939"/>
                  <a:gd name="connsiteY0" fmla="*/ 0 h 151326"/>
                  <a:gd name="connsiteX1" fmla="*/ 3202017 w 3282939"/>
                  <a:gd name="connsiteY1" fmla="*/ 103183 h 151326"/>
                  <a:gd name="connsiteX2" fmla="*/ 3217148 w 3282939"/>
                  <a:gd name="connsiteY2" fmla="*/ 145976 h 151326"/>
                  <a:gd name="connsiteX3" fmla="*/ 15867 w 3282939"/>
                  <a:gd name="connsiteY3" fmla="*/ 144596 h 151326"/>
                  <a:gd name="connsiteX4" fmla="*/ 13528 w 3282939"/>
                  <a:gd name="connsiteY4" fmla="*/ 151326 h 151326"/>
                  <a:gd name="connsiteX5" fmla="*/ 0 w 3282939"/>
                  <a:gd name="connsiteY5" fmla="*/ 145014 h 151326"/>
                  <a:gd name="connsiteX6" fmla="*/ 3272779 w 3282939"/>
                  <a:gd name="connsiteY6" fmla="*/ 7967 h 151326"/>
                  <a:gd name="connsiteX0" fmla="*/ 3282939 w 3282939"/>
                  <a:gd name="connsiteY0" fmla="*/ 0 h 145976"/>
                  <a:gd name="connsiteX1" fmla="*/ 3202017 w 3282939"/>
                  <a:gd name="connsiteY1" fmla="*/ 103183 h 145976"/>
                  <a:gd name="connsiteX2" fmla="*/ 3217148 w 3282939"/>
                  <a:gd name="connsiteY2" fmla="*/ 145976 h 145976"/>
                  <a:gd name="connsiteX3" fmla="*/ 15867 w 3282939"/>
                  <a:gd name="connsiteY3" fmla="*/ 144596 h 145976"/>
                  <a:gd name="connsiteX4" fmla="*/ 0 w 3282939"/>
                  <a:gd name="connsiteY4" fmla="*/ 145014 h 145976"/>
                  <a:gd name="connsiteX5" fmla="*/ 3272779 w 3282939"/>
                  <a:gd name="connsiteY5" fmla="*/ 7967 h 145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2939" h="145976">
                    <a:close/>
                    <a:moveTo>
                      <a:pt x="3282939" y="0"/>
                    </a:moveTo>
                    <a:cubicBezTo>
                      <a:pt x="3192270" y="39034"/>
                      <a:pt x="3202013" y="103156"/>
                      <a:pt x="3202017" y="103183"/>
                    </a:cubicBezTo>
                    <a:cubicBezTo>
                      <a:pt x="3202746" y="119931"/>
                      <a:pt x="3208611" y="134207"/>
                      <a:pt x="3217148" y="145976"/>
                    </a:cubicBezTo>
                    <a:lnTo>
                      <a:pt x="15867" y="144596"/>
                    </a:lnTo>
                    <a:lnTo>
                      <a:pt x="0" y="145014"/>
                    </a:lnTo>
                    <a:lnTo>
                      <a:pt x="3272779" y="7967"/>
                    </a:lnTo>
                  </a:path>
                </a:pathLst>
              </a:custGeom>
              <a:gradFill flip="none" rotWithShape="1">
                <a:gsLst>
                  <a:gs pos="0">
                    <a:srgbClr val="494949"/>
                  </a:gs>
                  <a:gs pos="100000">
                    <a:srgbClr val="9D9D9D"/>
                  </a:gs>
                </a:gsLst>
                <a:lin ang="16200000" scaled="1"/>
                <a:tileRect/>
              </a:gradFill>
              <a:ln w="9525">
                <a:solidFill>
                  <a:srgbClr val="49494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36" name="Freeform 38"/>
              <p:cNvSpPr>
                <a:spLocks/>
              </p:cNvSpPr>
              <p:nvPr/>
            </p:nvSpPr>
            <p:spPr bwMode="auto">
              <a:xfrm>
                <a:off x="4548266" y="3630966"/>
                <a:ext cx="3266400" cy="534674"/>
              </a:xfrm>
              <a:custGeom>
                <a:avLst/>
                <a:gdLst>
                  <a:gd name="T0" fmla="*/ 20 w 2341"/>
                  <a:gd name="T1" fmla="*/ 0 h 376"/>
                  <a:gd name="T2" fmla="*/ 4 w 2341"/>
                  <a:gd name="T3" fmla="*/ 69 h 376"/>
                  <a:gd name="T4" fmla="*/ 317 w 2341"/>
                  <a:gd name="T5" fmla="*/ 376 h 376"/>
                  <a:gd name="T6" fmla="*/ 2026 w 2341"/>
                  <a:gd name="T7" fmla="*/ 376 h 376"/>
                  <a:gd name="T8" fmla="*/ 2341 w 2341"/>
                  <a:gd name="T9" fmla="*/ 59 h 376"/>
                  <a:gd name="T10" fmla="*/ 2340 w 2341"/>
                  <a:gd name="T11" fmla="*/ 1 h 376"/>
                  <a:gd name="T12" fmla="*/ 20 w 2341"/>
                  <a:gd name="T13" fmla="*/ 0 h 376"/>
                </a:gdLst>
                <a:ahLst/>
                <a:cxnLst>
                  <a:cxn ang="0">
                    <a:pos x="T0" y="T1"/>
                  </a:cxn>
                  <a:cxn ang="0">
                    <a:pos x="T2" y="T3"/>
                  </a:cxn>
                  <a:cxn ang="0">
                    <a:pos x="T4" y="T5"/>
                  </a:cxn>
                  <a:cxn ang="0">
                    <a:pos x="T6" y="T7"/>
                  </a:cxn>
                  <a:cxn ang="0">
                    <a:pos x="T8" y="T9"/>
                  </a:cxn>
                  <a:cxn ang="0">
                    <a:pos x="T10" y="T11"/>
                  </a:cxn>
                  <a:cxn ang="0">
                    <a:pos x="T12" y="T13"/>
                  </a:cxn>
                </a:cxnLst>
                <a:rect l="0" t="0" r="r" b="b"/>
                <a:pathLst>
                  <a:path w="2341" h="376">
                    <a:moveTo>
                      <a:pt x="20" y="0"/>
                    </a:moveTo>
                    <a:cubicBezTo>
                      <a:pt x="20" y="0"/>
                      <a:pt x="0" y="55"/>
                      <a:pt x="4" y="69"/>
                    </a:cubicBezTo>
                    <a:cubicBezTo>
                      <a:pt x="4" y="69"/>
                      <a:pt x="15" y="168"/>
                      <a:pt x="317" y="376"/>
                    </a:cubicBezTo>
                    <a:cubicBezTo>
                      <a:pt x="2026" y="376"/>
                      <a:pt x="2026" y="376"/>
                      <a:pt x="2026" y="376"/>
                    </a:cubicBezTo>
                    <a:cubicBezTo>
                      <a:pt x="2026" y="376"/>
                      <a:pt x="2330" y="167"/>
                      <a:pt x="2341" y="59"/>
                    </a:cubicBezTo>
                    <a:cubicBezTo>
                      <a:pt x="2340" y="1"/>
                      <a:pt x="2340" y="1"/>
                      <a:pt x="2340" y="1"/>
                    </a:cubicBezTo>
                    <a:lnTo>
                      <a:pt x="20" y="0"/>
                    </a:lnTo>
                    <a:close/>
                  </a:path>
                </a:pathLst>
              </a:custGeom>
              <a:gradFill flip="none" rotWithShape="1">
                <a:gsLst>
                  <a:gs pos="51000">
                    <a:schemeClr val="bg1">
                      <a:alpha val="76000"/>
                    </a:schemeClr>
                  </a:gs>
                  <a:gs pos="0">
                    <a:schemeClr val="bg1">
                      <a:alpha val="0"/>
                    </a:schemeClr>
                  </a:gs>
                  <a:gs pos="100000">
                    <a:schemeClr val="bg1">
                      <a:alpha val="0"/>
                    </a:schemeClr>
                  </a:gs>
                </a:gsLst>
                <a:lin ang="16200000" scaled="1"/>
                <a:tileRect/>
              </a:gradFill>
              <a:ln w="9525">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7" name="Freeform 38"/>
              <p:cNvSpPr>
                <a:spLocks/>
              </p:cNvSpPr>
              <p:nvPr/>
            </p:nvSpPr>
            <p:spPr bwMode="auto">
              <a:xfrm>
                <a:off x="4527833" y="3574415"/>
                <a:ext cx="3266400" cy="524514"/>
              </a:xfrm>
              <a:custGeom>
                <a:avLst/>
                <a:gdLst>
                  <a:gd name="T0" fmla="*/ 20 w 2341"/>
                  <a:gd name="T1" fmla="*/ 0 h 376"/>
                  <a:gd name="T2" fmla="*/ 4 w 2341"/>
                  <a:gd name="T3" fmla="*/ 69 h 376"/>
                  <a:gd name="T4" fmla="*/ 317 w 2341"/>
                  <a:gd name="T5" fmla="*/ 376 h 376"/>
                  <a:gd name="T6" fmla="*/ 2026 w 2341"/>
                  <a:gd name="T7" fmla="*/ 376 h 376"/>
                  <a:gd name="T8" fmla="*/ 2341 w 2341"/>
                  <a:gd name="T9" fmla="*/ 59 h 376"/>
                  <a:gd name="T10" fmla="*/ 2340 w 2341"/>
                  <a:gd name="T11" fmla="*/ 1 h 376"/>
                  <a:gd name="T12" fmla="*/ 20 w 2341"/>
                  <a:gd name="T13" fmla="*/ 0 h 376"/>
                </a:gdLst>
                <a:ahLst/>
                <a:cxnLst>
                  <a:cxn ang="0">
                    <a:pos x="T0" y="T1"/>
                  </a:cxn>
                  <a:cxn ang="0">
                    <a:pos x="T2" y="T3"/>
                  </a:cxn>
                  <a:cxn ang="0">
                    <a:pos x="T4" y="T5"/>
                  </a:cxn>
                  <a:cxn ang="0">
                    <a:pos x="T6" y="T7"/>
                  </a:cxn>
                  <a:cxn ang="0">
                    <a:pos x="T8" y="T9"/>
                  </a:cxn>
                  <a:cxn ang="0">
                    <a:pos x="T10" y="T11"/>
                  </a:cxn>
                  <a:cxn ang="0">
                    <a:pos x="T12" y="T13"/>
                  </a:cxn>
                </a:cxnLst>
                <a:rect l="0" t="0" r="r" b="b"/>
                <a:pathLst>
                  <a:path w="2341" h="376">
                    <a:moveTo>
                      <a:pt x="20" y="0"/>
                    </a:moveTo>
                    <a:cubicBezTo>
                      <a:pt x="20" y="0"/>
                      <a:pt x="0" y="55"/>
                      <a:pt x="4" y="69"/>
                    </a:cubicBezTo>
                    <a:cubicBezTo>
                      <a:pt x="4" y="69"/>
                      <a:pt x="15" y="168"/>
                      <a:pt x="317" y="376"/>
                    </a:cubicBezTo>
                    <a:cubicBezTo>
                      <a:pt x="2026" y="376"/>
                      <a:pt x="2026" y="376"/>
                      <a:pt x="2026" y="376"/>
                    </a:cubicBezTo>
                    <a:cubicBezTo>
                      <a:pt x="2026" y="376"/>
                      <a:pt x="2330" y="167"/>
                      <a:pt x="2341" y="59"/>
                    </a:cubicBezTo>
                    <a:cubicBezTo>
                      <a:pt x="2340" y="1"/>
                      <a:pt x="2340" y="1"/>
                      <a:pt x="2340" y="1"/>
                    </a:cubicBezTo>
                    <a:lnTo>
                      <a:pt x="20" y="0"/>
                    </a:lnTo>
                    <a:close/>
                  </a:path>
                </a:pathLst>
              </a:custGeom>
              <a:gradFill flip="none" rotWithShape="1">
                <a:gsLst>
                  <a:gs pos="833">
                    <a:srgbClr val="494949"/>
                  </a:gs>
                  <a:gs pos="59000">
                    <a:srgbClr val="9D9D9D"/>
                  </a:gs>
                  <a:gs pos="100000">
                    <a:srgbClr val="5E5E5E"/>
                  </a:gs>
                </a:gsLst>
                <a:lin ang="0" scaled="1"/>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8" name="矩形 2788"/>
              <p:cNvSpPr/>
              <p:nvPr/>
            </p:nvSpPr>
            <p:spPr>
              <a:xfrm rot="1283126">
                <a:off x="4475511" y="3459588"/>
                <a:ext cx="3292758" cy="452993"/>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 fmla="*/ 122548 w 5840359"/>
                  <a:gd name="connsiteY0" fmla="*/ 0 h 237842"/>
                  <a:gd name="connsiteX1" fmla="*/ 5840359 w 5840359"/>
                  <a:gd name="connsiteY1" fmla="*/ 0 h 237842"/>
                  <a:gd name="connsiteX2" fmla="*/ 5840359 w 5840359"/>
                  <a:gd name="connsiteY2" fmla="*/ 237842 h 237842"/>
                  <a:gd name="connsiteX3" fmla="*/ 0 w 5840359"/>
                  <a:gd name="connsiteY3" fmla="*/ 200134 h 237842"/>
                  <a:gd name="connsiteX4" fmla="*/ 122548 w 5840359"/>
                  <a:gd name="connsiteY4" fmla="*/ 0 h 237842"/>
                  <a:gd name="connsiteX0" fmla="*/ 223749 w 5941560"/>
                  <a:gd name="connsiteY0" fmla="*/ 0 h 237842"/>
                  <a:gd name="connsiteX1" fmla="*/ 5941560 w 5941560"/>
                  <a:gd name="connsiteY1" fmla="*/ 0 h 237842"/>
                  <a:gd name="connsiteX2" fmla="*/ 5941560 w 5941560"/>
                  <a:gd name="connsiteY2" fmla="*/ 237842 h 237842"/>
                  <a:gd name="connsiteX3" fmla="*/ 101201 w 5941560"/>
                  <a:gd name="connsiteY3" fmla="*/ 200134 h 237842"/>
                  <a:gd name="connsiteX4" fmla="*/ 223749 w 5941560"/>
                  <a:gd name="connsiteY4" fmla="*/ 0 h 237842"/>
                  <a:gd name="connsiteX0" fmla="*/ 258267 w 5976078"/>
                  <a:gd name="connsiteY0" fmla="*/ 0 h 237842"/>
                  <a:gd name="connsiteX1" fmla="*/ 5976078 w 5976078"/>
                  <a:gd name="connsiteY1" fmla="*/ 0 h 237842"/>
                  <a:gd name="connsiteX2" fmla="*/ 5976078 w 5976078"/>
                  <a:gd name="connsiteY2" fmla="*/ 237842 h 237842"/>
                  <a:gd name="connsiteX3" fmla="*/ 135719 w 5976078"/>
                  <a:gd name="connsiteY3" fmla="*/ 200134 h 237842"/>
                  <a:gd name="connsiteX4" fmla="*/ 258267 w 5976078"/>
                  <a:gd name="connsiteY4" fmla="*/ 0 h 237842"/>
                  <a:gd name="connsiteX0" fmla="*/ 336427 w 6054238"/>
                  <a:gd name="connsiteY0" fmla="*/ 0 h 237842"/>
                  <a:gd name="connsiteX1" fmla="*/ 6054238 w 6054238"/>
                  <a:gd name="connsiteY1" fmla="*/ 0 h 237842"/>
                  <a:gd name="connsiteX2" fmla="*/ 6054238 w 6054238"/>
                  <a:gd name="connsiteY2" fmla="*/ 237842 h 237842"/>
                  <a:gd name="connsiteX3" fmla="*/ 110185 w 6054238"/>
                  <a:gd name="connsiteY3" fmla="*/ 200134 h 237842"/>
                  <a:gd name="connsiteX4" fmla="*/ 336427 w 6054238"/>
                  <a:gd name="connsiteY4" fmla="*/ 0 h 237842"/>
                  <a:gd name="connsiteX0" fmla="*/ 340565 w 6058376"/>
                  <a:gd name="connsiteY0" fmla="*/ 0 h 237842"/>
                  <a:gd name="connsiteX1" fmla="*/ 6058376 w 6058376"/>
                  <a:gd name="connsiteY1" fmla="*/ 0 h 237842"/>
                  <a:gd name="connsiteX2" fmla="*/ 6058376 w 6058376"/>
                  <a:gd name="connsiteY2" fmla="*/ 237842 h 237842"/>
                  <a:gd name="connsiteX3" fmla="*/ 114323 w 6058376"/>
                  <a:gd name="connsiteY3" fmla="*/ 200134 h 237842"/>
                  <a:gd name="connsiteX4" fmla="*/ 340565 w 6058376"/>
                  <a:gd name="connsiteY4" fmla="*/ 0 h 237842"/>
                  <a:gd name="connsiteX0" fmla="*/ 340565 w 6213394"/>
                  <a:gd name="connsiteY0" fmla="*/ 0 h 237842"/>
                  <a:gd name="connsiteX1" fmla="*/ 6058376 w 6213394"/>
                  <a:gd name="connsiteY1" fmla="*/ 0 h 237842"/>
                  <a:gd name="connsiteX2" fmla="*/ 6058376 w 6213394"/>
                  <a:gd name="connsiteY2" fmla="*/ 237842 h 237842"/>
                  <a:gd name="connsiteX3" fmla="*/ 114323 w 6213394"/>
                  <a:gd name="connsiteY3" fmla="*/ 200134 h 237842"/>
                  <a:gd name="connsiteX4" fmla="*/ 340565 w 6213394"/>
                  <a:gd name="connsiteY4" fmla="*/ 0 h 237842"/>
                  <a:gd name="connsiteX0" fmla="*/ 340565 w 6236541"/>
                  <a:gd name="connsiteY0" fmla="*/ 0 h 237842"/>
                  <a:gd name="connsiteX1" fmla="*/ 6058376 w 6236541"/>
                  <a:gd name="connsiteY1" fmla="*/ 0 h 237842"/>
                  <a:gd name="connsiteX2" fmla="*/ 6058376 w 6236541"/>
                  <a:gd name="connsiteY2" fmla="*/ 237842 h 237842"/>
                  <a:gd name="connsiteX3" fmla="*/ 114323 w 6236541"/>
                  <a:gd name="connsiteY3" fmla="*/ 200134 h 237842"/>
                  <a:gd name="connsiteX4" fmla="*/ 340565 w 6236541"/>
                  <a:gd name="connsiteY4" fmla="*/ 0 h 237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rgbClr val="5E5E5E"/>
                  </a:gs>
                  <a:gs pos="49000">
                    <a:schemeClr val="bg1"/>
                  </a:gs>
                  <a:gs pos="100000">
                    <a:srgbClr val="494949"/>
                  </a:gs>
                </a:gsLst>
                <a:lin ang="16200000" scaled="1"/>
                <a:tileRect/>
              </a:gradFill>
              <a:ln>
                <a:noFill/>
              </a:ln>
              <a:effectLst>
                <a:softEdge rad="127000"/>
              </a:effectLst>
              <a:scene3d>
                <a:camera prst="orthographicFront">
                  <a:rot lat="2683488" lon="21466804" rev="1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9" name="组合 138"/>
              <p:cNvGrpSpPr/>
              <p:nvPr/>
            </p:nvGrpSpPr>
            <p:grpSpPr>
              <a:xfrm>
                <a:off x="4350532" y="1811995"/>
                <a:ext cx="3661868" cy="598986"/>
                <a:chOff x="4350532" y="2259168"/>
                <a:chExt cx="3661868" cy="598986"/>
              </a:xfrm>
            </p:grpSpPr>
            <p:sp>
              <p:nvSpPr>
                <p:cNvPr id="154" name="Freeform 35"/>
                <p:cNvSpPr>
                  <a:spLocks/>
                </p:cNvSpPr>
                <p:nvPr/>
              </p:nvSpPr>
              <p:spPr bwMode="auto">
                <a:xfrm>
                  <a:off x="4466938" y="2451775"/>
                  <a:ext cx="3396348" cy="406379"/>
                </a:xfrm>
                <a:custGeom>
                  <a:avLst/>
                  <a:gdLst>
                    <a:gd name="T0" fmla="*/ 1 w 2434"/>
                    <a:gd name="T1" fmla="*/ 0 h 291"/>
                    <a:gd name="T2" fmla="*/ 1 w 2434"/>
                    <a:gd name="T3" fmla="*/ 271 h 291"/>
                    <a:gd name="T4" fmla="*/ 41 w 2434"/>
                    <a:gd name="T5" fmla="*/ 291 h 291"/>
                    <a:gd name="T6" fmla="*/ 2383 w 2434"/>
                    <a:gd name="T7" fmla="*/ 189 h 291"/>
                    <a:gd name="T8" fmla="*/ 2430 w 2434"/>
                    <a:gd name="T9" fmla="*/ 140 h 291"/>
                    <a:gd name="T10" fmla="*/ 2430 w 2434"/>
                    <a:gd name="T11" fmla="*/ 0 h 291"/>
                    <a:gd name="T12" fmla="*/ 2322 w 2434"/>
                    <a:gd name="T13" fmla="*/ 21 h 291"/>
                    <a:gd name="T14" fmla="*/ 113 w 2434"/>
                    <a:gd name="T15" fmla="*/ 21 h 291"/>
                    <a:gd name="T16" fmla="*/ 1 w 2434"/>
                    <a:gd name="T17" fmla="*/ 0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34" h="291">
                      <a:moveTo>
                        <a:pt x="1" y="0"/>
                      </a:moveTo>
                      <a:cubicBezTo>
                        <a:pt x="1" y="271"/>
                        <a:pt x="1" y="271"/>
                        <a:pt x="1" y="271"/>
                      </a:cubicBezTo>
                      <a:cubicBezTo>
                        <a:pt x="1" y="271"/>
                        <a:pt x="0" y="291"/>
                        <a:pt x="41" y="291"/>
                      </a:cubicBezTo>
                      <a:cubicBezTo>
                        <a:pt x="82" y="291"/>
                        <a:pt x="2383" y="189"/>
                        <a:pt x="2383" y="189"/>
                      </a:cubicBezTo>
                      <a:cubicBezTo>
                        <a:pt x="2383" y="189"/>
                        <a:pt x="2434" y="185"/>
                        <a:pt x="2430" y="140"/>
                      </a:cubicBezTo>
                      <a:cubicBezTo>
                        <a:pt x="2430" y="0"/>
                        <a:pt x="2430" y="0"/>
                        <a:pt x="2430" y="0"/>
                      </a:cubicBezTo>
                      <a:cubicBezTo>
                        <a:pt x="2430" y="0"/>
                        <a:pt x="2404" y="22"/>
                        <a:pt x="2322" y="21"/>
                      </a:cubicBezTo>
                      <a:cubicBezTo>
                        <a:pt x="113" y="21"/>
                        <a:pt x="113" y="21"/>
                        <a:pt x="113" y="21"/>
                      </a:cubicBezTo>
                      <a:cubicBezTo>
                        <a:pt x="113" y="21"/>
                        <a:pt x="44" y="28"/>
                        <a:pt x="1" y="0"/>
                      </a:cubicBezTo>
                      <a:close/>
                    </a:path>
                  </a:pathLst>
                </a:custGeom>
                <a:gradFill flip="none" rotWithShape="1">
                  <a:gsLst>
                    <a:gs pos="0">
                      <a:srgbClr val="494949"/>
                    </a:gs>
                    <a:gs pos="49000">
                      <a:schemeClr val="bg1"/>
                    </a:gs>
                    <a:gs pos="100000">
                      <a:srgbClr val="4C4C4C"/>
                    </a:gs>
                  </a:gsLst>
                  <a:lin ang="10800000" scaled="1"/>
                  <a:tileRect/>
                </a:gradFill>
                <a:ln w="12700">
                  <a:solidFill>
                    <a:schemeClr val="tx1">
                      <a:alpha val="9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55" name="Freeform 40"/>
                <p:cNvSpPr>
                  <a:spLocks/>
                </p:cNvSpPr>
                <p:nvPr/>
              </p:nvSpPr>
              <p:spPr bwMode="auto">
                <a:xfrm>
                  <a:off x="4376932" y="2259168"/>
                  <a:ext cx="3570004" cy="238630"/>
                </a:xfrm>
                <a:custGeom>
                  <a:avLst/>
                  <a:gdLst>
                    <a:gd name="T0" fmla="*/ 153 w 2559"/>
                    <a:gd name="T1" fmla="*/ 7 h 171"/>
                    <a:gd name="T2" fmla="*/ 1 w 2559"/>
                    <a:gd name="T3" fmla="*/ 92 h 171"/>
                    <a:gd name="T4" fmla="*/ 144 w 2559"/>
                    <a:gd name="T5" fmla="*/ 171 h 171"/>
                    <a:gd name="T6" fmla="*/ 2399 w 2559"/>
                    <a:gd name="T7" fmla="*/ 171 h 171"/>
                    <a:gd name="T8" fmla="*/ 2551 w 2559"/>
                    <a:gd name="T9" fmla="*/ 94 h 171"/>
                    <a:gd name="T10" fmla="*/ 2399 w 2559"/>
                    <a:gd name="T11" fmla="*/ 7 h 171"/>
                    <a:gd name="T12" fmla="*/ 2398 w 2559"/>
                    <a:gd name="T13" fmla="*/ 7 h 171"/>
                    <a:gd name="T14" fmla="*/ 2399 w 2559"/>
                    <a:gd name="T15" fmla="*/ 7 h 171"/>
                    <a:gd name="T16" fmla="*/ 153 w 2559"/>
                    <a:gd name="T17" fmla="*/ 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59" h="171">
                      <a:moveTo>
                        <a:pt x="153" y="7"/>
                      </a:moveTo>
                      <a:cubicBezTo>
                        <a:pt x="153" y="7"/>
                        <a:pt x="10" y="8"/>
                        <a:pt x="1" y="92"/>
                      </a:cubicBezTo>
                      <a:cubicBezTo>
                        <a:pt x="1" y="92"/>
                        <a:pt x="0" y="160"/>
                        <a:pt x="144" y="171"/>
                      </a:cubicBezTo>
                      <a:cubicBezTo>
                        <a:pt x="2399" y="171"/>
                        <a:pt x="2399" y="171"/>
                        <a:pt x="2399" y="171"/>
                      </a:cubicBezTo>
                      <a:cubicBezTo>
                        <a:pt x="2399" y="171"/>
                        <a:pt x="2544" y="169"/>
                        <a:pt x="2551" y="94"/>
                      </a:cubicBezTo>
                      <a:cubicBezTo>
                        <a:pt x="2551" y="94"/>
                        <a:pt x="2559" y="14"/>
                        <a:pt x="2399" y="7"/>
                      </a:cubicBezTo>
                      <a:cubicBezTo>
                        <a:pt x="2399" y="7"/>
                        <a:pt x="2399" y="7"/>
                        <a:pt x="2398" y="7"/>
                      </a:cubicBezTo>
                      <a:cubicBezTo>
                        <a:pt x="2240" y="0"/>
                        <a:pt x="2399" y="7"/>
                        <a:pt x="2399" y="7"/>
                      </a:cubicBezTo>
                      <a:lnTo>
                        <a:pt x="153" y="7"/>
                      </a:lnTo>
                      <a:close/>
                    </a:path>
                  </a:pathLst>
                </a:custGeom>
                <a:gradFill>
                  <a:gsLst>
                    <a:gs pos="15827">
                      <a:srgbClr val="717171"/>
                    </a:gs>
                    <a:gs pos="0">
                      <a:srgbClr val="2D3939"/>
                    </a:gs>
                    <a:gs pos="49000">
                      <a:srgbClr val="2D3939"/>
                    </a:gs>
                    <a:gs pos="100000">
                      <a:srgbClr val="4C4C4C"/>
                    </a:gs>
                  </a:gsLst>
                  <a:lin ang="16200000" scaled="1"/>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6" name="矩形 2788"/>
                <p:cNvSpPr/>
                <p:nvPr/>
              </p:nvSpPr>
              <p:spPr>
                <a:xfrm>
                  <a:off x="4350532" y="2274408"/>
                  <a:ext cx="3661868" cy="261491"/>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 fmla="*/ 122548 w 5840359"/>
                    <a:gd name="connsiteY0" fmla="*/ 0 h 237842"/>
                    <a:gd name="connsiteX1" fmla="*/ 5840359 w 5840359"/>
                    <a:gd name="connsiteY1" fmla="*/ 0 h 237842"/>
                    <a:gd name="connsiteX2" fmla="*/ 5840359 w 5840359"/>
                    <a:gd name="connsiteY2" fmla="*/ 237842 h 237842"/>
                    <a:gd name="connsiteX3" fmla="*/ 0 w 5840359"/>
                    <a:gd name="connsiteY3" fmla="*/ 200134 h 237842"/>
                    <a:gd name="connsiteX4" fmla="*/ 122548 w 5840359"/>
                    <a:gd name="connsiteY4" fmla="*/ 0 h 237842"/>
                    <a:gd name="connsiteX0" fmla="*/ 223749 w 5941560"/>
                    <a:gd name="connsiteY0" fmla="*/ 0 h 237842"/>
                    <a:gd name="connsiteX1" fmla="*/ 5941560 w 5941560"/>
                    <a:gd name="connsiteY1" fmla="*/ 0 h 237842"/>
                    <a:gd name="connsiteX2" fmla="*/ 5941560 w 5941560"/>
                    <a:gd name="connsiteY2" fmla="*/ 237842 h 237842"/>
                    <a:gd name="connsiteX3" fmla="*/ 101201 w 5941560"/>
                    <a:gd name="connsiteY3" fmla="*/ 200134 h 237842"/>
                    <a:gd name="connsiteX4" fmla="*/ 223749 w 5941560"/>
                    <a:gd name="connsiteY4" fmla="*/ 0 h 237842"/>
                    <a:gd name="connsiteX0" fmla="*/ 258267 w 5976078"/>
                    <a:gd name="connsiteY0" fmla="*/ 0 h 237842"/>
                    <a:gd name="connsiteX1" fmla="*/ 5976078 w 5976078"/>
                    <a:gd name="connsiteY1" fmla="*/ 0 h 237842"/>
                    <a:gd name="connsiteX2" fmla="*/ 5976078 w 5976078"/>
                    <a:gd name="connsiteY2" fmla="*/ 237842 h 237842"/>
                    <a:gd name="connsiteX3" fmla="*/ 135719 w 5976078"/>
                    <a:gd name="connsiteY3" fmla="*/ 200134 h 237842"/>
                    <a:gd name="connsiteX4" fmla="*/ 258267 w 5976078"/>
                    <a:gd name="connsiteY4" fmla="*/ 0 h 237842"/>
                    <a:gd name="connsiteX0" fmla="*/ 336427 w 6054238"/>
                    <a:gd name="connsiteY0" fmla="*/ 0 h 237842"/>
                    <a:gd name="connsiteX1" fmla="*/ 6054238 w 6054238"/>
                    <a:gd name="connsiteY1" fmla="*/ 0 h 237842"/>
                    <a:gd name="connsiteX2" fmla="*/ 6054238 w 6054238"/>
                    <a:gd name="connsiteY2" fmla="*/ 237842 h 237842"/>
                    <a:gd name="connsiteX3" fmla="*/ 110185 w 6054238"/>
                    <a:gd name="connsiteY3" fmla="*/ 200134 h 237842"/>
                    <a:gd name="connsiteX4" fmla="*/ 336427 w 6054238"/>
                    <a:gd name="connsiteY4" fmla="*/ 0 h 237842"/>
                    <a:gd name="connsiteX0" fmla="*/ 340565 w 6058376"/>
                    <a:gd name="connsiteY0" fmla="*/ 0 h 237842"/>
                    <a:gd name="connsiteX1" fmla="*/ 6058376 w 6058376"/>
                    <a:gd name="connsiteY1" fmla="*/ 0 h 237842"/>
                    <a:gd name="connsiteX2" fmla="*/ 6058376 w 6058376"/>
                    <a:gd name="connsiteY2" fmla="*/ 237842 h 237842"/>
                    <a:gd name="connsiteX3" fmla="*/ 114323 w 6058376"/>
                    <a:gd name="connsiteY3" fmla="*/ 200134 h 237842"/>
                    <a:gd name="connsiteX4" fmla="*/ 340565 w 6058376"/>
                    <a:gd name="connsiteY4" fmla="*/ 0 h 237842"/>
                    <a:gd name="connsiteX0" fmla="*/ 340565 w 6213394"/>
                    <a:gd name="connsiteY0" fmla="*/ 0 h 237842"/>
                    <a:gd name="connsiteX1" fmla="*/ 6058376 w 6213394"/>
                    <a:gd name="connsiteY1" fmla="*/ 0 h 237842"/>
                    <a:gd name="connsiteX2" fmla="*/ 6058376 w 6213394"/>
                    <a:gd name="connsiteY2" fmla="*/ 237842 h 237842"/>
                    <a:gd name="connsiteX3" fmla="*/ 114323 w 6213394"/>
                    <a:gd name="connsiteY3" fmla="*/ 200134 h 237842"/>
                    <a:gd name="connsiteX4" fmla="*/ 340565 w 6213394"/>
                    <a:gd name="connsiteY4" fmla="*/ 0 h 237842"/>
                    <a:gd name="connsiteX0" fmla="*/ 340565 w 6236541"/>
                    <a:gd name="connsiteY0" fmla="*/ 0 h 237842"/>
                    <a:gd name="connsiteX1" fmla="*/ 6058376 w 6236541"/>
                    <a:gd name="connsiteY1" fmla="*/ 0 h 237842"/>
                    <a:gd name="connsiteX2" fmla="*/ 6058376 w 6236541"/>
                    <a:gd name="connsiteY2" fmla="*/ 237842 h 237842"/>
                    <a:gd name="connsiteX3" fmla="*/ 114323 w 6236541"/>
                    <a:gd name="connsiteY3" fmla="*/ 200134 h 237842"/>
                    <a:gd name="connsiteX4" fmla="*/ 340565 w 6236541"/>
                    <a:gd name="connsiteY4" fmla="*/ 0 h 237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0" name="组合 139"/>
              <p:cNvGrpSpPr/>
              <p:nvPr/>
            </p:nvGrpSpPr>
            <p:grpSpPr>
              <a:xfrm>
                <a:off x="4513666" y="2274205"/>
                <a:ext cx="3282939" cy="340225"/>
                <a:chOff x="4513666" y="2710466"/>
                <a:chExt cx="3282939" cy="340225"/>
              </a:xfrm>
            </p:grpSpPr>
            <p:sp>
              <p:nvSpPr>
                <p:cNvPr id="152" name="Freeform 36"/>
                <p:cNvSpPr>
                  <a:spLocks/>
                </p:cNvSpPr>
                <p:nvPr/>
              </p:nvSpPr>
              <p:spPr bwMode="auto">
                <a:xfrm>
                  <a:off x="4513666" y="2710466"/>
                  <a:ext cx="3282939" cy="340225"/>
                </a:xfrm>
                <a:custGeom>
                  <a:avLst/>
                  <a:gdLst>
                    <a:gd name="T0" fmla="*/ 0 w 2353"/>
                    <a:gd name="T1" fmla="*/ 104 h 244"/>
                    <a:gd name="T2" fmla="*/ 59 w 2353"/>
                    <a:gd name="T3" fmla="*/ 172 h 244"/>
                    <a:gd name="T4" fmla="*/ 0 w 2353"/>
                    <a:gd name="T5" fmla="*/ 244 h 244"/>
                    <a:gd name="T6" fmla="*/ 2353 w 2353"/>
                    <a:gd name="T7" fmla="*/ 140 h 244"/>
                    <a:gd name="T8" fmla="*/ 2295 w 2353"/>
                    <a:gd name="T9" fmla="*/ 74 h 244"/>
                    <a:gd name="T10" fmla="*/ 2353 w 2353"/>
                    <a:gd name="T11" fmla="*/ 0 h 244"/>
                    <a:gd name="T12" fmla="*/ 0 w 2353"/>
                    <a:gd name="T13" fmla="*/ 104 h 244"/>
                  </a:gdLst>
                  <a:ahLst/>
                  <a:cxnLst>
                    <a:cxn ang="0">
                      <a:pos x="T0" y="T1"/>
                    </a:cxn>
                    <a:cxn ang="0">
                      <a:pos x="T2" y="T3"/>
                    </a:cxn>
                    <a:cxn ang="0">
                      <a:pos x="T4" y="T5"/>
                    </a:cxn>
                    <a:cxn ang="0">
                      <a:pos x="T6" y="T7"/>
                    </a:cxn>
                    <a:cxn ang="0">
                      <a:pos x="T8" y="T9"/>
                    </a:cxn>
                    <a:cxn ang="0">
                      <a:pos x="T10" y="T11"/>
                    </a:cxn>
                    <a:cxn ang="0">
                      <a:pos x="T12" y="T13"/>
                    </a:cxn>
                  </a:cxnLst>
                  <a:rect l="0" t="0" r="r" b="b"/>
                  <a:pathLst>
                    <a:path w="2353" h="244">
                      <a:moveTo>
                        <a:pt x="0" y="104"/>
                      </a:moveTo>
                      <a:cubicBezTo>
                        <a:pt x="0" y="104"/>
                        <a:pt x="55" y="124"/>
                        <a:pt x="59" y="172"/>
                      </a:cubicBezTo>
                      <a:cubicBezTo>
                        <a:pt x="59" y="172"/>
                        <a:pt x="60" y="222"/>
                        <a:pt x="0" y="244"/>
                      </a:cubicBezTo>
                      <a:cubicBezTo>
                        <a:pt x="2353" y="140"/>
                        <a:pt x="2353" y="140"/>
                        <a:pt x="2353" y="140"/>
                      </a:cubicBezTo>
                      <a:cubicBezTo>
                        <a:pt x="2353" y="140"/>
                        <a:pt x="2297" y="120"/>
                        <a:pt x="2295" y="74"/>
                      </a:cubicBezTo>
                      <a:cubicBezTo>
                        <a:pt x="2295" y="74"/>
                        <a:pt x="2288" y="28"/>
                        <a:pt x="2353" y="0"/>
                      </a:cubicBezTo>
                      <a:lnTo>
                        <a:pt x="0" y="104"/>
                      </a:lnTo>
                      <a:close/>
                    </a:path>
                  </a:pathLst>
                </a:custGeom>
                <a:gradFill flip="none" rotWithShape="1">
                  <a:gsLst>
                    <a:gs pos="25000">
                      <a:srgbClr val="545454"/>
                    </a:gs>
                    <a:gs pos="70000">
                      <a:srgbClr val="545454"/>
                    </a:gs>
                    <a:gs pos="49000">
                      <a:srgbClr val="9D9D9D">
                        <a:alpha val="3000"/>
                      </a:srgbClr>
                    </a:gs>
                  </a:gsLst>
                  <a:lin ang="16080000" scaled="0"/>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3" name="矩形 2788"/>
                <p:cNvSpPr/>
                <p:nvPr/>
              </p:nvSpPr>
              <p:spPr>
                <a:xfrm rot="21348992">
                  <a:off x="4628996" y="2777337"/>
                  <a:ext cx="3125312" cy="193465"/>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 fmla="*/ 122548 w 5840359"/>
                    <a:gd name="connsiteY0" fmla="*/ 0 h 237842"/>
                    <a:gd name="connsiteX1" fmla="*/ 5840359 w 5840359"/>
                    <a:gd name="connsiteY1" fmla="*/ 0 h 237842"/>
                    <a:gd name="connsiteX2" fmla="*/ 5840359 w 5840359"/>
                    <a:gd name="connsiteY2" fmla="*/ 237842 h 237842"/>
                    <a:gd name="connsiteX3" fmla="*/ 0 w 5840359"/>
                    <a:gd name="connsiteY3" fmla="*/ 200134 h 237842"/>
                    <a:gd name="connsiteX4" fmla="*/ 122548 w 5840359"/>
                    <a:gd name="connsiteY4" fmla="*/ 0 h 237842"/>
                    <a:gd name="connsiteX0" fmla="*/ 223749 w 5941560"/>
                    <a:gd name="connsiteY0" fmla="*/ 0 h 237842"/>
                    <a:gd name="connsiteX1" fmla="*/ 5941560 w 5941560"/>
                    <a:gd name="connsiteY1" fmla="*/ 0 h 237842"/>
                    <a:gd name="connsiteX2" fmla="*/ 5941560 w 5941560"/>
                    <a:gd name="connsiteY2" fmla="*/ 237842 h 237842"/>
                    <a:gd name="connsiteX3" fmla="*/ 101201 w 5941560"/>
                    <a:gd name="connsiteY3" fmla="*/ 200134 h 237842"/>
                    <a:gd name="connsiteX4" fmla="*/ 223749 w 5941560"/>
                    <a:gd name="connsiteY4" fmla="*/ 0 h 237842"/>
                    <a:gd name="connsiteX0" fmla="*/ 258267 w 5976078"/>
                    <a:gd name="connsiteY0" fmla="*/ 0 h 237842"/>
                    <a:gd name="connsiteX1" fmla="*/ 5976078 w 5976078"/>
                    <a:gd name="connsiteY1" fmla="*/ 0 h 237842"/>
                    <a:gd name="connsiteX2" fmla="*/ 5976078 w 5976078"/>
                    <a:gd name="connsiteY2" fmla="*/ 237842 h 237842"/>
                    <a:gd name="connsiteX3" fmla="*/ 135719 w 5976078"/>
                    <a:gd name="connsiteY3" fmla="*/ 200134 h 237842"/>
                    <a:gd name="connsiteX4" fmla="*/ 258267 w 5976078"/>
                    <a:gd name="connsiteY4" fmla="*/ 0 h 237842"/>
                    <a:gd name="connsiteX0" fmla="*/ 336427 w 6054238"/>
                    <a:gd name="connsiteY0" fmla="*/ 0 h 237842"/>
                    <a:gd name="connsiteX1" fmla="*/ 6054238 w 6054238"/>
                    <a:gd name="connsiteY1" fmla="*/ 0 h 237842"/>
                    <a:gd name="connsiteX2" fmla="*/ 6054238 w 6054238"/>
                    <a:gd name="connsiteY2" fmla="*/ 237842 h 237842"/>
                    <a:gd name="connsiteX3" fmla="*/ 110185 w 6054238"/>
                    <a:gd name="connsiteY3" fmla="*/ 200134 h 237842"/>
                    <a:gd name="connsiteX4" fmla="*/ 336427 w 6054238"/>
                    <a:gd name="connsiteY4" fmla="*/ 0 h 237842"/>
                    <a:gd name="connsiteX0" fmla="*/ 340565 w 6058376"/>
                    <a:gd name="connsiteY0" fmla="*/ 0 h 237842"/>
                    <a:gd name="connsiteX1" fmla="*/ 6058376 w 6058376"/>
                    <a:gd name="connsiteY1" fmla="*/ 0 h 237842"/>
                    <a:gd name="connsiteX2" fmla="*/ 6058376 w 6058376"/>
                    <a:gd name="connsiteY2" fmla="*/ 237842 h 237842"/>
                    <a:gd name="connsiteX3" fmla="*/ 114323 w 6058376"/>
                    <a:gd name="connsiteY3" fmla="*/ 200134 h 237842"/>
                    <a:gd name="connsiteX4" fmla="*/ 340565 w 6058376"/>
                    <a:gd name="connsiteY4" fmla="*/ 0 h 237842"/>
                    <a:gd name="connsiteX0" fmla="*/ 340565 w 6213394"/>
                    <a:gd name="connsiteY0" fmla="*/ 0 h 237842"/>
                    <a:gd name="connsiteX1" fmla="*/ 6058376 w 6213394"/>
                    <a:gd name="connsiteY1" fmla="*/ 0 h 237842"/>
                    <a:gd name="connsiteX2" fmla="*/ 6058376 w 6213394"/>
                    <a:gd name="connsiteY2" fmla="*/ 237842 h 237842"/>
                    <a:gd name="connsiteX3" fmla="*/ 114323 w 6213394"/>
                    <a:gd name="connsiteY3" fmla="*/ 200134 h 237842"/>
                    <a:gd name="connsiteX4" fmla="*/ 340565 w 6213394"/>
                    <a:gd name="connsiteY4" fmla="*/ 0 h 237842"/>
                    <a:gd name="connsiteX0" fmla="*/ 340565 w 6236541"/>
                    <a:gd name="connsiteY0" fmla="*/ 0 h 237842"/>
                    <a:gd name="connsiteX1" fmla="*/ 6058376 w 6236541"/>
                    <a:gd name="connsiteY1" fmla="*/ 0 h 237842"/>
                    <a:gd name="connsiteX2" fmla="*/ 6058376 w 6236541"/>
                    <a:gd name="connsiteY2" fmla="*/ 237842 h 237842"/>
                    <a:gd name="connsiteX3" fmla="*/ 114323 w 6236541"/>
                    <a:gd name="connsiteY3" fmla="*/ 200134 h 237842"/>
                    <a:gd name="connsiteX4" fmla="*/ 340565 w 6236541"/>
                    <a:gd name="connsiteY4" fmla="*/ 0 h 237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a:scene3d>
                  <a:camera prst="orthographicFront">
                    <a:rot lat="1485327" lon="21548723" rev="21429783"/>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1" name="组合 140"/>
              <p:cNvGrpSpPr/>
              <p:nvPr/>
            </p:nvGrpSpPr>
            <p:grpSpPr>
              <a:xfrm>
                <a:off x="4513666" y="2657696"/>
                <a:ext cx="3282939" cy="340225"/>
                <a:chOff x="4513666" y="2710466"/>
                <a:chExt cx="3282939" cy="340225"/>
              </a:xfrm>
            </p:grpSpPr>
            <p:sp>
              <p:nvSpPr>
                <p:cNvPr id="150" name="Freeform 36"/>
                <p:cNvSpPr>
                  <a:spLocks/>
                </p:cNvSpPr>
                <p:nvPr/>
              </p:nvSpPr>
              <p:spPr bwMode="auto">
                <a:xfrm>
                  <a:off x="4513666" y="2710466"/>
                  <a:ext cx="3282939" cy="340225"/>
                </a:xfrm>
                <a:custGeom>
                  <a:avLst/>
                  <a:gdLst>
                    <a:gd name="T0" fmla="*/ 0 w 2353"/>
                    <a:gd name="T1" fmla="*/ 104 h 244"/>
                    <a:gd name="T2" fmla="*/ 59 w 2353"/>
                    <a:gd name="T3" fmla="*/ 172 h 244"/>
                    <a:gd name="T4" fmla="*/ 0 w 2353"/>
                    <a:gd name="T5" fmla="*/ 244 h 244"/>
                    <a:gd name="T6" fmla="*/ 2353 w 2353"/>
                    <a:gd name="T7" fmla="*/ 140 h 244"/>
                    <a:gd name="T8" fmla="*/ 2295 w 2353"/>
                    <a:gd name="T9" fmla="*/ 74 h 244"/>
                    <a:gd name="T10" fmla="*/ 2353 w 2353"/>
                    <a:gd name="T11" fmla="*/ 0 h 244"/>
                    <a:gd name="T12" fmla="*/ 0 w 2353"/>
                    <a:gd name="T13" fmla="*/ 104 h 244"/>
                  </a:gdLst>
                  <a:ahLst/>
                  <a:cxnLst>
                    <a:cxn ang="0">
                      <a:pos x="T0" y="T1"/>
                    </a:cxn>
                    <a:cxn ang="0">
                      <a:pos x="T2" y="T3"/>
                    </a:cxn>
                    <a:cxn ang="0">
                      <a:pos x="T4" y="T5"/>
                    </a:cxn>
                    <a:cxn ang="0">
                      <a:pos x="T6" y="T7"/>
                    </a:cxn>
                    <a:cxn ang="0">
                      <a:pos x="T8" y="T9"/>
                    </a:cxn>
                    <a:cxn ang="0">
                      <a:pos x="T10" y="T11"/>
                    </a:cxn>
                    <a:cxn ang="0">
                      <a:pos x="T12" y="T13"/>
                    </a:cxn>
                  </a:cxnLst>
                  <a:rect l="0" t="0" r="r" b="b"/>
                  <a:pathLst>
                    <a:path w="2353" h="244">
                      <a:moveTo>
                        <a:pt x="0" y="104"/>
                      </a:moveTo>
                      <a:cubicBezTo>
                        <a:pt x="0" y="104"/>
                        <a:pt x="55" y="124"/>
                        <a:pt x="59" y="172"/>
                      </a:cubicBezTo>
                      <a:cubicBezTo>
                        <a:pt x="59" y="172"/>
                        <a:pt x="60" y="222"/>
                        <a:pt x="0" y="244"/>
                      </a:cubicBezTo>
                      <a:cubicBezTo>
                        <a:pt x="2353" y="140"/>
                        <a:pt x="2353" y="140"/>
                        <a:pt x="2353" y="140"/>
                      </a:cubicBezTo>
                      <a:cubicBezTo>
                        <a:pt x="2353" y="140"/>
                        <a:pt x="2297" y="120"/>
                        <a:pt x="2295" y="74"/>
                      </a:cubicBezTo>
                      <a:cubicBezTo>
                        <a:pt x="2295" y="74"/>
                        <a:pt x="2288" y="28"/>
                        <a:pt x="2353" y="0"/>
                      </a:cubicBezTo>
                      <a:lnTo>
                        <a:pt x="0" y="104"/>
                      </a:lnTo>
                      <a:close/>
                    </a:path>
                  </a:pathLst>
                </a:custGeom>
                <a:gradFill flip="none" rotWithShape="1">
                  <a:gsLst>
                    <a:gs pos="25000">
                      <a:srgbClr val="545454"/>
                    </a:gs>
                    <a:gs pos="70000">
                      <a:srgbClr val="545454"/>
                    </a:gs>
                    <a:gs pos="49000">
                      <a:srgbClr val="9D9D9D">
                        <a:alpha val="3000"/>
                      </a:srgbClr>
                    </a:gs>
                  </a:gsLst>
                  <a:lin ang="16080000" scaled="0"/>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1" name="矩形 2788"/>
                <p:cNvSpPr/>
                <p:nvPr/>
              </p:nvSpPr>
              <p:spPr>
                <a:xfrm rot="21348992">
                  <a:off x="4628996" y="2777337"/>
                  <a:ext cx="3125312" cy="193465"/>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 fmla="*/ 122548 w 5840359"/>
                    <a:gd name="connsiteY0" fmla="*/ 0 h 237842"/>
                    <a:gd name="connsiteX1" fmla="*/ 5840359 w 5840359"/>
                    <a:gd name="connsiteY1" fmla="*/ 0 h 237842"/>
                    <a:gd name="connsiteX2" fmla="*/ 5840359 w 5840359"/>
                    <a:gd name="connsiteY2" fmla="*/ 237842 h 237842"/>
                    <a:gd name="connsiteX3" fmla="*/ 0 w 5840359"/>
                    <a:gd name="connsiteY3" fmla="*/ 200134 h 237842"/>
                    <a:gd name="connsiteX4" fmla="*/ 122548 w 5840359"/>
                    <a:gd name="connsiteY4" fmla="*/ 0 h 237842"/>
                    <a:gd name="connsiteX0" fmla="*/ 223749 w 5941560"/>
                    <a:gd name="connsiteY0" fmla="*/ 0 h 237842"/>
                    <a:gd name="connsiteX1" fmla="*/ 5941560 w 5941560"/>
                    <a:gd name="connsiteY1" fmla="*/ 0 h 237842"/>
                    <a:gd name="connsiteX2" fmla="*/ 5941560 w 5941560"/>
                    <a:gd name="connsiteY2" fmla="*/ 237842 h 237842"/>
                    <a:gd name="connsiteX3" fmla="*/ 101201 w 5941560"/>
                    <a:gd name="connsiteY3" fmla="*/ 200134 h 237842"/>
                    <a:gd name="connsiteX4" fmla="*/ 223749 w 5941560"/>
                    <a:gd name="connsiteY4" fmla="*/ 0 h 237842"/>
                    <a:gd name="connsiteX0" fmla="*/ 258267 w 5976078"/>
                    <a:gd name="connsiteY0" fmla="*/ 0 h 237842"/>
                    <a:gd name="connsiteX1" fmla="*/ 5976078 w 5976078"/>
                    <a:gd name="connsiteY1" fmla="*/ 0 h 237842"/>
                    <a:gd name="connsiteX2" fmla="*/ 5976078 w 5976078"/>
                    <a:gd name="connsiteY2" fmla="*/ 237842 h 237842"/>
                    <a:gd name="connsiteX3" fmla="*/ 135719 w 5976078"/>
                    <a:gd name="connsiteY3" fmla="*/ 200134 h 237842"/>
                    <a:gd name="connsiteX4" fmla="*/ 258267 w 5976078"/>
                    <a:gd name="connsiteY4" fmla="*/ 0 h 237842"/>
                    <a:gd name="connsiteX0" fmla="*/ 336427 w 6054238"/>
                    <a:gd name="connsiteY0" fmla="*/ 0 h 237842"/>
                    <a:gd name="connsiteX1" fmla="*/ 6054238 w 6054238"/>
                    <a:gd name="connsiteY1" fmla="*/ 0 h 237842"/>
                    <a:gd name="connsiteX2" fmla="*/ 6054238 w 6054238"/>
                    <a:gd name="connsiteY2" fmla="*/ 237842 h 237842"/>
                    <a:gd name="connsiteX3" fmla="*/ 110185 w 6054238"/>
                    <a:gd name="connsiteY3" fmla="*/ 200134 h 237842"/>
                    <a:gd name="connsiteX4" fmla="*/ 336427 w 6054238"/>
                    <a:gd name="connsiteY4" fmla="*/ 0 h 237842"/>
                    <a:gd name="connsiteX0" fmla="*/ 340565 w 6058376"/>
                    <a:gd name="connsiteY0" fmla="*/ 0 h 237842"/>
                    <a:gd name="connsiteX1" fmla="*/ 6058376 w 6058376"/>
                    <a:gd name="connsiteY1" fmla="*/ 0 h 237842"/>
                    <a:gd name="connsiteX2" fmla="*/ 6058376 w 6058376"/>
                    <a:gd name="connsiteY2" fmla="*/ 237842 h 237842"/>
                    <a:gd name="connsiteX3" fmla="*/ 114323 w 6058376"/>
                    <a:gd name="connsiteY3" fmla="*/ 200134 h 237842"/>
                    <a:gd name="connsiteX4" fmla="*/ 340565 w 6058376"/>
                    <a:gd name="connsiteY4" fmla="*/ 0 h 237842"/>
                    <a:gd name="connsiteX0" fmla="*/ 340565 w 6213394"/>
                    <a:gd name="connsiteY0" fmla="*/ 0 h 237842"/>
                    <a:gd name="connsiteX1" fmla="*/ 6058376 w 6213394"/>
                    <a:gd name="connsiteY1" fmla="*/ 0 h 237842"/>
                    <a:gd name="connsiteX2" fmla="*/ 6058376 w 6213394"/>
                    <a:gd name="connsiteY2" fmla="*/ 237842 h 237842"/>
                    <a:gd name="connsiteX3" fmla="*/ 114323 w 6213394"/>
                    <a:gd name="connsiteY3" fmla="*/ 200134 h 237842"/>
                    <a:gd name="connsiteX4" fmla="*/ 340565 w 6213394"/>
                    <a:gd name="connsiteY4" fmla="*/ 0 h 237842"/>
                    <a:gd name="connsiteX0" fmla="*/ 340565 w 6236541"/>
                    <a:gd name="connsiteY0" fmla="*/ 0 h 237842"/>
                    <a:gd name="connsiteX1" fmla="*/ 6058376 w 6236541"/>
                    <a:gd name="connsiteY1" fmla="*/ 0 h 237842"/>
                    <a:gd name="connsiteX2" fmla="*/ 6058376 w 6236541"/>
                    <a:gd name="connsiteY2" fmla="*/ 237842 h 237842"/>
                    <a:gd name="connsiteX3" fmla="*/ 114323 w 6236541"/>
                    <a:gd name="connsiteY3" fmla="*/ 200134 h 237842"/>
                    <a:gd name="connsiteX4" fmla="*/ 340565 w 6236541"/>
                    <a:gd name="connsiteY4" fmla="*/ 0 h 237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a:scene3d>
                  <a:camera prst="orthographicFront">
                    <a:rot lat="1485327" lon="21548723" rev="21429783"/>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2" name="Freeform 37"/>
              <p:cNvSpPr>
                <a:spLocks/>
              </p:cNvSpPr>
              <p:nvPr/>
            </p:nvSpPr>
            <p:spPr bwMode="auto">
              <a:xfrm>
                <a:off x="4438213" y="2463286"/>
                <a:ext cx="3464275" cy="339044"/>
              </a:xfrm>
              <a:custGeom>
                <a:avLst/>
                <a:gdLst>
                  <a:gd name="T0" fmla="*/ 99 w 2483"/>
                  <a:gd name="T1" fmla="*/ 102 h 243"/>
                  <a:gd name="T2" fmla="*/ 1 w 2483"/>
                  <a:gd name="T3" fmla="*/ 175 h 243"/>
                  <a:gd name="T4" fmla="*/ 103 w 2483"/>
                  <a:gd name="T5" fmla="*/ 243 h 243"/>
                  <a:gd name="T6" fmla="*/ 2404 w 2483"/>
                  <a:gd name="T7" fmla="*/ 139 h 243"/>
                  <a:gd name="T8" fmla="*/ 2482 w 2483"/>
                  <a:gd name="T9" fmla="*/ 69 h 243"/>
                  <a:gd name="T10" fmla="*/ 2392 w 2483"/>
                  <a:gd name="T11" fmla="*/ 0 h 243"/>
                  <a:gd name="T12" fmla="*/ 99 w 2483"/>
                  <a:gd name="T13" fmla="*/ 102 h 243"/>
                </a:gdLst>
                <a:ahLst/>
                <a:cxnLst>
                  <a:cxn ang="0">
                    <a:pos x="T0" y="T1"/>
                  </a:cxn>
                  <a:cxn ang="0">
                    <a:pos x="T2" y="T3"/>
                  </a:cxn>
                  <a:cxn ang="0">
                    <a:pos x="T4" y="T5"/>
                  </a:cxn>
                  <a:cxn ang="0">
                    <a:pos x="T6" y="T7"/>
                  </a:cxn>
                  <a:cxn ang="0">
                    <a:pos x="T8" y="T9"/>
                  </a:cxn>
                  <a:cxn ang="0">
                    <a:pos x="T10" y="T11"/>
                  </a:cxn>
                  <a:cxn ang="0">
                    <a:pos x="T12" y="T13"/>
                  </a:cxn>
                </a:cxnLst>
                <a:rect l="0" t="0" r="r" b="b"/>
                <a:pathLst>
                  <a:path w="2483" h="243">
                    <a:moveTo>
                      <a:pt x="99" y="102"/>
                    </a:moveTo>
                    <a:cubicBezTo>
                      <a:pt x="99" y="102"/>
                      <a:pt x="5" y="98"/>
                      <a:pt x="1" y="175"/>
                    </a:cubicBezTo>
                    <a:cubicBezTo>
                      <a:pt x="1" y="175"/>
                      <a:pt x="0" y="240"/>
                      <a:pt x="103" y="243"/>
                    </a:cubicBezTo>
                    <a:cubicBezTo>
                      <a:pt x="2404" y="139"/>
                      <a:pt x="2404" y="139"/>
                      <a:pt x="2404" y="139"/>
                    </a:cubicBezTo>
                    <a:cubicBezTo>
                      <a:pt x="2404" y="139"/>
                      <a:pt x="2482" y="131"/>
                      <a:pt x="2482" y="69"/>
                    </a:cubicBezTo>
                    <a:cubicBezTo>
                      <a:pt x="2482" y="69"/>
                      <a:pt x="2483" y="4"/>
                      <a:pt x="2392" y="0"/>
                    </a:cubicBezTo>
                    <a:lnTo>
                      <a:pt x="99" y="102"/>
                    </a:lnTo>
                    <a:close/>
                  </a:path>
                </a:pathLst>
              </a:custGeom>
              <a:gradFill flip="none" rotWithShape="1">
                <a:gsLst>
                  <a:gs pos="13000">
                    <a:schemeClr val="tx1"/>
                  </a:gs>
                  <a:gs pos="87000">
                    <a:schemeClr val="tx1"/>
                  </a:gs>
                  <a:gs pos="68000">
                    <a:srgbClr val="494949"/>
                  </a:gs>
                  <a:gs pos="29000">
                    <a:srgbClr val="494949"/>
                  </a:gs>
                  <a:gs pos="48000">
                    <a:srgbClr val="9D9D9D">
                      <a:alpha val="3000"/>
                    </a:srgbClr>
                  </a:gs>
                </a:gsLst>
                <a:lin ang="16080000" scaled="0"/>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43" name="组合 142"/>
              <p:cNvGrpSpPr/>
              <p:nvPr/>
            </p:nvGrpSpPr>
            <p:grpSpPr>
              <a:xfrm>
                <a:off x="4513666" y="3041297"/>
                <a:ext cx="3282939" cy="340225"/>
                <a:chOff x="4513666" y="2710466"/>
                <a:chExt cx="3282939" cy="340225"/>
              </a:xfrm>
            </p:grpSpPr>
            <p:sp>
              <p:nvSpPr>
                <p:cNvPr id="148" name="Freeform 36"/>
                <p:cNvSpPr>
                  <a:spLocks/>
                </p:cNvSpPr>
                <p:nvPr/>
              </p:nvSpPr>
              <p:spPr bwMode="auto">
                <a:xfrm>
                  <a:off x="4513666" y="2710466"/>
                  <a:ext cx="3282939" cy="340225"/>
                </a:xfrm>
                <a:custGeom>
                  <a:avLst/>
                  <a:gdLst>
                    <a:gd name="T0" fmla="*/ 0 w 2353"/>
                    <a:gd name="T1" fmla="*/ 104 h 244"/>
                    <a:gd name="T2" fmla="*/ 59 w 2353"/>
                    <a:gd name="T3" fmla="*/ 172 h 244"/>
                    <a:gd name="T4" fmla="*/ 0 w 2353"/>
                    <a:gd name="T5" fmla="*/ 244 h 244"/>
                    <a:gd name="T6" fmla="*/ 2353 w 2353"/>
                    <a:gd name="T7" fmla="*/ 140 h 244"/>
                    <a:gd name="T8" fmla="*/ 2295 w 2353"/>
                    <a:gd name="T9" fmla="*/ 74 h 244"/>
                    <a:gd name="T10" fmla="*/ 2353 w 2353"/>
                    <a:gd name="T11" fmla="*/ 0 h 244"/>
                    <a:gd name="T12" fmla="*/ 0 w 2353"/>
                    <a:gd name="T13" fmla="*/ 104 h 244"/>
                  </a:gdLst>
                  <a:ahLst/>
                  <a:cxnLst>
                    <a:cxn ang="0">
                      <a:pos x="T0" y="T1"/>
                    </a:cxn>
                    <a:cxn ang="0">
                      <a:pos x="T2" y="T3"/>
                    </a:cxn>
                    <a:cxn ang="0">
                      <a:pos x="T4" y="T5"/>
                    </a:cxn>
                    <a:cxn ang="0">
                      <a:pos x="T6" y="T7"/>
                    </a:cxn>
                    <a:cxn ang="0">
                      <a:pos x="T8" y="T9"/>
                    </a:cxn>
                    <a:cxn ang="0">
                      <a:pos x="T10" y="T11"/>
                    </a:cxn>
                    <a:cxn ang="0">
                      <a:pos x="T12" y="T13"/>
                    </a:cxn>
                  </a:cxnLst>
                  <a:rect l="0" t="0" r="r" b="b"/>
                  <a:pathLst>
                    <a:path w="2353" h="244">
                      <a:moveTo>
                        <a:pt x="0" y="104"/>
                      </a:moveTo>
                      <a:cubicBezTo>
                        <a:pt x="0" y="104"/>
                        <a:pt x="55" y="124"/>
                        <a:pt x="59" y="172"/>
                      </a:cubicBezTo>
                      <a:cubicBezTo>
                        <a:pt x="59" y="172"/>
                        <a:pt x="60" y="222"/>
                        <a:pt x="0" y="244"/>
                      </a:cubicBezTo>
                      <a:cubicBezTo>
                        <a:pt x="2353" y="140"/>
                        <a:pt x="2353" y="140"/>
                        <a:pt x="2353" y="140"/>
                      </a:cubicBezTo>
                      <a:cubicBezTo>
                        <a:pt x="2353" y="140"/>
                        <a:pt x="2297" y="120"/>
                        <a:pt x="2295" y="74"/>
                      </a:cubicBezTo>
                      <a:cubicBezTo>
                        <a:pt x="2295" y="74"/>
                        <a:pt x="2288" y="28"/>
                        <a:pt x="2353" y="0"/>
                      </a:cubicBezTo>
                      <a:lnTo>
                        <a:pt x="0" y="104"/>
                      </a:lnTo>
                      <a:close/>
                    </a:path>
                  </a:pathLst>
                </a:custGeom>
                <a:gradFill flip="none" rotWithShape="1">
                  <a:gsLst>
                    <a:gs pos="25000">
                      <a:srgbClr val="545454"/>
                    </a:gs>
                    <a:gs pos="70000">
                      <a:srgbClr val="545454"/>
                    </a:gs>
                    <a:gs pos="49000">
                      <a:srgbClr val="9D9D9D">
                        <a:alpha val="3000"/>
                      </a:srgbClr>
                    </a:gs>
                  </a:gsLst>
                  <a:lin ang="16080000" scaled="0"/>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9" name="矩形 2788"/>
                <p:cNvSpPr/>
                <p:nvPr/>
              </p:nvSpPr>
              <p:spPr>
                <a:xfrm rot="21348992">
                  <a:off x="4628996" y="2777337"/>
                  <a:ext cx="3125315" cy="193464"/>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 fmla="*/ 122548 w 5840359"/>
                    <a:gd name="connsiteY0" fmla="*/ 0 h 237842"/>
                    <a:gd name="connsiteX1" fmla="*/ 5840359 w 5840359"/>
                    <a:gd name="connsiteY1" fmla="*/ 0 h 237842"/>
                    <a:gd name="connsiteX2" fmla="*/ 5840359 w 5840359"/>
                    <a:gd name="connsiteY2" fmla="*/ 237842 h 237842"/>
                    <a:gd name="connsiteX3" fmla="*/ 0 w 5840359"/>
                    <a:gd name="connsiteY3" fmla="*/ 200134 h 237842"/>
                    <a:gd name="connsiteX4" fmla="*/ 122548 w 5840359"/>
                    <a:gd name="connsiteY4" fmla="*/ 0 h 237842"/>
                    <a:gd name="connsiteX0" fmla="*/ 223749 w 5941560"/>
                    <a:gd name="connsiteY0" fmla="*/ 0 h 237842"/>
                    <a:gd name="connsiteX1" fmla="*/ 5941560 w 5941560"/>
                    <a:gd name="connsiteY1" fmla="*/ 0 h 237842"/>
                    <a:gd name="connsiteX2" fmla="*/ 5941560 w 5941560"/>
                    <a:gd name="connsiteY2" fmla="*/ 237842 h 237842"/>
                    <a:gd name="connsiteX3" fmla="*/ 101201 w 5941560"/>
                    <a:gd name="connsiteY3" fmla="*/ 200134 h 237842"/>
                    <a:gd name="connsiteX4" fmla="*/ 223749 w 5941560"/>
                    <a:gd name="connsiteY4" fmla="*/ 0 h 237842"/>
                    <a:gd name="connsiteX0" fmla="*/ 258267 w 5976078"/>
                    <a:gd name="connsiteY0" fmla="*/ 0 h 237842"/>
                    <a:gd name="connsiteX1" fmla="*/ 5976078 w 5976078"/>
                    <a:gd name="connsiteY1" fmla="*/ 0 h 237842"/>
                    <a:gd name="connsiteX2" fmla="*/ 5976078 w 5976078"/>
                    <a:gd name="connsiteY2" fmla="*/ 237842 h 237842"/>
                    <a:gd name="connsiteX3" fmla="*/ 135719 w 5976078"/>
                    <a:gd name="connsiteY3" fmla="*/ 200134 h 237842"/>
                    <a:gd name="connsiteX4" fmla="*/ 258267 w 5976078"/>
                    <a:gd name="connsiteY4" fmla="*/ 0 h 237842"/>
                    <a:gd name="connsiteX0" fmla="*/ 336427 w 6054238"/>
                    <a:gd name="connsiteY0" fmla="*/ 0 h 237842"/>
                    <a:gd name="connsiteX1" fmla="*/ 6054238 w 6054238"/>
                    <a:gd name="connsiteY1" fmla="*/ 0 h 237842"/>
                    <a:gd name="connsiteX2" fmla="*/ 6054238 w 6054238"/>
                    <a:gd name="connsiteY2" fmla="*/ 237842 h 237842"/>
                    <a:gd name="connsiteX3" fmla="*/ 110185 w 6054238"/>
                    <a:gd name="connsiteY3" fmla="*/ 200134 h 237842"/>
                    <a:gd name="connsiteX4" fmla="*/ 336427 w 6054238"/>
                    <a:gd name="connsiteY4" fmla="*/ 0 h 237842"/>
                    <a:gd name="connsiteX0" fmla="*/ 340565 w 6058376"/>
                    <a:gd name="connsiteY0" fmla="*/ 0 h 237842"/>
                    <a:gd name="connsiteX1" fmla="*/ 6058376 w 6058376"/>
                    <a:gd name="connsiteY1" fmla="*/ 0 h 237842"/>
                    <a:gd name="connsiteX2" fmla="*/ 6058376 w 6058376"/>
                    <a:gd name="connsiteY2" fmla="*/ 237842 h 237842"/>
                    <a:gd name="connsiteX3" fmla="*/ 114323 w 6058376"/>
                    <a:gd name="connsiteY3" fmla="*/ 200134 h 237842"/>
                    <a:gd name="connsiteX4" fmla="*/ 340565 w 6058376"/>
                    <a:gd name="connsiteY4" fmla="*/ 0 h 237842"/>
                    <a:gd name="connsiteX0" fmla="*/ 340565 w 6213394"/>
                    <a:gd name="connsiteY0" fmla="*/ 0 h 237842"/>
                    <a:gd name="connsiteX1" fmla="*/ 6058376 w 6213394"/>
                    <a:gd name="connsiteY1" fmla="*/ 0 h 237842"/>
                    <a:gd name="connsiteX2" fmla="*/ 6058376 w 6213394"/>
                    <a:gd name="connsiteY2" fmla="*/ 237842 h 237842"/>
                    <a:gd name="connsiteX3" fmla="*/ 114323 w 6213394"/>
                    <a:gd name="connsiteY3" fmla="*/ 200134 h 237842"/>
                    <a:gd name="connsiteX4" fmla="*/ 340565 w 6213394"/>
                    <a:gd name="connsiteY4" fmla="*/ 0 h 237842"/>
                    <a:gd name="connsiteX0" fmla="*/ 340565 w 6236541"/>
                    <a:gd name="connsiteY0" fmla="*/ 0 h 237842"/>
                    <a:gd name="connsiteX1" fmla="*/ 6058376 w 6236541"/>
                    <a:gd name="connsiteY1" fmla="*/ 0 h 237842"/>
                    <a:gd name="connsiteX2" fmla="*/ 6058376 w 6236541"/>
                    <a:gd name="connsiteY2" fmla="*/ 237842 h 237842"/>
                    <a:gd name="connsiteX3" fmla="*/ 114323 w 6236541"/>
                    <a:gd name="connsiteY3" fmla="*/ 200134 h 237842"/>
                    <a:gd name="connsiteX4" fmla="*/ 340565 w 6236541"/>
                    <a:gd name="connsiteY4" fmla="*/ 0 h 237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a:scene3d>
                  <a:camera prst="orthographicFront">
                    <a:rot lat="1485327" lon="21548723" rev="21429783"/>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4" name="Freeform 37"/>
              <p:cNvSpPr>
                <a:spLocks/>
              </p:cNvSpPr>
              <p:nvPr/>
            </p:nvSpPr>
            <p:spPr bwMode="auto">
              <a:xfrm>
                <a:off x="4438212" y="3230378"/>
                <a:ext cx="3464274" cy="339044"/>
              </a:xfrm>
              <a:custGeom>
                <a:avLst/>
                <a:gdLst>
                  <a:gd name="T0" fmla="*/ 99 w 2483"/>
                  <a:gd name="T1" fmla="*/ 102 h 243"/>
                  <a:gd name="T2" fmla="*/ 1 w 2483"/>
                  <a:gd name="T3" fmla="*/ 175 h 243"/>
                  <a:gd name="T4" fmla="*/ 103 w 2483"/>
                  <a:gd name="T5" fmla="*/ 243 h 243"/>
                  <a:gd name="T6" fmla="*/ 2404 w 2483"/>
                  <a:gd name="T7" fmla="*/ 139 h 243"/>
                  <a:gd name="T8" fmla="*/ 2482 w 2483"/>
                  <a:gd name="T9" fmla="*/ 69 h 243"/>
                  <a:gd name="T10" fmla="*/ 2392 w 2483"/>
                  <a:gd name="T11" fmla="*/ 0 h 243"/>
                  <a:gd name="T12" fmla="*/ 99 w 2483"/>
                  <a:gd name="T13" fmla="*/ 102 h 243"/>
                </a:gdLst>
                <a:ahLst/>
                <a:cxnLst>
                  <a:cxn ang="0">
                    <a:pos x="T0" y="T1"/>
                  </a:cxn>
                  <a:cxn ang="0">
                    <a:pos x="T2" y="T3"/>
                  </a:cxn>
                  <a:cxn ang="0">
                    <a:pos x="T4" y="T5"/>
                  </a:cxn>
                  <a:cxn ang="0">
                    <a:pos x="T6" y="T7"/>
                  </a:cxn>
                  <a:cxn ang="0">
                    <a:pos x="T8" y="T9"/>
                  </a:cxn>
                  <a:cxn ang="0">
                    <a:pos x="T10" y="T11"/>
                  </a:cxn>
                  <a:cxn ang="0">
                    <a:pos x="T12" y="T13"/>
                  </a:cxn>
                </a:cxnLst>
                <a:rect l="0" t="0" r="r" b="b"/>
                <a:pathLst>
                  <a:path w="2483" h="243">
                    <a:moveTo>
                      <a:pt x="99" y="102"/>
                    </a:moveTo>
                    <a:cubicBezTo>
                      <a:pt x="99" y="102"/>
                      <a:pt x="5" y="98"/>
                      <a:pt x="1" y="175"/>
                    </a:cubicBezTo>
                    <a:cubicBezTo>
                      <a:pt x="1" y="175"/>
                      <a:pt x="0" y="240"/>
                      <a:pt x="103" y="243"/>
                    </a:cubicBezTo>
                    <a:cubicBezTo>
                      <a:pt x="2404" y="139"/>
                      <a:pt x="2404" y="139"/>
                      <a:pt x="2404" y="139"/>
                    </a:cubicBezTo>
                    <a:cubicBezTo>
                      <a:pt x="2404" y="139"/>
                      <a:pt x="2482" y="131"/>
                      <a:pt x="2482" y="69"/>
                    </a:cubicBezTo>
                    <a:cubicBezTo>
                      <a:pt x="2482" y="69"/>
                      <a:pt x="2483" y="4"/>
                      <a:pt x="2392" y="0"/>
                    </a:cubicBezTo>
                    <a:lnTo>
                      <a:pt x="99" y="102"/>
                    </a:lnTo>
                    <a:close/>
                  </a:path>
                </a:pathLst>
              </a:custGeom>
              <a:gradFill flip="none" rotWithShape="1">
                <a:gsLst>
                  <a:gs pos="13000">
                    <a:schemeClr val="tx1"/>
                  </a:gs>
                  <a:gs pos="87000">
                    <a:schemeClr val="tx1"/>
                  </a:gs>
                  <a:gs pos="68000">
                    <a:srgbClr val="494949"/>
                  </a:gs>
                  <a:gs pos="29000">
                    <a:srgbClr val="494949"/>
                  </a:gs>
                  <a:gs pos="48000">
                    <a:srgbClr val="9D9D9D">
                      <a:alpha val="3000"/>
                    </a:srgbClr>
                  </a:gs>
                </a:gsLst>
                <a:lin ang="16080000" scaled="0"/>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5" name="Freeform 37"/>
              <p:cNvSpPr>
                <a:spLocks/>
              </p:cNvSpPr>
              <p:nvPr/>
            </p:nvSpPr>
            <p:spPr bwMode="auto">
              <a:xfrm>
                <a:off x="4438212" y="2846777"/>
                <a:ext cx="3464274" cy="339044"/>
              </a:xfrm>
              <a:custGeom>
                <a:avLst/>
                <a:gdLst>
                  <a:gd name="T0" fmla="*/ 99 w 2483"/>
                  <a:gd name="T1" fmla="*/ 102 h 243"/>
                  <a:gd name="T2" fmla="*/ 1 w 2483"/>
                  <a:gd name="T3" fmla="*/ 175 h 243"/>
                  <a:gd name="T4" fmla="*/ 103 w 2483"/>
                  <a:gd name="T5" fmla="*/ 243 h 243"/>
                  <a:gd name="T6" fmla="*/ 2404 w 2483"/>
                  <a:gd name="T7" fmla="*/ 139 h 243"/>
                  <a:gd name="T8" fmla="*/ 2482 w 2483"/>
                  <a:gd name="T9" fmla="*/ 69 h 243"/>
                  <a:gd name="T10" fmla="*/ 2392 w 2483"/>
                  <a:gd name="T11" fmla="*/ 0 h 243"/>
                  <a:gd name="T12" fmla="*/ 99 w 2483"/>
                  <a:gd name="T13" fmla="*/ 102 h 243"/>
                </a:gdLst>
                <a:ahLst/>
                <a:cxnLst>
                  <a:cxn ang="0">
                    <a:pos x="T0" y="T1"/>
                  </a:cxn>
                  <a:cxn ang="0">
                    <a:pos x="T2" y="T3"/>
                  </a:cxn>
                  <a:cxn ang="0">
                    <a:pos x="T4" y="T5"/>
                  </a:cxn>
                  <a:cxn ang="0">
                    <a:pos x="T6" y="T7"/>
                  </a:cxn>
                  <a:cxn ang="0">
                    <a:pos x="T8" y="T9"/>
                  </a:cxn>
                  <a:cxn ang="0">
                    <a:pos x="T10" y="T11"/>
                  </a:cxn>
                  <a:cxn ang="0">
                    <a:pos x="T12" y="T13"/>
                  </a:cxn>
                </a:cxnLst>
                <a:rect l="0" t="0" r="r" b="b"/>
                <a:pathLst>
                  <a:path w="2483" h="243">
                    <a:moveTo>
                      <a:pt x="99" y="102"/>
                    </a:moveTo>
                    <a:cubicBezTo>
                      <a:pt x="99" y="102"/>
                      <a:pt x="5" y="98"/>
                      <a:pt x="1" y="175"/>
                    </a:cubicBezTo>
                    <a:cubicBezTo>
                      <a:pt x="1" y="175"/>
                      <a:pt x="0" y="240"/>
                      <a:pt x="103" y="243"/>
                    </a:cubicBezTo>
                    <a:cubicBezTo>
                      <a:pt x="2404" y="139"/>
                      <a:pt x="2404" y="139"/>
                      <a:pt x="2404" y="139"/>
                    </a:cubicBezTo>
                    <a:cubicBezTo>
                      <a:pt x="2404" y="139"/>
                      <a:pt x="2482" y="131"/>
                      <a:pt x="2482" y="69"/>
                    </a:cubicBezTo>
                    <a:cubicBezTo>
                      <a:pt x="2482" y="69"/>
                      <a:pt x="2483" y="4"/>
                      <a:pt x="2392" y="0"/>
                    </a:cubicBezTo>
                    <a:lnTo>
                      <a:pt x="99" y="102"/>
                    </a:lnTo>
                    <a:close/>
                  </a:path>
                </a:pathLst>
              </a:custGeom>
              <a:gradFill flip="none" rotWithShape="1">
                <a:gsLst>
                  <a:gs pos="13000">
                    <a:schemeClr val="tx1"/>
                  </a:gs>
                  <a:gs pos="87000">
                    <a:schemeClr val="tx1"/>
                  </a:gs>
                  <a:gs pos="68000">
                    <a:srgbClr val="494949"/>
                  </a:gs>
                  <a:gs pos="29000">
                    <a:srgbClr val="494949"/>
                  </a:gs>
                  <a:gs pos="48000">
                    <a:srgbClr val="9D9D9D">
                      <a:alpha val="3000"/>
                    </a:srgbClr>
                  </a:gs>
                </a:gsLst>
                <a:lin ang="16080000" scaled="0"/>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6" name="Freeform 38"/>
              <p:cNvSpPr>
                <a:spLocks/>
              </p:cNvSpPr>
              <p:nvPr/>
            </p:nvSpPr>
            <p:spPr bwMode="auto">
              <a:xfrm rot="1313089">
                <a:off x="4499718" y="3552380"/>
                <a:ext cx="3266399" cy="829006"/>
              </a:xfrm>
              <a:custGeom>
                <a:avLst/>
                <a:gdLst>
                  <a:gd name="T0" fmla="*/ 20 w 2341"/>
                  <a:gd name="T1" fmla="*/ 0 h 376"/>
                  <a:gd name="T2" fmla="*/ 4 w 2341"/>
                  <a:gd name="T3" fmla="*/ 69 h 376"/>
                  <a:gd name="T4" fmla="*/ 317 w 2341"/>
                  <a:gd name="T5" fmla="*/ 376 h 376"/>
                  <a:gd name="T6" fmla="*/ 2026 w 2341"/>
                  <a:gd name="T7" fmla="*/ 376 h 376"/>
                  <a:gd name="T8" fmla="*/ 2341 w 2341"/>
                  <a:gd name="T9" fmla="*/ 59 h 376"/>
                  <a:gd name="T10" fmla="*/ 2340 w 2341"/>
                  <a:gd name="T11" fmla="*/ 1 h 376"/>
                  <a:gd name="T12" fmla="*/ 20 w 2341"/>
                  <a:gd name="T13" fmla="*/ 0 h 376"/>
                </a:gdLst>
                <a:ahLst/>
                <a:cxnLst>
                  <a:cxn ang="0">
                    <a:pos x="T0" y="T1"/>
                  </a:cxn>
                  <a:cxn ang="0">
                    <a:pos x="T2" y="T3"/>
                  </a:cxn>
                  <a:cxn ang="0">
                    <a:pos x="T4" y="T5"/>
                  </a:cxn>
                  <a:cxn ang="0">
                    <a:pos x="T6" y="T7"/>
                  </a:cxn>
                  <a:cxn ang="0">
                    <a:pos x="T8" y="T9"/>
                  </a:cxn>
                  <a:cxn ang="0">
                    <a:pos x="T10" y="T11"/>
                  </a:cxn>
                  <a:cxn ang="0">
                    <a:pos x="T12" y="T13"/>
                  </a:cxn>
                </a:cxnLst>
                <a:rect l="0" t="0" r="r" b="b"/>
                <a:pathLst>
                  <a:path w="2341" h="376">
                    <a:moveTo>
                      <a:pt x="20" y="0"/>
                    </a:moveTo>
                    <a:cubicBezTo>
                      <a:pt x="20" y="0"/>
                      <a:pt x="0" y="55"/>
                      <a:pt x="4" y="69"/>
                    </a:cubicBezTo>
                    <a:cubicBezTo>
                      <a:pt x="4" y="69"/>
                      <a:pt x="15" y="168"/>
                      <a:pt x="317" y="376"/>
                    </a:cubicBezTo>
                    <a:cubicBezTo>
                      <a:pt x="2026" y="376"/>
                      <a:pt x="2026" y="376"/>
                      <a:pt x="2026" y="376"/>
                    </a:cubicBezTo>
                    <a:cubicBezTo>
                      <a:pt x="2026" y="376"/>
                      <a:pt x="2330" y="167"/>
                      <a:pt x="2341" y="59"/>
                    </a:cubicBezTo>
                    <a:cubicBezTo>
                      <a:pt x="2340" y="1"/>
                      <a:pt x="2340" y="1"/>
                      <a:pt x="2340" y="1"/>
                    </a:cubicBezTo>
                    <a:lnTo>
                      <a:pt x="20" y="0"/>
                    </a:lnTo>
                    <a:close/>
                  </a:path>
                </a:pathLst>
              </a:custGeom>
              <a:gradFill flip="none" rotWithShape="0">
                <a:gsLst>
                  <a:gs pos="87000">
                    <a:schemeClr val="bg1">
                      <a:lumMod val="65000"/>
                      <a:alpha val="34000"/>
                    </a:schemeClr>
                  </a:gs>
                  <a:gs pos="16000">
                    <a:schemeClr val="bg1">
                      <a:lumMod val="75000"/>
                    </a:schemeClr>
                  </a:gs>
                  <a:gs pos="0">
                    <a:srgbClr val="5E5E5E"/>
                  </a:gs>
                  <a:gs pos="49000">
                    <a:schemeClr val="bg1"/>
                  </a:gs>
                  <a:gs pos="100000">
                    <a:srgbClr val="494949"/>
                  </a:gs>
                </a:gsLst>
                <a:lin ang="16800000" scaled="0"/>
                <a:tileRect/>
              </a:gradFill>
              <a:ln>
                <a:noFill/>
              </a:ln>
              <a:effectLst>
                <a:softEdge rad="228600"/>
              </a:effectLst>
              <a:scene3d>
                <a:camera prst="orthographicFront">
                  <a:rot lat="2683488" lon="21466804" rev="1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7" name="Freeform 39"/>
              <p:cNvSpPr>
                <a:spLocks/>
              </p:cNvSpPr>
              <p:nvPr/>
            </p:nvSpPr>
            <p:spPr bwMode="auto">
              <a:xfrm>
                <a:off x="4968446" y="4105279"/>
                <a:ext cx="2382168" cy="329003"/>
              </a:xfrm>
              <a:custGeom>
                <a:avLst/>
                <a:gdLst>
                  <a:gd name="T0" fmla="*/ 0 w 1707"/>
                  <a:gd name="T1" fmla="*/ 0 h 236"/>
                  <a:gd name="T2" fmla="*/ 82 w 1707"/>
                  <a:gd name="T3" fmla="*/ 104 h 236"/>
                  <a:gd name="T4" fmla="*/ 181 w 1707"/>
                  <a:gd name="T5" fmla="*/ 191 h 236"/>
                  <a:gd name="T6" fmla="*/ 857 w 1707"/>
                  <a:gd name="T7" fmla="*/ 231 h 236"/>
                  <a:gd name="T8" fmla="*/ 1524 w 1707"/>
                  <a:gd name="T9" fmla="*/ 192 h 236"/>
                  <a:gd name="T10" fmla="*/ 1553 w 1707"/>
                  <a:gd name="T11" fmla="*/ 159 h 236"/>
                  <a:gd name="T12" fmla="*/ 1675 w 1707"/>
                  <a:gd name="T13" fmla="*/ 55 h 236"/>
                  <a:gd name="T14" fmla="*/ 1707 w 1707"/>
                  <a:gd name="T15" fmla="*/ 0 h 236"/>
                  <a:gd name="T16" fmla="*/ 0 w 1707"/>
                  <a:gd name="T17"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7" h="236">
                    <a:moveTo>
                      <a:pt x="0" y="0"/>
                    </a:moveTo>
                    <a:cubicBezTo>
                      <a:pt x="0" y="0"/>
                      <a:pt x="16" y="51"/>
                      <a:pt x="82" y="104"/>
                    </a:cubicBezTo>
                    <a:cubicBezTo>
                      <a:pt x="82" y="104"/>
                      <a:pt x="187" y="174"/>
                      <a:pt x="181" y="191"/>
                    </a:cubicBezTo>
                    <a:cubicBezTo>
                      <a:pt x="181" y="191"/>
                      <a:pt x="789" y="236"/>
                      <a:pt x="857" y="231"/>
                    </a:cubicBezTo>
                    <a:cubicBezTo>
                      <a:pt x="857" y="231"/>
                      <a:pt x="1522" y="194"/>
                      <a:pt x="1524" y="192"/>
                    </a:cubicBezTo>
                    <a:cubicBezTo>
                      <a:pt x="1524" y="192"/>
                      <a:pt x="1522" y="181"/>
                      <a:pt x="1553" y="159"/>
                    </a:cubicBezTo>
                    <a:cubicBezTo>
                      <a:pt x="1553" y="159"/>
                      <a:pt x="1646" y="94"/>
                      <a:pt x="1675" y="55"/>
                    </a:cubicBezTo>
                    <a:cubicBezTo>
                      <a:pt x="1675" y="55"/>
                      <a:pt x="1700" y="23"/>
                      <a:pt x="1707" y="0"/>
                    </a:cubicBezTo>
                    <a:lnTo>
                      <a:pt x="0" y="0"/>
                    </a:lnTo>
                    <a:close/>
                  </a:path>
                </a:pathLst>
              </a:custGeom>
              <a:gradFill>
                <a:gsLst>
                  <a:gs pos="0">
                    <a:srgbClr val="261B18"/>
                  </a:gs>
                  <a:gs pos="100000">
                    <a:srgbClr val="443F3F"/>
                  </a:gs>
                </a:gsLst>
                <a:lin ang="16200000" scaled="1"/>
              </a:gra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7" name="Oval 129"/>
            <p:cNvSpPr>
              <a:spLocks noChangeArrowheads="1"/>
            </p:cNvSpPr>
            <p:nvPr/>
          </p:nvSpPr>
          <p:spPr bwMode="auto">
            <a:xfrm>
              <a:off x="3463805" y="2219759"/>
              <a:ext cx="261938" cy="261938"/>
            </a:xfrm>
            <a:prstGeom prst="ellipse">
              <a:avLst/>
            </a:prstGeom>
            <a:gradFill>
              <a:gsLst>
                <a:gs pos="0">
                  <a:srgbClr val="0E1A40"/>
                </a:gs>
                <a:gs pos="100000">
                  <a:srgbClr val="2F5EB0"/>
                </a:gs>
              </a:gsLst>
              <a:lin ang="138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AutoShape 291"/>
            <p:cNvSpPr>
              <a:spLocks noChangeAspect="1" noChangeArrowheads="1" noTextEdit="1"/>
            </p:cNvSpPr>
            <p:nvPr/>
          </p:nvSpPr>
          <p:spPr bwMode="auto">
            <a:xfrm>
              <a:off x="913011" y="764704"/>
              <a:ext cx="2806701" cy="339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293"/>
            <p:cNvSpPr>
              <a:spLocks noChangeArrowheads="1"/>
            </p:cNvSpPr>
            <p:nvPr/>
          </p:nvSpPr>
          <p:spPr bwMode="auto">
            <a:xfrm>
              <a:off x="2306836" y="3182467"/>
              <a:ext cx="26988" cy="857250"/>
            </a:xfrm>
            <a:prstGeom prst="rect">
              <a:avLst/>
            </a:prstGeom>
            <a:solidFill>
              <a:srgbClr val="2F5E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94"/>
            <p:cNvSpPr>
              <a:spLocks/>
            </p:cNvSpPr>
            <p:nvPr/>
          </p:nvSpPr>
          <p:spPr bwMode="auto">
            <a:xfrm>
              <a:off x="2316361" y="4023842"/>
              <a:ext cx="398463" cy="42863"/>
            </a:xfrm>
            <a:custGeom>
              <a:avLst/>
              <a:gdLst>
                <a:gd name="T0" fmla="*/ 251 w 251"/>
                <a:gd name="T1" fmla="*/ 27 h 27"/>
                <a:gd name="T2" fmla="*/ 0 w 251"/>
                <a:gd name="T3" fmla="*/ 17 h 27"/>
                <a:gd name="T4" fmla="*/ 0 w 251"/>
                <a:gd name="T5" fmla="*/ 0 h 27"/>
                <a:gd name="T6" fmla="*/ 251 w 251"/>
                <a:gd name="T7" fmla="*/ 12 h 27"/>
                <a:gd name="T8" fmla="*/ 251 w 251"/>
                <a:gd name="T9" fmla="*/ 27 h 27"/>
              </a:gdLst>
              <a:ahLst/>
              <a:cxnLst>
                <a:cxn ang="0">
                  <a:pos x="T0" y="T1"/>
                </a:cxn>
                <a:cxn ang="0">
                  <a:pos x="T2" y="T3"/>
                </a:cxn>
                <a:cxn ang="0">
                  <a:pos x="T4" y="T5"/>
                </a:cxn>
                <a:cxn ang="0">
                  <a:pos x="T6" y="T7"/>
                </a:cxn>
                <a:cxn ang="0">
                  <a:pos x="T8" y="T9"/>
                </a:cxn>
              </a:cxnLst>
              <a:rect l="0" t="0" r="r" b="b"/>
              <a:pathLst>
                <a:path w="251" h="27">
                  <a:moveTo>
                    <a:pt x="251" y="27"/>
                  </a:moveTo>
                  <a:lnTo>
                    <a:pt x="0" y="17"/>
                  </a:lnTo>
                  <a:lnTo>
                    <a:pt x="0" y="0"/>
                  </a:lnTo>
                  <a:lnTo>
                    <a:pt x="251" y="12"/>
                  </a:lnTo>
                  <a:lnTo>
                    <a:pt x="251" y="2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95"/>
            <p:cNvSpPr>
              <a:spLocks/>
            </p:cNvSpPr>
            <p:nvPr/>
          </p:nvSpPr>
          <p:spPr bwMode="auto">
            <a:xfrm>
              <a:off x="2021086" y="3652367"/>
              <a:ext cx="301625" cy="396875"/>
            </a:xfrm>
            <a:custGeom>
              <a:avLst/>
              <a:gdLst>
                <a:gd name="T0" fmla="*/ 178 w 190"/>
                <a:gd name="T1" fmla="*/ 250 h 250"/>
                <a:gd name="T2" fmla="*/ 0 w 190"/>
                <a:gd name="T3" fmla="*/ 10 h 250"/>
                <a:gd name="T4" fmla="*/ 14 w 190"/>
                <a:gd name="T5" fmla="*/ 0 h 250"/>
                <a:gd name="T6" fmla="*/ 190 w 190"/>
                <a:gd name="T7" fmla="*/ 240 h 250"/>
                <a:gd name="T8" fmla="*/ 178 w 190"/>
                <a:gd name="T9" fmla="*/ 250 h 250"/>
              </a:gdLst>
              <a:ahLst/>
              <a:cxnLst>
                <a:cxn ang="0">
                  <a:pos x="T0" y="T1"/>
                </a:cxn>
                <a:cxn ang="0">
                  <a:pos x="T2" y="T3"/>
                </a:cxn>
                <a:cxn ang="0">
                  <a:pos x="T4" y="T5"/>
                </a:cxn>
                <a:cxn ang="0">
                  <a:pos x="T6" y="T7"/>
                </a:cxn>
                <a:cxn ang="0">
                  <a:pos x="T8" y="T9"/>
                </a:cxn>
              </a:cxnLst>
              <a:rect l="0" t="0" r="r" b="b"/>
              <a:pathLst>
                <a:path w="190" h="250">
                  <a:moveTo>
                    <a:pt x="178" y="250"/>
                  </a:moveTo>
                  <a:lnTo>
                    <a:pt x="0" y="10"/>
                  </a:lnTo>
                  <a:lnTo>
                    <a:pt x="14" y="0"/>
                  </a:lnTo>
                  <a:lnTo>
                    <a:pt x="190" y="240"/>
                  </a:lnTo>
                  <a:lnTo>
                    <a:pt x="178" y="25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96"/>
            <p:cNvSpPr>
              <a:spLocks/>
            </p:cNvSpPr>
            <p:nvPr/>
          </p:nvSpPr>
          <p:spPr bwMode="auto">
            <a:xfrm>
              <a:off x="2300486" y="3696817"/>
              <a:ext cx="446088" cy="352425"/>
            </a:xfrm>
            <a:custGeom>
              <a:avLst/>
              <a:gdLst>
                <a:gd name="T0" fmla="*/ 11 w 281"/>
                <a:gd name="T1" fmla="*/ 222 h 222"/>
                <a:gd name="T2" fmla="*/ 0 w 281"/>
                <a:gd name="T3" fmla="*/ 208 h 222"/>
                <a:gd name="T4" fmla="*/ 271 w 281"/>
                <a:gd name="T5" fmla="*/ 0 h 222"/>
                <a:gd name="T6" fmla="*/ 281 w 281"/>
                <a:gd name="T7" fmla="*/ 12 h 222"/>
                <a:gd name="T8" fmla="*/ 11 w 281"/>
                <a:gd name="T9" fmla="*/ 222 h 222"/>
              </a:gdLst>
              <a:ahLst/>
              <a:cxnLst>
                <a:cxn ang="0">
                  <a:pos x="T0" y="T1"/>
                </a:cxn>
                <a:cxn ang="0">
                  <a:pos x="T2" y="T3"/>
                </a:cxn>
                <a:cxn ang="0">
                  <a:pos x="T4" y="T5"/>
                </a:cxn>
                <a:cxn ang="0">
                  <a:pos x="T6" y="T7"/>
                </a:cxn>
                <a:cxn ang="0">
                  <a:pos x="T8" y="T9"/>
                </a:cxn>
              </a:cxnLst>
              <a:rect l="0" t="0" r="r" b="b"/>
              <a:pathLst>
                <a:path w="281" h="222">
                  <a:moveTo>
                    <a:pt x="11" y="222"/>
                  </a:moveTo>
                  <a:lnTo>
                    <a:pt x="0" y="208"/>
                  </a:lnTo>
                  <a:lnTo>
                    <a:pt x="271" y="0"/>
                  </a:lnTo>
                  <a:lnTo>
                    <a:pt x="281" y="12"/>
                  </a:lnTo>
                  <a:lnTo>
                    <a:pt x="11" y="22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97"/>
            <p:cNvSpPr>
              <a:spLocks/>
            </p:cNvSpPr>
            <p:nvPr/>
          </p:nvSpPr>
          <p:spPr bwMode="auto">
            <a:xfrm>
              <a:off x="1694061" y="4031779"/>
              <a:ext cx="620713" cy="41275"/>
            </a:xfrm>
            <a:custGeom>
              <a:avLst/>
              <a:gdLst>
                <a:gd name="T0" fmla="*/ 0 w 391"/>
                <a:gd name="T1" fmla="*/ 26 h 26"/>
                <a:gd name="T2" fmla="*/ 0 w 391"/>
                <a:gd name="T3" fmla="*/ 11 h 26"/>
                <a:gd name="T4" fmla="*/ 389 w 391"/>
                <a:gd name="T5" fmla="*/ 0 h 26"/>
                <a:gd name="T6" fmla="*/ 391 w 391"/>
                <a:gd name="T7" fmla="*/ 16 h 26"/>
                <a:gd name="T8" fmla="*/ 0 w 391"/>
                <a:gd name="T9" fmla="*/ 26 h 26"/>
              </a:gdLst>
              <a:ahLst/>
              <a:cxnLst>
                <a:cxn ang="0">
                  <a:pos x="T0" y="T1"/>
                </a:cxn>
                <a:cxn ang="0">
                  <a:pos x="T2" y="T3"/>
                </a:cxn>
                <a:cxn ang="0">
                  <a:pos x="T4" y="T5"/>
                </a:cxn>
                <a:cxn ang="0">
                  <a:pos x="T6" y="T7"/>
                </a:cxn>
                <a:cxn ang="0">
                  <a:pos x="T8" y="T9"/>
                </a:cxn>
              </a:cxnLst>
              <a:rect l="0" t="0" r="r" b="b"/>
              <a:pathLst>
                <a:path w="391" h="26">
                  <a:moveTo>
                    <a:pt x="0" y="26"/>
                  </a:moveTo>
                  <a:lnTo>
                    <a:pt x="0" y="11"/>
                  </a:lnTo>
                  <a:lnTo>
                    <a:pt x="389" y="0"/>
                  </a:lnTo>
                  <a:lnTo>
                    <a:pt x="391" y="16"/>
                  </a:lnTo>
                  <a:lnTo>
                    <a:pt x="0" y="2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98"/>
            <p:cNvSpPr>
              <a:spLocks/>
            </p:cNvSpPr>
            <p:nvPr/>
          </p:nvSpPr>
          <p:spPr bwMode="auto">
            <a:xfrm>
              <a:off x="1554361" y="3595217"/>
              <a:ext cx="152400" cy="469900"/>
            </a:xfrm>
            <a:custGeom>
              <a:avLst/>
              <a:gdLst>
                <a:gd name="T0" fmla="*/ 79 w 96"/>
                <a:gd name="T1" fmla="*/ 296 h 296"/>
                <a:gd name="T2" fmla="*/ 0 w 96"/>
                <a:gd name="T3" fmla="*/ 5 h 296"/>
                <a:gd name="T4" fmla="*/ 16 w 96"/>
                <a:gd name="T5" fmla="*/ 0 h 296"/>
                <a:gd name="T6" fmla="*/ 96 w 96"/>
                <a:gd name="T7" fmla="*/ 291 h 296"/>
                <a:gd name="T8" fmla="*/ 79 w 96"/>
                <a:gd name="T9" fmla="*/ 296 h 296"/>
              </a:gdLst>
              <a:ahLst/>
              <a:cxnLst>
                <a:cxn ang="0">
                  <a:pos x="T0" y="T1"/>
                </a:cxn>
                <a:cxn ang="0">
                  <a:pos x="T2" y="T3"/>
                </a:cxn>
                <a:cxn ang="0">
                  <a:pos x="T4" y="T5"/>
                </a:cxn>
                <a:cxn ang="0">
                  <a:pos x="T6" y="T7"/>
                </a:cxn>
                <a:cxn ang="0">
                  <a:pos x="T8" y="T9"/>
                </a:cxn>
              </a:cxnLst>
              <a:rect l="0" t="0" r="r" b="b"/>
              <a:pathLst>
                <a:path w="96" h="296">
                  <a:moveTo>
                    <a:pt x="79" y="296"/>
                  </a:moveTo>
                  <a:lnTo>
                    <a:pt x="0" y="5"/>
                  </a:lnTo>
                  <a:lnTo>
                    <a:pt x="16" y="0"/>
                  </a:lnTo>
                  <a:lnTo>
                    <a:pt x="96" y="291"/>
                  </a:lnTo>
                  <a:lnTo>
                    <a:pt x="79" y="29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99"/>
            <p:cNvSpPr>
              <a:spLocks/>
            </p:cNvSpPr>
            <p:nvPr/>
          </p:nvSpPr>
          <p:spPr bwMode="auto">
            <a:xfrm>
              <a:off x="1679774" y="3657129"/>
              <a:ext cx="358775" cy="404813"/>
            </a:xfrm>
            <a:custGeom>
              <a:avLst/>
              <a:gdLst>
                <a:gd name="T0" fmla="*/ 13 w 226"/>
                <a:gd name="T1" fmla="*/ 255 h 255"/>
                <a:gd name="T2" fmla="*/ 0 w 226"/>
                <a:gd name="T3" fmla="*/ 245 h 255"/>
                <a:gd name="T4" fmla="*/ 214 w 226"/>
                <a:gd name="T5" fmla="*/ 0 h 255"/>
                <a:gd name="T6" fmla="*/ 226 w 226"/>
                <a:gd name="T7" fmla="*/ 11 h 255"/>
                <a:gd name="T8" fmla="*/ 13 w 226"/>
                <a:gd name="T9" fmla="*/ 255 h 255"/>
              </a:gdLst>
              <a:ahLst/>
              <a:cxnLst>
                <a:cxn ang="0">
                  <a:pos x="T0" y="T1"/>
                </a:cxn>
                <a:cxn ang="0">
                  <a:pos x="T2" y="T3"/>
                </a:cxn>
                <a:cxn ang="0">
                  <a:pos x="T4" y="T5"/>
                </a:cxn>
                <a:cxn ang="0">
                  <a:pos x="T6" y="T7"/>
                </a:cxn>
                <a:cxn ang="0">
                  <a:pos x="T8" y="T9"/>
                </a:cxn>
              </a:cxnLst>
              <a:rect l="0" t="0" r="r" b="b"/>
              <a:pathLst>
                <a:path w="226" h="255">
                  <a:moveTo>
                    <a:pt x="13" y="255"/>
                  </a:moveTo>
                  <a:lnTo>
                    <a:pt x="0" y="245"/>
                  </a:lnTo>
                  <a:lnTo>
                    <a:pt x="214" y="0"/>
                  </a:lnTo>
                  <a:lnTo>
                    <a:pt x="226" y="11"/>
                  </a:lnTo>
                  <a:lnTo>
                    <a:pt x="13" y="25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300"/>
            <p:cNvSpPr>
              <a:spLocks/>
            </p:cNvSpPr>
            <p:nvPr/>
          </p:nvSpPr>
          <p:spPr bwMode="auto">
            <a:xfrm>
              <a:off x="1557536" y="3584104"/>
              <a:ext cx="477838" cy="84138"/>
            </a:xfrm>
            <a:custGeom>
              <a:avLst/>
              <a:gdLst>
                <a:gd name="T0" fmla="*/ 298 w 301"/>
                <a:gd name="T1" fmla="*/ 53 h 53"/>
                <a:gd name="T2" fmla="*/ 0 w 301"/>
                <a:gd name="T3" fmla="*/ 15 h 53"/>
                <a:gd name="T4" fmla="*/ 3 w 301"/>
                <a:gd name="T5" fmla="*/ 0 h 53"/>
                <a:gd name="T6" fmla="*/ 301 w 301"/>
                <a:gd name="T7" fmla="*/ 37 h 53"/>
                <a:gd name="T8" fmla="*/ 298 w 301"/>
                <a:gd name="T9" fmla="*/ 53 h 53"/>
              </a:gdLst>
              <a:ahLst/>
              <a:cxnLst>
                <a:cxn ang="0">
                  <a:pos x="T0" y="T1"/>
                </a:cxn>
                <a:cxn ang="0">
                  <a:pos x="T2" y="T3"/>
                </a:cxn>
                <a:cxn ang="0">
                  <a:pos x="T4" y="T5"/>
                </a:cxn>
                <a:cxn ang="0">
                  <a:pos x="T6" y="T7"/>
                </a:cxn>
                <a:cxn ang="0">
                  <a:pos x="T8" y="T9"/>
                </a:cxn>
              </a:cxnLst>
              <a:rect l="0" t="0" r="r" b="b"/>
              <a:pathLst>
                <a:path w="301" h="53">
                  <a:moveTo>
                    <a:pt x="298" y="53"/>
                  </a:moveTo>
                  <a:lnTo>
                    <a:pt x="0" y="15"/>
                  </a:lnTo>
                  <a:lnTo>
                    <a:pt x="3" y="0"/>
                  </a:lnTo>
                  <a:lnTo>
                    <a:pt x="301" y="37"/>
                  </a:lnTo>
                  <a:lnTo>
                    <a:pt x="298" y="53"/>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301"/>
            <p:cNvSpPr>
              <a:spLocks/>
            </p:cNvSpPr>
            <p:nvPr/>
          </p:nvSpPr>
          <p:spPr bwMode="auto">
            <a:xfrm>
              <a:off x="2019499" y="3182467"/>
              <a:ext cx="312738" cy="476250"/>
            </a:xfrm>
            <a:custGeom>
              <a:avLst/>
              <a:gdLst>
                <a:gd name="T0" fmla="*/ 14 w 197"/>
                <a:gd name="T1" fmla="*/ 300 h 300"/>
                <a:gd name="T2" fmla="*/ 0 w 197"/>
                <a:gd name="T3" fmla="*/ 292 h 300"/>
                <a:gd name="T4" fmla="*/ 183 w 197"/>
                <a:gd name="T5" fmla="*/ 0 h 300"/>
                <a:gd name="T6" fmla="*/ 197 w 197"/>
                <a:gd name="T7" fmla="*/ 10 h 300"/>
                <a:gd name="T8" fmla="*/ 14 w 197"/>
                <a:gd name="T9" fmla="*/ 300 h 300"/>
              </a:gdLst>
              <a:ahLst/>
              <a:cxnLst>
                <a:cxn ang="0">
                  <a:pos x="T0" y="T1"/>
                </a:cxn>
                <a:cxn ang="0">
                  <a:pos x="T2" y="T3"/>
                </a:cxn>
                <a:cxn ang="0">
                  <a:pos x="T4" y="T5"/>
                </a:cxn>
                <a:cxn ang="0">
                  <a:pos x="T6" y="T7"/>
                </a:cxn>
                <a:cxn ang="0">
                  <a:pos x="T8" y="T9"/>
                </a:cxn>
              </a:cxnLst>
              <a:rect l="0" t="0" r="r" b="b"/>
              <a:pathLst>
                <a:path w="197" h="300">
                  <a:moveTo>
                    <a:pt x="14" y="300"/>
                  </a:moveTo>
                  <a:lnTo>
                    <a:pt x="0" y="292"/>
                  </a:lnTo>
                  <a:lnTo>
                    <a:pt x="183" y="0"/>
                  </a:lnTo>
                  <a:lnTo>
                    <a:pt x="197" y="10"/>
                  </a:lnTo>
                  <a:lnTo>
                    <a:pt x="14" y="30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302"/>
            <p:cNvSpPr>
              <a:spLocks/>
            </p:cNvSpPr>
            <p:nvPr/>
          </p:nvSpPr>
          <p:spPr bwMode="auto">
            <a:xfrm>
              <a:off x="2729112" y="3439642"/>
              <a:ext cx="358775" cy="276225"/>
            </a:xfrm>
            <a:custGeom>
              <a:avLst/>
              <a:gdLst>
                <a:gd name="T0" fmla="*/ 10 w 226"/>
                <a:gd name="T1" fmla="*/ 174 h 174"/>
                <a:gd name="T2" fmla="*/ 0 w 226"/>
                <a:gd name="T3" fmla="*/ 162 h 174"/>
                <a:gd name="T4" fmla="*/ 216 w 226"/>
                <a:gd name="T5" fmla="*/ 0 h 174"/>
                <a:gd name="T6" fmla="*/ 226 w 226"/>
                <a:gd name="T7" fmla="*/ 12 h 174"/>
                <a:gd name="T8" fmla="*/ 10 w 226"/>
                <a:gd name="T9" fmla="*/ 174 h 174"/>
              </a:gdLst>
              <a:ahLst/>
              <a:cxnLst>
                <a:cxn ang="0">
                  <a:pos x="T0" y="T1"/>
                </a:cxn>
                <a:cxn ang="0">
                  <a:pos x="T2" y="T3"/>
                </a:cxn>
                <a:cxn ang="0">
                  <a:pos x="T4" y="T5"/>
                </a:cxn>
                <a:cxn ang="0">
                  <a:pos x="T6" y="T7"/>
                </a:cxn>
                <a:cxn ang="0">
                  <a:pos x="T8" y="T9"/>
                </a:cxn>
              </a:cxnLst>
              <a:rect l="0" t="0" r="r" b="b"/>
              <a:pathLst>
                <a:path w="226" h="174">
                  <a:moveTo>
                    <a:pt x="10" y="174"/>
                  </a:moveTo>
                  <a:lnTo>
                    <a:pt x="0" y="162"/>
                  </a:lnTo>
                  <a:lnTo>
                    <a:pt x="216" y="0"/>
                  </a:lnTo>
                  <a:lnTo>
                    <a:pt x="226" y="12"/>
                  </a:lnTo>
                  <a:lnTo>
                    <a:pt x="10" y="174"/>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03"/>
            <p:cNvSpPr>
              <a:spLocks/>
            </p:cNvSpPr>
            <p:nvPr/>
          </p:nvSpPr>
          <p:spPr bwMode="auto">
            <a:xfrm>
              <a:off x="2706887" y="3709517"/>
              <a:ext cx="41275" cy="339725"/>
            </a:xfrm>
            <a:custGeom>
              <a:avLst/>
              <a:gdLst>
                <a:gd name="T0" fmla="*/ 15 w 26"/>
                <a:gd name="T1" fmla="*/ 214 h 214"/>
                <a:gd name="T2" fmla="*/ 0 w 26"/>
                <a:gd name="T3" fmla="*/ 212 h 214"/>
                <a:gd name="T4" fmla="*/ 10 w 26"/>
                <a:gd name="T5" fmla="*/ 0 h 214"/>
                <a:gd name="T6" fmla="*/ 26 w 26"/>
                <a:gd name="T7" fmla="*/ 0 h 214"/>
                <a:gd name="T8" fmla="*/ 15 w 26"/>
                <a:gd name="T9" fmla="*/ 214 h 214"/>
              </a:gdLst>
              <a:ahLst/>
              <a:cxnLst>
                <a:cxn ang="0">
                  <a:pos x="T0" y="T1"/>
                </a:cxn>
                <a:cxn ang="0">
                  <a:pos x="T2" y="T3"/>
                </a:cxn>
                <a:cxn ang="0">
                  <a:pos x="T4" y="T5"/>
                </a:cxn>
                <a:cxn ang="0">
                  <a:pos x="T6" y="T7"/>
                </a:cxn>
                <a:cxn ang="0">
                  <a:pos x="T8" y="T9"/>
                </a:cxn>
              </a:cxnLst>
              <a:rect l="0" t="0" r="r" b="b"/>
              <a:pathLst>
                <a:path w="26" h="214">
                  <a:moveTo>
                    <a:pt x="15" y="214"/>
                  </a:moveTo>
                  <a:lnTo>
                    <a:pt x="0" y="212"/>
                  </a:lnTo>
                  <a:lnTo>
                    <a:pt x="10" y="0"/>
                  </a:lnTo>
                  <a:lnTo>
                    <a:pt x="26" y="0"/>
                  </a:lnTo>
                  <a:lnTo>
                    <a:pt x="15" y="214"/>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04"/>
            <p:cNvSpPr>
              <a:spLocks/>
            </p:cNvSpPr>
            <p:nvPr/>
          </p:nvSpPr>
          <p:spPr bwMode="auto">
            <a:xfrm>
              <a:off x="2035374" y="3631729"/>
              <a:ext cx="698500" cy="93663"/>
            </a:xfrm>
            <a:custGeom>
              <a:avLst/>
              <a:gdLst>
                <a:gd name="T0" fmla="*/ 438 w 440"/>
                <a:gd name="T1" fmla="*/ 59 h 59"/>
                <a:gd name="T2" fmla="*/ 0 w 440"/>
                <a:gd name="T3" fmla="*/ 17 h 59"/>
                <a:gd name="T4" fmla="*/ 1 w 440"/>
                <a:gd name="T5" fmla="*/ 0 h 59"/>
                <a:gd name="T6" fmla="*/ 440 w 440"/>
                <a:gd name="T7" fmla="*/ 44 h 59"/>
                <a:gd name="T8" fmla="*/ 438 w 440"/>
                <a:gd name="T9" fmla="*/ 59 h 59"/>
              </a:gdLst>
              <a:ahLst/>
              <a:cxnLst>
                <a:cxn ang="0">
                  <a:pos x="T0" y="T1"/>
                </a:cxn>
                <a:cxn ang="0">
                  <a:pos x="T2" y="T3"/>
                </a:cxn>
                <a:cxn ang="0">
                  <a:pos x="T4" y="T5"/>
                </a:cxn>
                <a:cxn ang="0">
                  <a:pos x="T6" y="T7"/>
                </a:cxn>
                <a:cxn ang="0">
                  <a:pos x="T8" y="T9"/>
                </a:cxn>
              </a:cxnLst>
              <a:rect l="0" t="0" r="r" b="b"/>
              <a:pathLst>
                <a:path w="440" h="59">
                  <a:moveTo>
                    <a:pt x="438" y="59"/>
                  </a:moveTo>
                  <a:lnTo>
                    <a:pt x="0" y="17"/>
                  </a:lnTo>
                  <a:lnTo>
                    <a:pt x="1" y="0"/>
                  </a:lnTo>
                  <a:lnTo>
                    <a:pt x="440" y="44"/>
                  </a:lnTo>
                  <a:lnTo>
                    <a:pt x="438" y="59"/>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05"/>
            <p:cNvSpPr>
              <a:spLocks/>
            </p:cNvSpPr>
            <p:nvPr/>
          </p:nvSpPr>
          <p:spPr bwMode="auto">
            <a:xfrm>
              <a:off x="2714824" y="3239617"/>
              <a:ext cx="33338" cy="468313"/>
            </a:xfrm>
            <a:custGeom>
              <a:avLst/>
              <a:gdLst>
                <a:gd name="T0" fmla="*/ 5 w 21"/>
                <a:gd name="T1" fmla="*/ 295 h 295"/>
                <a:gd name="T2" fmla="*/ 0 w 21"/>
                <a:gd name="T3" fmla="*/ 0 h 295"/>
                <a:gd name="T4" fmla="*/ 17 w 21"/>
                <a:gd name="T5" fmla="*/ 0 h 295"/>
                <a:gd name="T6" fmla="*/ 21 w 21"/>
                <a:gd name="T7" fmla="*/ 293 h 295"/>
                <a:gd name="T8" fmla="*/ 5 w 21"/>
                <a:gd name="T9" fmla="*/ 295 h 295"/>
              </a:gdLst>
              <a:ahLst/>
              <a:cxnLst>
                <a:cxn ang="0">
                  <a:pos x="T0" y="T1"/>
                </a:cxn>
                <a:cxn ang="0">
                  <a:pos x="T2" y="T3"/>
                </a:cxn>
                <a:cxn ang="0">
                  <a:pos x="T4" y="T5"/>
                </a:cxn>
                <a:cxn ang="0">
                  <a:pos x="T6" y="T7"/>
                </a:cxn>
                <a:cxn ang="0">
                  <a:pos x="T8" y="T9"/>
                </a:cxn>
              </a:cxnLst>
              <a:rect l="0" t="0" r="r" b="b"/>
              <a:pathLst>
                <a:path w="21" h="295">
                  <a:moveTo>
                    <a:pt x="5" y="295"/>
                  </a:moveTo>
                  <a:lnTo>
                    <a:pt x="0" y="0"/>
                  </a:lnTo>
                  <a:lnTo>
                    <a:pt x="17" y="0"/>
                  </a:lnTo>
                  <a:lnTo>
                    <a:pt x="21" y="293"/>
                  </a:lnTo>
                  <a:lnTo>
                    <a:pt x="5" y="29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06"/>
            <p:cNvSpPr>
              <a:spLocks/>
            </p:cNvSpPr>
            <p:nvPr/>
          </p:nvSpPr>
          <p:spPr bwMode="auto">
            <a:xfrm>
              <a:off x="2725937" y="3682529"/>
              <a:ext cx="288925" cy="312738"/>
            </a:xfrm>
            <a:custGeom>
              <a:avLst/>
              <a:gdLst>
                <a:gd name="T0" fmla="*/ 122 w 130"/>
                <a:gd name="T1" fmla="*/ 141 h 141"/>
                <a:gd name="T2" fmla="*/ 0 w 130"/>
                <a:gd name="T3" fmla="*/ 5 h 141"/>
                <a:gd name="T4" fmla="*/ 11 w 130"/>
                <a:gd name="T5" fmla="*/ 1 h 141"/>
                <a:gd name="T6" fmla="*/ 6 w 130"/>
                <a:gd name="T7" fmla="*/ 3 h 141"/>
                <a:gd name="T8" fmla="*/ 11 w 130"/>
                <a:gd name="T9" fmla="*/ 0 h 141"/>
                <a:gd name="T10" fmla="*/ 130 w 130"/>
                <a:gd name="T11" fmla="*/ 133 h 141"/>
                <a:gd name="T12" fmla="*/ 122 w 130"/>
                <a:gd name="T13" fmla="*/ 141 h 141"/>
              </a:gdLst>
              <a:ahLst/>
              <a:cxnLst>
                <a:cxn ang="0">
                  <a:pos x="T0" y="T1"/>
                </a:cxn>
                <a:cxn ang="0">
                  <a:pos x="T2" y="T3"/>
                </a:cxn>
                <a:cxn ang="0">
                  <a:pos x="T4" y="T5"/>
                </a:cxn>
                <a:cxn ang="0">
                  <a:pos x="T6" y="T7"/>
                </a:cxn>
                <a:cxn ang="0">
                  <a:pos x="T8" y="T9"/>
                </a:cxn>
                <a:cxn ang="0">
                  <a:pos x="T10" y="T11"/>
                </a:cxn>
                <a:cxn ang="0">
                  <a:pos x="T12" y="T13"/>
                </a:cxn>
              </a:cxnLst>
              <a:rect l="0" t="0" r="r" b="b"/>
              <a:pathLst>
                <a:path w="130" h="141">
                  <a:moveTo>
                    <a:pt x="122" y="141"/>
                  </a:moveTo>
                  <a:cubicBezTo>
                    <a:pt x="2" y="10"/>
                    <a:pt x="0" y="6"/>
                    <a:pt x="0" y="5"/>
                  </a:cubicBezTo>
                  <a:cubicBezTo>
                    <a:pt x="11" y="1"/>
                    <a:pt x="11" y="1"/>
                    <a:pt x="11" y="1"/>
                  </a:cubicBezTo>
                  <a:cubicBezTo>
                    <a:pt x="6" y="3"/>
                    <a:pt x="6" y="3"/>
                    <a:pt x="6" y="3"/>
                  </a:cubicBezTo>
                  <a:cubicBezTo>
                    <a:pt x="11" y="0"/>
                    <a:pt x="11" y="0"/>
                    <a:pt x="11" y="0"/>
                  </a:cubicBezTo>
                  <a:cubicBezTo>
                    <a:pt x="15" y="6"/>
                    <a:pt x="84" y="83"/>
                    <a:pt x="130" y="133"/>
                  </a:cubicBezTo>
                  <a:lnTo>
                    <a:pt x="122" y="14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07"/>
            <p:cNvSpPr>
              <a:spLocks/>
            </p:cNvSpPr>
            <p:nvPr/>
          </p:nvSpPr>
          <p:spPr bwMode="auto">
            <a:xfrm>
              <a:off x="2719587" y="3976217"/>
              <a:ext cx="288925" cy="95250"/>
            </a:xfrm>
            <a:custGeom>
              <a:avLst/>
              <a:gdLst>
                <a:gd name="T0" fmla="*/ 3 w 182"/>
                <a:gd name="T1" fmla="*/ 60 h 60"/>
                <a:gd name="T2" fmla="*/ 0 w 182"/>
                <a:gd name="T3" fmla="*/ 43 h 60"/>
                <a:gd name="T4" fmla="*/ 179 w 182"/>
                <a:gd name="T5" fmla="*/ 0 h 60"/>
                <a:gd name="T6" fmla="*/ 182 w 182"/>
                <a:gd name="T7" fmla="*/ 16 h 60"/>
                <a:gd name="T8" fmla="*/ 3 w 182"/>
                <a:gd name="T9" fmla="*/ 60 h 60"/>
              </a:gdLst>
              <a:ahLst/>
              <a:cxnLst>
                <a:cxn ang="0">
                  <a:pos x="T0" y="T1"/>
                </a:cxn>
                <a:cxn ang="0">
                  <a:pos x="T2" y="T3"/>
                </a:cxn>
                <a:cxn ang="0">
                  <a:pos x="T4" y="T5"/>
                </a:cxn>
                <a:cxn ang="0">
                  <a:pos x="T6" y="T7"/>
                </a:cxn>
                <a:cxn ang="0">
                  <a:pos x="T8" y="T9"/>
                </a:cxn>
              </a:cxnLst>
              <a:rect l="0" t="0" r="r" b="b"/>
              <a:pathLst>
                <a:path w="182" h="60">
                  <a:moveTo>
                    <a:pt x="3" y="60"/>
                  </a:moveTo>
                  <a:lnTo>
                    <a:pt x="0" y="43"/>
                  </a:lnTo>
                  <a:lnTo>
                    <a:pt x="179" y="0"/>
                  </a:lnTo>
                  <a:lnTo>
                    <a:pt x="182" y="16"/>
                  </a:lnTo>
                  <a:lnTo>
                    <a:pt x="3" y="6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08"/>
            <p:cNvSpPr>
              <a:spLocks/>
            </p:cNvSpPr>
            <p:nvPr/>
          </p:nvSpPr>
          <p:spPr bwMode="auto">
            <a:xfrm>
              <a:off x="3024387" y="3452342"/>
              <a:ext cx="90488" cy="541338"/>
            </a:xfrm>
            <a:custGeom>
              <a:avLst/>
              <a:gdLst>
                <a:gd name="T0" fmla="*/ 17 w 57"/>
                <a:gd name="T1" fmla="*/ 341 h 341"/>
                <a:gd name="T2" fmla="*/ 0 w 57"/>
                <a:gd name="T3" fmla="*/ 339 h 341"/>
                <a:gd name="T4" fmla="*/ 41 w 57"/>
                <a:gd name="T5" fmla="*/ 0 h 341"/>
                <a:gd name="T6" fmla="*/ 57 w 57"/>
                <a:gd name="T7" fmla="*/ 2 h 341"/>
                <a:gd name="T8" fmla="*/ 17 w 57"/>
                <a:gd name="T9" fmla="*/ 341 h 341"/>
              </a:gdLst>
              <a:ahLst/>
              <a:cxnLst>
                <a:cxn ang="0">
                  <a:pos x="T0" y="T1"/>
                </a:cxn>
                <a:cxn ang="0">
                  <a:pos x="T2" y="T3"/>
                </a:cxn>
                <a:cxn ang="0">
                  <a:pos x="T4" y="T5"/>
                </a:cxn>
                <a:cxn ang="0">
                  <a:pos x="T6" y="T7"/>
                </a:cxn>
                <a:cxn ang="0">
                  <a:pos x="T8" y="T9"/>
                </a:cxn>
              </a:cxnLst>
              <a:rect l="0" t="0" r="r" b="b"/>
              <a:pathLst>
                <a:path w="57" h="341">
                  <a:moveTo>
                    <a:pt x="17" y="341"/>
                  </a:moveTo>
                  <a:lnTo>
                    <a:pt x="0" y="339"/>
                  </a:lnTo>
                  <a:lnTo>
                    <a:pt x="41" y="0"/>
                  </a:lnTo>
                  <a:lnTo>
                    <a:pt x="57" y="2"/>
                  </a:lnTo>
                  <a:lnTo>
                    <a:pt x="17" y="34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09"/>
            <p:cNvSpPr>
              <a:spLocks/>
            </p:cNvSpPr>
            <p:nvPr/>
          </p:nvSpPr>
          <p:spPr bwMode="auto">
            <a:xfrm>
              <a:off x="3092649" y="2964979"/>
              <a:ext cx="260350" cy="496888"/>
            </a:xfrm>
            <a:custGeom>
              <a:avLst/>
              <a:gdLst>
                <a:gd name="T0" fmla="*/ 16 w 164"/>
                <a:gd name="T1" fmla="*/ 313 h 313"/>
                <a:gd name="T2" fmla="*/ 0 w 164"/>
                <a:gd name="T3" fmla="*/ 306 h 313"/>
                <a:gd name="T4" fmla="*/ 150 w 164"/>
                <a:gd name="T5" fmla="*/ 0 h 313"/>
                <a:gd name="T6" fmla="*/ 164 w 164"/>
                <a:gd name="T7" fmla="*/ 7 h 313"/>
                <a:gd name="T8" fmla="*/ 16 w 164"/>
                <a:gd name="T9" fmla="*/ 313 h 313"/>
              </a:gdLst>
              <a:ahLst/>
              <a:cxnLst>
                <a:cxn ang="0">
                  <a:pos x="T0" y="T1"/>
                </a:cxn>
                <a:cxn ang="0">
                  <a:pos x="T2" y="T3"/>
                </a:cxn>
                <a:cxn ang="0">
                  <a:pos x="T4" y="T5"/>
                </a:cxn>
                <a:cxn ang="0">
                  <a:pos x="T6" y="T7"/>
                </a:cxn>
                <a:cxn ang="0">
                  <a:pos x="T8" y="T9"/>
                </a:cxn>
              </a:cxnLst>
              <a:rect l="0" t="0" r="r" b="b"/>
              <a:pathLst>
                <a:path w="164" h="313">
                  <a:moveTo>
                    <a:pt x="16" y="313"/>
                  </a:moveTo>
                  <a:lnTo>
                    <a:pt x="0" y="306"/>
                  </a:lnTo>
                  <a:lnTo>
                    <a:pt x="150" y="0"/>
                  </a:lnTo>
                  <a:lnTo>
                    <a:pt x="164" y="7"/>
                  </a:lnTo>
                  <a:lnTo>
                    <a:pt x="16" y="313"/>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10"/>
            <p:cNvSpPr>
              <a:spLocks/>
            </p:cNvSpPr>
            <p:nvPr/>
          </p:nvSpPr>
          <p:spPr bwMode="auto">
            <a:xfrm>
              <a:off x="3300612" y="2364904"/>
              <a:ext cx="306388" cy="611188"/>
            </a:xfrm>
            <a:custGeom>
              <a:avLst/>
              <a:gdLst>
                <a:gd name="T0" fmla="*/ 15 w 193"/>
                <a:gd name="T1" fmla="*/ 385 h 385"/>
                <a:gd name="T2" fmla="*/ 0 w 193"/>
                <a:gd name="T3" fmla="*/ 378 h 385"/>
                <a:gd name="T4" fmla="*/ 179 w 193"/>
                <a:gd name="T5" fmla="*/ 0 h 385"/>
                <a:gd name="T6" fmla="*/ 193 w 193"/>
                <a:gd name="T7" fmla="*/ 7 h 385"/>
                <a:gd name="T8" fmla="*/ 15 w 193"/>
                <a:gd name="T9" fmla="*/ 385 h 385"/>
              </a:gdLst>
              <a:ahLst/>
              <a:cxnLst>
                <a:cxn ang="0">
                  <a:pos x="T0" y="T1"/>
                </a:cxn>
                <a:cxn ang="0">
                  <a:pos x="T2" y="T3"/>
                </a:cxn>
                <a:cxn ang="0">
                  <a:pos x="T4" y="T5"/>
                </a:cxn>
                <a:cxn ang="0">
                  <a:pos x="T6" y="T7"/>
                </a:cxn>
                <a:cxn ang="0">
                  <a:pos x="T8" y="T9"/>
                </a:cxn>
              </a:cxnLst>
              <a:rect l="0" t="0" r="r" b="b"/>
              <a:pathLst>
                <a:path w="193" h="385">
                  <a:moveTo>
                    <a:pt x="15" y="385"/>
                  </a:moveTo>
                  <a:lnTo>
                    <a:pt x="0" y="378"/>
                  </a:lnTo>
                  <a:lnTo>
                    <a:pt x="179" y="0"/>
                  </a:lnTo>
                  <a:lnTo>
                    <a:pt x="193" y="7"/>
                  </a:lnTo>
                  <a:lnTo>
                    <a:pt x="15" y="38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11"/>
            <p:cNvSpPr>
              <a:spLocks/>
            </p:cNvSpPr>
            <p:nvPr/>
          </p:nvSpPr>
          <p:spPr bwMode="auto">
            <a:xfrm>
              <a:off x="2998987" y="2634779"/>
              <a:ext cx="325438" cy="344488"/>
            </a:xfrm>
            <a:custGeom>
              <a:avLst/>
              <a:gdLst>
                <a:gd name="T0" fmla="*/ 194 w 205"/>
                <a:gd name="T1" fmla="*/ 217 h 217"/>
                <a:gd name="T2" fmla="*/ 0 w 205"/>
                <a:gd name="T3" fmla="*/ 11 h 217"/>
                <a:gd name="T4" fmla="*/ 13 w 205"/>
                <a:gd name="T5" fmla="*/ 0 h 217"/>
                <a:gd name="T6" fmla="*/ 205 w 205"/>
                <a:gd name="T7" fmla="*/ 205 h 217"/>
                <a:gd name="T8" fmla="*/ 194 w 205"/>
                <a:gd name="T9" fmla="*/ 217 h 217"/>
              </a:gdLst>
              <a:ahLst/>
              <a:cxnLst>
                <a:cxn ang="0">
                  <a:pos x="T0" y="T1"/>
                </a:cxn>
                <a:cxn ang="0">
                  <a:pos x="T2" y="T3"/>
                </a:cxn>
                <a:cxn ang="0">
                  <a:pos x="T4" y="T5"/>
                </a:cxn>
                <a:cxn ang="0">
                  <a:pos x="T6" y="T7"/>
                </a:cxn>
                <a:cxn ang="0">
                  <a:pos x="T8" y="T9"/>
                </a:cxn>
              </a:cxnLst>
              <a:rect l="0" t="0" r="r" b="b"/>
              <a:pathLst>
                <a:path w="205" h="217">
                  <a:moveTo>
                    <a:pt x="194" y="217"/>
                  </a:moveTo>
                  <a:lnTo>
                    <a:pt x="0" y="11"/>
                  </a:lnTo>
                  <a:lnTo>
                    <a:pt x="13" y="0"/>
                  </a:lnTo>
                  <a:lnTo>
                    <a:pt x="205" y="205"/>
                  </a:lnTo>
                  <a:lnTo>
                    <a:pt x="194" y="21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12"/>
            <p:cNvSpPr>
              <a:spLocks/>
            </p:cNvSpPr>
            <p:nvPr/>
          </p:nvSpPr>
          <p:spPr bwMode="auto">
            <a:xfrm>
              <a:off x="2719587" y="2634779"/>
              <a:ext cx="301625" cy="619125"/>
            </a:xfrm>
            <a:custGeom>
              <a:avLst/>
              <a:gdLst>
                <a:gd name="T0" fmla="*/ 16 w 190"/>
                <a:gd name="T1" fmla="*/ 390 h 390"/>
                <a:gd name="T2" fmla="*/ 0 w 190"/>
                <a:gd name="T3" fmla="*/ 383 h 390"/>
                <a:gd name="T4" fmla="*/ 175 w 190"/>
                <a:gd name="T5" fmla="*/ 0 h 390"/>
                <a:gd name="T6" fmla="*/ 190 w 190"/>
                <a:gd name="T7" fmla="*/ 6 h 390"/>
                <a:gd name="T8" fmla="*/ 16 w 190"/>
                <a:gd name="T9" fmla="*/ 390 h 390"/>
              </a:gdLst>
              <a:ahLst/>
              <a:cxnLst>
                <a:cxn ang="0">
                  <a:pos x="T0" y="T1"/>
                </a:cxn>
                <a:cxn ang="0">
                  <a:pos x="T2" y="T3"/>
                </a:cxn>
                <a:cxn ang="0">
                  <a:pos x="T4" y="T5"/>
                </a:cxn>
                <a:cxn ang="0">
                  <a:pos x="T6" y="T7"/>
                </a:cxn>
                <a:cxn ang="0">
                  <a:pos x="T8" y="T9"/>
                </a:cxn>
              </a:cxnLst>
              <a:rect l="0" t="0" r="r" b="b"/>
              <a:pathLst>
                <a:path w="190" h="390">
                  <a:moveTo>
                    <a:pt x="16" y="390"/>
                  </a:moveTo>
                  <a:lnTo>
                    <a:pt x="0" y="383"/>
                  </a:lnTo>
                  <a:lnTo>
                    <a:pt x="175" y="0"/>
                  </a:lnTo>
                  <a:lnTo>
                    <a:pt x="190" y="6"/>
                  </a:lnTo>
                  <a:lnTo>
                    <a:pt x="16" y="39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13"/>
            <p:cNvSpPr>
              <a:spLocks/>
            </p:cNvSpPr>
            <p:nvPr/>
          </p:nvSpPr>
          <p:spPr bwMode="auto">
            <a:xfrm>
              <a:off x="2317949" y="3172942"/>
              <a:ext cx="407988" cy="87313"/>
            </a:xfrm>
            <a:custGeom>
              <a:avLst/>
              <a:gdLst>
                <a:gd name="T0" fmla="*/ 256 w 257"/>
                <a:gd name="T1" fmla="*/ 55 h 55"/>
                <a:gd name="T2" fmla="*/ 0 w 257"/>
                <a:gd name="T3" fmla="*/ 17 h 55"/>
                <a:gd name="T4" fmla="*/ 3 w 257"/>
                <a:gd name="T5" fmla="*/ 0 h 55"/>
                <a:gd name="T6" fmla="*/ 257 w 257"/>
                <a:gd name="T7" fmla="*/ 39 h 55"/>
                <a:gd name="T8" fmla="*/ 256 w 257"/>
                <a:gd name="T9" fmla="*/ 55 h 55"/>
              </a:gdLst>
              <a:ahLst/>
              <a:cxnLst>
                <a:cxn ang="0">
                  <a:pos x="T0" y="T1"/>
                </a:cxn>
                <a:cxn ang="0">
                  <a:pos x="T2" y="T3"/>
                </a:cxn>
                <a:cxn ang="0">
                  <a:pos x="T4" y="T5"/>
                </a:cxn>
                <a:cxn ang="0">
                  <a:pos x="T6" y="T7"/>
                </a:cxn>
                <a:cxn ang="0">
                  <a:pos x="T8" y="T9"/>
                </a:cxn>
              </a:cxnLst>
              <a:rect l="0" t="0" r="r" b="b"/>
              <a:pathLst>
                <a:path w="257" h="55">
                  <a:moveTo>
                    <a:pt x="256" y="55"/>
                  </a:moveTo>
                  <a:lnTo>
                    <a:pt x="0" y="17"/>
                  </a:lnTo>
                  <a:lnTo>
                    <a:pt x="3" y="0"/>
                  </a:lnTo>
                  <a:lnTo>
                    <a:pt x="257" y="39"/>
                  </a:lnTo>
                  <a:lnTo>
                    <a:pt x="256" y="5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14"/>
            <p:cNvSpPr>
              <a:spLocks/>
            </p:cNvSpPr>
            <p:nvPr/>
          </p:nvSpPr>
          <p:spPr bwMode="auto">
            <a:xfrm>
              <a:off x="2729112" y="3228504"/>
              <a:ext cx="354013" cy="228600"/>
            </a:xfrm>
            <a:custGeom>
              <a:avLst/>
              <a:gdLst>
                <a:gd name="T0" fmla="*/ 215 w 223"/>
                <a:gd name="T1" fmla="*/ 144 h 144"/>
                <a:gd name="T2" fmla="*/ 0 w 223"/>
                <a:gd name="T3" fmla="*/ 14 h 144"/>
                <a:gd name="T4" fmla="*/ 8 w 223"/>
                <a:gd name="T5" fmla="*/ 0 h 144"/>
                <a:gd name="T6" fmla="*/ 223 w 223"/>
                <a:gd name="T7" fmla="*/ 130 h 144"/>
                <a:gd name="T8" fmla="*/ 215 w 223"/>
                <a:gd name="T9" fmla="*/ 144 h 144"/>
              </a:gdLst>
              <a:ahLst/>
              <a:cxnLst>
                <a:cxn ang="0">
                  <a:pos x="T0" y="T1"/>
                </a:cxn>
                <a:cxn ang="0">
                  <a:pos x="T2" y="T3"/>
                </a:cxn>
                <a:cxn ang="0">
                  <a:pos x="T4" y="T5"/>
                </a:cxn>
                <a:cxn ang="0">
                  <a:pos x="T6" y="T7"/>
                </a:cxn>
                <a:cxn ang="0">
                  <a:pos x="T8" y="T9"/>
                </a:cxn>
              </a:cxnLst>
              <a:rect l="0" t="0" r="r" b="b"/>
              <a:pathLst>
                <a:path w="223" h="144">
                  <a:moveTo>
                    <a:pt x="215" y="144"/>
                  </a:moveTo>
                  <a:lnTo>
                    <a:pt x="0" y="14"/>
                  </a:lnTo>
                  <a:lnTo>
                    <a:pt x="8" y="0"/>
                  </a:lnTo>
                  <a:lnTo>
                    <a:pt x="223" y="130"/>
                  </a:lnTo>
                  <a:lnTo>
                    <a:pt x="215" y="144"/>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315"/>
            <p:cNvSpPr>
              <a:spLocks/>
            </p:cNvSpPr>
            <p:nvPr/>
          </p:nvSpPr>
          <p:spPr bwMode="auto">
            <a:xfrm>
              <a:off x="2733874" y="2958629"/>
              <a:ext cx="582613" cy="290513"/>
            </a:xfrm>
            <a:custGeom>
              <a:avLst/>
              <a:gdLst>
                <a:gd name="T0" fmla="*/ 7 w 367"/>
                <a:gd name="T1" fmla="*/ 183 h 183"/>
                <a:gd name="T2" fmla="*/ 0 w 367"/>
                <a:gd name="T3" fmla="*/ 167 h 183"/>
                <a:gd name="T4" fmla="*/ 360 w 367"/>
                <a:gd name="T5" fmla="*/ 0 h 183"/>
                <a:gd name="T6" fmla="*/ 367 w 367"/>
                <a:gd name="T7" fmla="*/ 15 h 183"/>
                <a:gd name="T8" fmla="*/ 7 w 367"/>
                <a:gd name="T9" fmla="*/ 183 h 183"/>
              </a:gdLst>
              <a:ahLst/>
              <a:cxnLst>
                <a:cxn ang="0">
                  <a:pos x="T0" y="T1"/>
                </a:cxn>
                <a:cxn ang="0">
                  <a:pos x="T2" y="T3"/>
                </a:cxn>
                <a:cxn ang="0">
                  <a:pos x="T4" y="T5"/>
                </a:cxn>
                <a:cxn ang="0">
                  <a:pos x="T6" y="T7"/>
                </a:cxn>
                <a:cxn ang="0">
                  <a:pos x="T8" y="T9"/>
                </a:cxn>
              </a:cxnLst>
              <a:rect l="0" t="0" r="r" b="b"/>
              <a:pathLst>
                <a:path w="367" h="183">
                  <a:moveTo>
                    <a:pt x="7" y="183"/>
                  </a:moveTo>
                  <a:lnTo>
                    <a:pt x="0" y="167"/>
                  </a:lnTo>
                  <a:lnTo>
                    <a:pt x="360" y="0"/>
                  </a:lnTo>
                  <a:lnTo>
                    <a:pt x="367" y="15"/>
                  </a:lnTo>
                  <a:lnTo>
                    <a:pt x="7" y="183"/>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16"/>
            <p:cNvSpPr>
              <a:spLocks/>
            </p:cNvSpPr>
            <p:nvPr/>
          </p:nvSpPr>
          <p:spPr bwMode="auto">
            <a:xfrm>
              <a:off x="2638624" y="2739554"/>
              <a:ext cx="106363" cy="495300"/>
            </a:xfrm>
            <a:custGeom>
              <a:avLst/>
              <a:gdLst>
                <a:gd name="T0" fmla="*/ 51 w 67"/>
                <a:gd name="T1" fmla="*/ 312 h 312"/>
                <a:gd name="T2" fmla="*/ 0 w 67"/>
                <a:gd name="T3" fmla="*/ 3 h 312"/>
                <a:gd name="T4" fmla="*/ 16 w 67"/>
                <a:gd name="T5" fmla="*/ 0 h 312"/>
                <a:gd name="T6" fmla="*/ 67 w 67"/>
                <a:gd name="T7" fmla="*/ 310 h 312"/>
                <a:gd name="T8" fmla="*/ 51 w 67"/>
                <a:gd name="T9" fmla="*/ 312 h 312"/>
              </a:gdLst>
              <a:ahLst/>
              <a:cxnLst>
                <a:cxn ang="0">
                  <a:pos x="T0" y="T1"/>
                </a:cxn>
                <a:cxn ang="0">
                  <a:pos x="T2" y="T3"/>
                </a:cxn>
                <a:cxn ang="0">
                  <a:pos x="T4" y="T5"/>
                </a:cxn>
                <a:cxn ang="0">
                  <a:pos x="T6" y="T7"/>
                </a:cxn>
                <a:cxn ang="0">
                  <a:pos x="T8" y="T9"/>
                </a:cxn>
              </a:cxnLst>
              <a:rect l="0" t="0" r="r" b="b"/>
              <a:pathLst>
                <a:path w="67" h="312">
                  <a:moveTo>
                    <a:pt x="51" y="312"/>
                  </a:moveTo>
                  <a:lnTo>
                    <a:pt x="0" y="3"/>
                  </a:lnTo>
                  <a:lnTo>
                    <a:pt x="16" y="0"/>
                  </a:lnTo>
                  <a:lnTo>
                    <a:pt x="67" y="310"/>
                  </a:lnTo>
                  <a:lnTo>
                    <a:pt x="51" y="31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17"/>
            <p:cNvSpPr>
              <a:spLocks/>
            </p:cNvSpPr>
            <p:nvPr/>
          </p:nvSpPr>
          <p:spPr bwMode="auto">
            <a:xfrm>
              <a:off x="2303661" y="2747492"/>
              <a:ext cx="30163" cy="434975"/>
            </a:xfrm>
            <a:custGeom>
              <a:avLst/>
              <a:gdLst>
                <a:gd name="T0" fmla="*/ 2 w 19"/>
                <a:gd name="T1" fmla="*/ 274 h 274"/>
                <a:gd name="T2" fmla="*/ 0 w 19"/>
                <a:gd name="T3" fmla="*/ 0 h 274"/>
                <a:gd name="T4" fmla="*/ 16 w 19"/>
                <a:gd name="T5" fmla="*/ 0 h 274"/>
                <a:gd name="T6" fmla="*/ 19 w 19"/>
                <a:gd name="T7" fmla="*/ 274 h 274"/>
                <a:gd name="T8" fmla="*/ 2 w 19"/>
                <a:gd name="T9" fmla="*/ 274 h 274"/>
              </a:gdLst>
              <a:ahLst/>
              <a:cxnLst>
                <a:cxn ang="0">
                  <a:pos x="T0" y="T1"/>
                </a:cxn>
                <a:cxn ang="0">
                  <a:pos x="T2" y="T3"/>
                </a:cxn>
                <a:cxn ang="0">
                  <a:pos x="T4" y="T5"/>
                </a:cxn>
                <a:cxn ang="0">
                  <a:pos x="T6" y="T7"/>
                </a:cxn>
                <a:cxn ang="0">
                  <a:pos x="T8" y="T9"/>
                </a:cxn>
              </a:cxnLst>
              <a:rect l="0" t="0" r="r" b="b"/>
              <a:pathLst>
                <a:path w="19" h="274">
                  <a:moveTo>
                    <a:pt x="2" y="274"/>
                  </a:moveTo>
                  <a:lnTo>
                    <a:pt x="0" y="0"/>
                  </a:lnTo>
                  <a:lnTo>
                    <a:pt x="16" y="0"/>
                  </a:lnTo>
                  <a:lnTo>
                    <a:pt x="19" y="274"/>
                  </a:lnTo>
                  <a:lnTo>
                    <a:pt x="2" y="274"/>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318"/>
            <p:cNvSpPr>
              <a:spLocks/>
            </p:cNvSpPr>
            <p:nvPr/>
          </p:nvSpPr>
          <p:spPr bwMode="auto">
            <a:xfrm>
              <a:off x="2276674" y="2072804"/>
              <a:ext cx="52388" cy="682625"/>
            </a:xfrm>
            <a:custGeom>
              <a:avLst/>
              <a:gdLst>
                <a:gd name="T0" fmla="*/ 17 w 33"/>
                <a:gd name="T1" fmla="*/ 430 h 430"/>
                <a:gd name="T2" fmla="*/ 0 w 33"/>
                <a:gd name="T3" fmla="*/ 0 h 430"/>
                <a:gd name="T4" fmla="*/ 17 w 33"/>
                <a:gd name="T5" fmla="*/ 0 h 430"/>
                <a:gd name="T6" fmla="*/ 33 w 33"/>
                <a:gd name="T7" fmla="*/ 430 h 430"/>
                <a:gd name="T8" fmla="*/ 17 w 33"/>
                <a:gd name="T9" fmla="*/ 430 h 430"/>
              </a:gdLst>
              <a:ahLst/>
              <a:cxnLst>
                <a:cxn ang="0">
                  <a:pos x="T0" y="T1"/>
                </a:cxn>
                <a:cxn ang="0">
                  <a:pos x="T2" y="T3"/>
                </a:cxn>
                <a:cxn ang="0">
                  <a:pos x="T4" y="T5"/>
                </a:cxn>
                <a:cxn ang="0">
                  <a:pos x="T6" y="T7"/>
                </a:cxn>
                <a:cxn ang="0">
                  <a:pos x="T8" y="T9"/>
                </a:cxn>
              </a:cxnLst>
              <a:rect l="0" t="0" r="r" b="b"/>
              <a:pathLst>
                <a:path w="33" h="430">
                  <a:moveTo>
                    <a:pt x="17" y="430"/>
                  </a:moveTo>
                  <a:lnTo>
                    <a:pt x="0" y="0"/>
                  </a:lnTo>
                  <a:lnTo>
                    <a:pt x="17" y="0"/>
                  </a:lnTo>
                  <a:lnTo>
                    <a:pt x="33" y="430"/>
                  </a:lnTo>
                  <a:lnTo>
                    <a:pt x="17" y="430"/>
                  </a:lnTo>
                  <a:close/>
                </a:path>
              </a:pathLst>
            </a:custGeom>
            <a:solidFill>
              <a:srgbClr val="3CCC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19"/>
            <p:cNvSpPr>
              <a:spLocks/>
            </p:cNvSpPr>
            <p:nvPr/>
          </p:nvSpPr>
          <p:spPr bwMode="auto">
            <a:xfrm>
              <a:off x="2322712" y="2723679"/>
              <a:ext cx="333375" cy="50800"/>
            </a:xfrm>
            <a:custGeom>
              <a:avLst/>
              <a:gdLst>
                <a:gd name="T0" fmla="*/ 2 w 210"/>
                <a:gd name="T1" fmla="*/ 32 h 32"/>
                <a:gd name="T2" fmla="*/ 0 w 210"/>
                <a:gd name="T3" fmla="*/ 15 h 32"/>
                <a:gd name="T4" fmla="*/ 208 w 210"/>
                <a:gd name="T5" fmla="*/ 0 h 32"/>
                <a:gd name="T6" fmla="*/ 210 w 210"/>
                <a:gd name="T7" fmla="*/ 17 h 32"/>
                <a:gd name="T8" fmla="*/ 2 w 210"/>
                <a:gd name="T9" fmla="*/ 32 h 32"/>
              </a:gdLst>
              <a:ahLst/>
              <a:cxnLst>
                <a:cxn ang="0">
                  <a:pos x="T0" y="T1"/>
                </a:cxn>
                <a:cxn ang="0">
                  <a:pos x="T2" y="T3"/>
                </a:cxn>
                <a:cxn ang="0">
                  <a:pos x="T4" y="T5"/>
                </a:cxn>
                <a:cxn ang="0">
                  <a:pos x="T6" y="T7"/>
                </a:cxn>
                <a:cxn ang="0">
                  <a:pos x="T8" y="T9"/>
                </a:cxn>
              </a:cxnLst>
              <a:rect l="0" t="0" r="r" b="b"/>
              <a:pathLst>
                <a:path w="210" h="32">
                  <a:moveTo>
                    <a:pt x="2" y="32"/>
                  </a:moveTo>
                  <a:lnTo>
                    <a:pt x="0" y="15"/>
                  </a:lnTo>
                  <a:lnTo>
                    <a:pt x="208" y="0"/>
                  </a:lnTo>
                  <a:lnTo>
                    <a:pt x="210" y="17"/>
                  </a:lnTo>
                  <a:lnTo>
                    <a:pt x="2" y="32"/>
                  </a:lnTo>
                  <a:close/>
                </a:path>
              </a:pathLst>
            </a:custGeom>
            <a:solidFill>
              <a:srgbClr val="3CCC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20"/>
            <p:cNvSpPr>
              <a:spLocks/>
            </p:cNvSpPr>
            <p:nvPr/>
          </p:nvSpPr>
          <p:spPr bwMode="auto">
            <a:xfrm>
              <a:off x="1846461" y="2755429"/>
              <a:ext cx="476250" cy="320675"/>
            </a:xfrm>
            <a:custGeom>
              <a:avLst/>
              <a:gdLst>
                <a:gd name="T0" fmla="*/ 10 w 300"/>
                <a:gd name="T1" fmla="*/ 202 h 202"/>
                <a:gd name="T2" fmla="*/ 0 w 300"/>
                <a:gd name="T3" fmla="*/ 188 h 202"/>
                <a:gd name="T4" fmla="*/ 292 w 300"/>
                <a:gd name="T5" fmla="*/ 0 h 202"/>
                <a:gd name="T6" fmla="*/ 300 w 300"/>
                <a:gd name="T7" fmla="*/ 12 h 202"/>
                <a:gd name="T8" fmla="*/ 10 w 300"/>
                <a:gd name="T9" fmla="*/ 202 h 202"/>
              </a:gdLst>
              <a:ahLst/>
              <a:cxnLst>
                <a:cxn ang="0">
                  <a:pos x="T0" y="T1"/>
                </a:cxn>
                <a:cxn ang="0">
                  <a:pos x="T2" y="T3"/>
                </a:cxn>
                <a:cxn ang="0">
                  <a:pos x="T4" y="T5"/>
                </a:cxn>
                <a:cxn ang="0">
                  <a:pos x="T6" y="T7"/>
                </a:cxn>
                <a:cxn ang="0">
                  <a:pos x="T8" y="T9"/>
                </a:cxn>
              </a:cxnLst>
              <a:rect l="0" t="0" r="r" b="b"/>
              <a:pathLst>
                <a:path w="300" h="202">
                  <a:moveTo>
                    <a:pt x="10" y="202"/>
                  </a:moveTo>
                  <a:lnTo>
                    <a:pt x="0" y="188"/>
                  </a:lnTo>
                  <a:lnTo>
                    <a:pt x="292" y="0"/>
                  </a:lnTo>
                  <a:lnTo>
                    <a:pt x="300" y="12"/>
                  </a:lnTo>
                  <a:lnTo>
                    <a:pt x="10" y="20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321"/>
            <p:cNvSpPr>
              <a:spLocks/>
            </p:cNvSpPr>
            <p:nvPr/>
          </p:nvSpPr>
          <p:spPr bwMode="auto">
            <a:xfrm>
              <a:off x="1551186" y="3058642"/>
              <a:ext cx="315913" cy="539750"/>
            </a:xfrm>
            <a:custGeom>
              <a:avLst/>
              <a:gdLst>
                <a:gd name="T0" fmla="*/ 16 w 199"/>
                <a:gd name="T1" fmla="*/ 340 h 340"/>
                <a:gd name="T2" fmla="*/ 0 w 199"/>
                <a:gd name="T3" fmla="*/ 332 h 340"/>
                <a:gd name="T4" fmla="*/ 183 w 199"/>
                <a:gd name="T5" fmla="*/ 0 h 340"/>
                <a:gd name="T6" fmla="*/ 199 w 199"/>
                <a:gd name="T7" fmla="*/ 8 h 340"/>
                <a:gd name="T8" fmla="*/ 16 w 199"/>
                <a:gd name="T9" fmla="*/ 340 h 340"/>
              </a:gdLst>
              <a:ahLst/>
              <a:cxnLst>
                <a:cxn ang="0">
                  <a:pos x="T0" y="T1"/>
                </a:cxn>
                <a:cxn ang="0">
                  <a:pos x="T2" y="T3"/>
                </a:cxn>
                <a:cxn ang="0">
                  <a:pos x="T4" y="T5"/>
                </a:cxn>
                <a:cxn ang="0">
                  <a:pos x="T6" y="T7"/>
                </a:cxn>
                <a:cxn ang="0">
                  <a:pos x="T8" y="T9"/>
                </a:cxn>
              </a:cxnLst>
              <a:rect l="0" t="0" r="r" b="b"/>
              <a:pathLst>
                <a:path w="199" h="340">
                  <a:moveTo>
                    <a:pt x="16" y="340"/>
                  </a:moveTo>
                  <a:lnTo>
                    <a:pt x="0" y="332"/>
                  </a:lnTo>
                  <a:lnTo>
                    <a:pt x="183" y="0"/>
                  </a:lnTo>
                  <a:lnTo>
                    <a:pt x="199" y="8"/>
                  </a:lnTo>
                  <a:lnTo>
                    <a:pt x="16" y="34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322"/>
            <p:cNvSpPr>
              <a:spLocks/>
            </p:cNvSpPr>
            <p:nvPr/>
          </p:nvSpPr>
          <p:spPr bwMode="auto">
            <a:xfrm>
              <a:off x="1557536" y="3177704"/>
              <a:ext cx="765175" cy="412750"/>
            </a:xfrm>
            <a:custGeom>
              <a:avLst/>
              <a:gdLst>
                <a:gd name="T0" fmla="*/ 7 w 482"/>
                <a:gd name="T1" fmla="*/ 260 h 260"/>
                <a:gd name="T2" fmla="*/ 0 w 482"/>
                <a:gd name="T3" fmla="*/ 246 h 260"/>
                <a:gd name="T4" fmla="*/ 474 w 482"/>
                <a:gd name="T5" fmla="*/ 0 h 260"/>
                <a:gd name="T6" fmla="*/ 482 w 482"/>
                <a:gd name="T7" fmla="*/ 16 h 260"/>
                <a:gd name="T8" fmla="*/ 7 w 482"/>
                <a:gd name="T9" fmla="*/ 260 h 260"/>
              </a:gdLst>
              <a:ahLst/>
              <a:cxnLst>
                <a:cxn ang="0">
                  <a:pos x="T0" y="T1"/>
                </a:cxn>
                <a:cxn ang="0">
                  <a:pos x="T2" y="T3"/>
                </a:cxn>
                <a:cxn ang="0">
                  <a:pos x="T4" y="T5"/>
                </a:cxn>
                <a:cxn ang="0">
                  <a:pos x="T6" y="T7"/>
                </a:cxn>
                <a:cxn ang="0">
                  <a:pos x="T8" y="T9"/>
                </a:cxn>
              </a:cxnLst>
              <a:rect l="0" t="0" r="r" b="b"/>
              <a:pathLst>
                <a:path w="482" h="260">
                  <a:moveTo>
                    <a:pt x="7" y="260"/>
                  </a:moveTo>
                  <a:lnTo>
                    <a:pt x="0" y="246"/>
                  </a:lnTo>
                  <a:lnTo>
                    <a:pt x="474" y="0"/>
                  </a:lnTo>
                  <a:lnTo>
                    <a:pt x="482" y="16"/>
                  </a:lnTo>
                  <a:lnTo>
                    <a:pt x="7" y="26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323"/>
            <p:cNvSpPr>
              <a:spLocks/>
            </p:cNvSpPr>
            <p:nvPr/>
          </p:nvSpPr>
          <p:spPr bwMode="auto">
            <a:xfrm>
              <a:off x="1844874" y="3058642"/>
              <a:ext cx="193675" cy="590550"/>
            </a:xfrm>
            <a:custGeom>
              <a:avLst/>
              <a:gdLst>
                <a:gd name="T0" fmla="*/ 106 w 122"/>
                <a:gd name="T1" fmla="*/ 372 h 372"/>
                <a:gd name="T2" fmla="*/ 0 w 122"/>
                <a:gd name="T3" fmla="*/ 4 h 372"/>
                <a:gd name="T4" fmla="*/ 16 w 122"/>
                <a:gd name="T5" fmla="*/ 0 h 372"/>
                <a:gd name="T6" fmla="*/ 122 w 122"/>
                <a:gd name="T7" fmla="*/ 367 h 372"/>
                <a:gd name="T8" fmla="*/ 106 w 122"/>
                <a:gd name="T9" fmla="*/ 372 h 372"/>
              </a:gdLst>
              <a:ahLst/>
              <a:cxnLst>
                <a:cxn ang="0">
                  <a:pos x="T0" y="T1"/>
                </a:cxn>
                <a:cxn ang="0">
                  <a:pos x="T2" y="T3"/>
                </a:cxn>
                <a:cxn ang="0">
                  <a:pos x="T4" y="T5"/>
                </a:cxn>
                <a:cxn ang="0">
                  <a:pos x="T6" y="T7"/>
                </a:cxn>
                <a:cxn ang="0">
                  <a:pos x="T8" y="T9"/>
                </a:cxn>
              </a:cxnLst>
              <a:rect l="0" t="0" r="r" b="b"/>
              <a:pathLst>
                <a:path w="122" h="372">
                  <a:moveTo>
                    <a:pt x="106" y="372"/>
                  </a:moveTo>
                  <a:lnTo>
                    <a:pt x="0" y="4"/>
                  </a:lnTo>
                  <a:lnTo>
                    <a:pt x="16" y="0"/>
                  </a:lnTo>
                  <a:lnTo>
                    <a:pt x="122" y="367"/>
                  </a:lnTo>
                  <a:lnTo>
                    <a:pt x="106" y="37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324"/>
            <p:cNvSpPr>
              <a:spLocks/>
            </p:cNvSpPr>
            <p:nvPr/>
          </p:nvSpPr>
          <p:spPr bwMode="auto">
            <a:xfrm>
              <a:off x="1163836" y="2768129"/>
              <a:ext cx="407988" cy="815975"/>
            </a:xfrm>
            <a:custGeom>
              <a:avLst/>
              <a:gdLst>
                <a:gd name="T0" fmla="*/ 243 w 257"/>
                <a:gd name="T1" fmla="*/ 514 h 514"/>
                <a:gd name="T2" fmla="*/ 0 w 257"/>
                <a:gd name="T3" fmla="*/ 7 h 514"/>
                <a:gd name="T4" fmla="*/ 15 w 257"/>
                <a:gd name="T5" fmla="*/ 0 h 514"/>
                <a:gd name="T6" fmla="*/ 257 w 257"/>
                <a:gd name="T7" fmla="*/ 507 h 514"/>
                <a:gd name="T8" fmla="*/ 243 w 257"/>
                <a:gd name="T9" fmla="*/ 514 h 514"/>
              </a:gdLst>
              <a:ahLst/>
              <a:cxnLst>
                <a:cxn ang="0">
                  <a:pos x="T0" y="T1"/>
                </a:cxn>
                <a:cxn ang="0">
                  <a:pos x="T2" y="T3"/>
                </a:cxn>
                <a:cxn ang="0">
                  <a:pos x="T4" y="T5"/>
                </a:cxn>
                <a:cxn ang="0">
                  <a:pos x="T6" y="T7"/>
                </a:cxn>
                <a:cxn ang="0">
                  <a:pos x="T8" y="T9"/>
                </a:cxn>
              </a:cxnLst>
              <a:rect l="0" t="0" r="r" b="b"/>
              <a:pathLst>
                <a:path w="257" h="514">
                  <a:moveTo>
                    <a:pt x="243" y="514"/>
                  </a:moveTo>
                  <a:lnTo>
                    <a:pt x="0" y="7"/>
                  </a:lnTo>
                  <a:lnTo>
                    <a:pt x="15" y="0"/>
                  </a:lnTo>
                  <a:lnTo>
                    <a:pt x="257" y="507"/>
                  </a:lnTo>
                  <a:lnTo>
                    <a:pt x="243" y="514"/>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25"/>
            <p:cNvSpPr>
              <a:spLocks/>
            </p:cNvSpPr>
            <p:nvPr/>
          </p:nvSpPr>
          <p:spPr bwMode="auto">
            <a:xfrm>
              <a:off x="990799" y="1925167"/>
              <a:ext cx="196850" cy="858838"/>
            </a:xfrm>
            <a:custGeom>
              <a:avLst/>
              <a:gdLst>
                <a:gd name="T0" fmla="*/ 109 w 124"/>
                <a:gd name="T1" fmla="*/ 541 h 541"/>
                <a:gd name="T2" fmla="*/ 0 w 124"/>
                <a:gd name="T3" fmla="*/ 3 h 541"/>
                <a:gd name="T4" fmla="*/ 15 w 124"/>
                <a:gd name="T5" fmla="*/ 0 h 541"/>
                <a:gd name="T6" fmla="*/ 124 w 124"/>
                <a:gd name="T7" fmla="*/ 536 h 541"/>
                <a:gd name="T8" fmla="*/ 109 w 124"/>
                <a:gd name="T9" fmla="*/ 541 h 541"/>
              </a:gdLst>
              <a:ahLst/>
              <a:cxnLst>
                <a:cxn ang="0">
                  <a:pos x="T0" y="T1"/>
                </a:cxn>
                <a:cxn ang="0">
                  <a:pos x="T2" y="T3"/>
                </a:cxn>
                <a:cxn ang="0">
                  <a:pos x="T4" y="T5"/>
                </a:cxn>
                <a:cxn ang="0">
                  <a:pos x="T6" y="T7"/>
                </a:cxn>
                <a:cxn ang="0">
                  <a:pos x="T8" y="T9"/>
                </a:cxn>
              </a:cxnLst>
              <a:rect l="0" t="0" r="r" b="b"/>
              <a:pathLst>
                <a:path w="124" h="541">
                  <a:moveTo>
                    <a:pt x="109" y="541"/>
                  </a:moveTo>
                  <a:lnTo>
                    <a:pt x="0" y="3"/>
                  </a:lnTo>
                  <a:lnTo>
                    <a:pt x="15" y="0"/>
                  </a:lnTo>
                  <a:lnTo>
                    <a:pt x="124" y="536"/>
                  </a:lnTo>
                  <a:lnTo>
                    <a:pt x="109" y="54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326"/>
            <p:cNvSpPr>
              <a:spLocks/>
            </p:cNvSpPr>
            <p:nvPr/>
          </p:nvSpPr>
          <p:spPr bwMode="auto">
            <a:xfrm>
              <a:off x="997149" y="1923579"/>
              <a:ext cx="388938" cy="328613"/>
            </a:xfrm>
            <a:custGeom>
              <a:avLst/>
              <a:gdLst>
                <a:gd name="T0" fmla="*/ 235 w 245"/>
                <a:gd name="T1" fmla="*/ 207 h 207"/>
                <a:gd name="T2" fmla="*/ 0 w 245"/>
                <a:gd name="T3" fmla="*/ 13 h 207"/>
                <a:gd name="T4" fmla="*/ 11 w 245"/>
                <a:gd name="T5" fmla="*/ 0 h 207"/>
                <a:gd name="T6" fmla="*/ 245 w 245"/>
                <a:gd name="T7" fmla="*/ 194 h 207"/>
                <a:gd name="T8" fmla="*/ 235 w 245"/>
                <a:gd name="T9" fmla="*/ 207 h 207"/>
              </a:gdLst>
              <a:ahLst/>
              <a:cxnLst>
                <a:cxn ang="0">
                  <a:pos x="T0" y="T1"/>
                </a:cxn>
                <a:cxn ang="0">
                  <a:pos x="T2" y="T3"/>
                </a:cxn>
                <a:cxn ang="0">
                  <a:pos x="T4" y="T5"/>
                </a:cxn>
                <a:cxn ang="0">
                  <a:pos x="T6" y="T7"/>
                </a:cxn>
                <a:cxn ang="0">
                  <a:pos x="T8" y="T9"/>
                </a:cxn>
              </a:cxnLst>
              <a:rect l="0" t="0" r="r" b="b"/>
              <a:pathLst>
                <a:path w="245" h="207">
                  <a:moveTo>
                    <a:pt x="235" y="207"/>
                  </a:moveTo>
                  <a:lnTo>
                    <a:pt x="0" y="13"/>
                  </a:lnTo>
                  <a:lnTo>
                    <a:pt x="11" y="0"/>
                  </a:lnTo>
                  <a:lnTo>
                    <a:pt x="245" y="194"/>
                  </a:lnTo>
                  <a:lnTo>
                    <a:pt x="235" y="20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327"/>
            <p:cNvSpPr>
              <a:spLocks/>
            </p:cNvSpPr>
            <p:nvPr/>
          </p:nvSpPr>
          <p:spPr bwMode="auto">
            <a:xfrm>
              <a:off x="1160661" y="2241079"/>
              <a:ext cx="233363" cy="527050"/>
            </a:xfrm>
            <a:custGeom>
              <a:avLst/>
              <a:gdLst>
                <a:gd name="T0" fmla="*/ 16 w 147"/>
                <a:gd name="T1" fmla="*/ 332 h 332"/>
                <a:gd name="T2" fmla="*/ 0 w 147"/>
                <a:gd name="T3" fmla="*/ 326 h 332"/>
                <a:gd name="T4" fmla="*/ 132 w 147"/>
                <a:gd name="T5" fmla="*/ 0 h 332"/>
                <a:gd name="T6" fmla="*/ 147 w 147"/>
                <a:gd name="T7" fmla="*/ 5 h 332"/>
                <a:gd name="T8" fmla="*/ 16 w 147"/>
                <a:gd name="T9" fmla="*/ 332 h 332"/>
              </a:gdLst>
              <a:ahLst/>
              <a:cxnLst>
                <a:cxn ang="0">
                  <a:pos x="T0" y="T1"/>
                </a:cxn>
                <a:cxn ang="0">
                  <a:pos x="T2" y="T3"/>
                </a:cxn>
                <a:cxn ang="0">
                  <a:pos x="T4" y="T5"/>
                </a:cxn>
                <a:cxn ang="0">
                  <a:pos x="T6" y="T7"/>
                </a:cxn>
                <a:cxn ang="0">
                  <a:pos x="T8" y="T9"/>
                </a:cxn>
              </a:cxnLst>
              <a:rect l="0" t="0" r="r" b="b"/>
              <a:pathLst>
                <a:path w="147" h="332">
                  <a:moveTo>
                    <a:pt x="16" y="332"/>
                  </a:moveTo>
                  <a:lnTo>
                    <a:pt x="0" y="326"/>
                  </a:lnTo>
                  <a:lnTo>
                    <a:pt x="132" y="0"/>
                  </a:lnTo>
                  <a:lnTo>
                    <a:pt x="147" y="5"/>
                  </a:lnTo>
                  <a:lnTo>
                    <a:pt x="16" y="33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328"/>
            <p:cNvSpPr>
              <a:spLocks/>
            </p:cNvSpPr>
            <p:nvPr/>
          </p:nvSpPr>
          <p:spPr bwMode="auto">
            <a:xfrm>
              <a:off x="1371799" y="2229967"/>
              <a:ext cx="417513" cy="247650"/>
            </a:xfrm>
            <a:custGeom>
              <a:avLst/>
              <a:gdLst>
                <a:gd name="T0" fmla="*/ 256 w 263"/>
                <a:gd name="T1" fmla="*/ 156 h 156"/>
                <a:gd name="T2" fmla="*/ 0 w 263"/>
                <a:gd name="T3" fmla="*/ 14 h 156"/>
                <a:gd name="T4" fmla="*/ 7 w 263"/>
                <a:gd name="T5" fmla="*/ 0 h 156"/>
                <a:gd name="T6" fmla="*/ 263 w 263"/>
                <a:gd name="T7" fmla="*/ 142 h 156"/>
                <a:gd name="T8" fmla="*/ 256 w 263"/>
                <a:gd name="T9" fmla="*/ 156 h 156"/>
              </a:gdLst>
              <a:ahLst/>
              <a:cxnLst>
                <a:cxn ang="0">
                  <a:pos x="T0" y="T1"/>
                </a:cxn>
                <a:cxn ang="0">
                  <a:pos x="T2" y="T3"/>
                </a:cxn>
                <a:cxn ang="0">
                  <a:pos x="T4" y="T5"/>
                </a:cxn>
                <a:cxn ang="0">
                  <a:pos x="T6" y="T7"/>
                </a:cxn>
                <a:cxn ang="0">
                  <a:pos x="T8" y="T9"/>
                </a:cxn>
              </a:cxnLst>
              <a:rect l="0" t="0" r="r" b="b"/>
              <a:pathLst>
                <a:path w="263" h="156">
                  <a:moveTo>
                    <a:pt x="256" y="156"/>
                  </a:moveTo>
                  <a:lnTo>
                    <a:pt x="0" y="14"/>
                  </a:lnTo>
                  <a:lnTo>
                    <a:pt x="7" y="0"/>
                  </a:lnTo>
                  <a:lnTo>
                    <a:pt x="263" y="142"/>
                  </a:lnTo>
                  <a:lnTo>
                    <a:pt x="256" y="15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29"/>
            <p:cNvSpPr>
              <a:spLocks/>
            </p:cNvSpPr>
            <p:nvPr/>
          </p:nvSpPr>
          <p:spPr bwMode="auto">
            <a:xfrm>
              <a:off x="1763911" y="2461742"/>
              <a:ext cx="100013" cy="608013"/>
            </a:xfrm>
            <a:custGeom>
              <a:avLst/>
              <a:gdLst>
                <a:gd name="T0" fmla="*/ 46 w 63"/>
                <a:gd name="T1" fmla="*/ 383 h 383"/>
                <a:gd name="T2" fmla="*/ 0 w 63"/>
                <a:gd name="T3" fmla="*/ 3 h 383"/>
                <a:gd name="T4" fmla="*/ 16 w 63"/>
                <a:gd name="T5" fmla="*/ 0 h 383"/>
                <a:gd name="T6" fmla="*/ 63 w 63"/>
                <a:gd name="T7" fmla="*/ 381 h 383"/>
                <a:gd name="T8" fmla="*/ 46 w 63"/>
                <a:gd name="T9" fmla="*/ 383 h 383"/>
              </a:gdLst>
              <a:ahLst/>
              <a:cxnLst>
                <a:cxn ang="0">
                  <a:pos x="T0" y="T1"/>
                </a:cxn>
                <a:cxn ang="0">
                  <a:pos x="T2" y="T3"/>
                </a:cxn>
                <a:cxn ang="0">
                  <a:pos x="T4" y="T5"/>
                </a:cxn>
                <a:cxn ang="0">
                  <a:pos x="T6" y="T7"/>
                </a:cxn>
                <a:cxn ang="0">
                  <a:pos x="T8" y="T9"/>
                </a:cxn>
              </a:cxnLst>
              <a:rect l="0" t="0" r="r" b="b"/>
              <a:pathLst>
                <a:path w="63" h="383">
                  <a:moveTo>
                    <a:pt x="46" y="383"/>
                  </a:moveTo>
                  <a:lnTo>
                    <a:pt x="0" y="3"/>
                  </a:lnTo>
                  <a:lnTo>
                    <a:pt x="16" y="0"/>
                  </a:lnTo>
                  <a:lnTo>
                    <a:pt x="63" y="381"/>
                  </a:lnTo>
                  <a:lnTo>
                    <a:pt x="46" y="383"/>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330"/>
            <p:cNvSpPr>
              <a:spLocks/>
            </p:cNvSpPr>
            <p:nvPr/>
          </p:nvSpPr>
          <p:spPr bwMode="auto">
            <a:xfrm>
              <a:off x="1778199" y="2453804"/>
              <a:ext cx="539750" cy="315913"/>
            </a:xfrm>
            <a:custGeom>
              <a:avLst/>
              <a:gdLst>
                <a:gd name="T0" fmla="*/ 333 w 340"/>
                <a:gd name="T1" fmla="*/ 199 h 199"/>
                <a:gd name="T2" fmla="*/ 0 w 340"/>
                <a:gd name="T3" fmla="*/ 14 h 199"/>
                <a:gd name="T4" fmla="*/ 7 w 340"/>
                <a:gd name="T5" fmla="*/ 0 h 199"/>
                <a:gd name="T6" fmla="*/ 340 w 340"/>
                <a:gd name="T7" fmla="*/ 184 h 199"/>
                <a:gd name="T8" fmla="*/ 333 w 340"/>
                <a:gd name="T9" fmla="*/ 199 h 199"/>
              </a:gdLst>
              <a:ahLst/>
              <a:cxnLst>
                <a:cxn ang="0">
                  <a:pos x="T0" y="T1"/>
                </a:cxn>
                <a:cxn ang="0">
                  <a:pos x="T2" y="T3"/>
                </a:cxn>
                <a:cxn ang="0">
                  <a:pos x="T4" y="T5"/>
                </a:cxn>
                <a:cxn ang="0">
                  <a:pos x="T6" y="T7"/>
                </a:cxn>
                <a:cxn ang="0">
                  <a:pos x="T8" y="T9"/>
                </a:cxn>
              </a:cxnLst>
              <a:rect l="0" t="0" r="r" b="b"/>
              <a:pathLst>
                <a:path w="340" h="199">
                  <a:moveTo>
                    <a:pt x="333" y="199"/>
                  </a:moveTo>
                  <a:lnTo>
                    <a:pt x="0" y="14"/>
                  </a:lnTo>
                  <a:lnTo>
                    <a:pt x="7" y="0"/>
                  </a:lnTo>
                  <a:lnTo>
                    <a:pt x="340" y="184"/>
                  </a:lnTo>
                  <a:lnTo>
                    <a:pt x="333" y="199"/>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331"/>
            <p:cNvSpPr>
              <a:spLocks/>
            </p:cNvSpPr>
            <p:nvPr/>
          </p:nvSpPr>
          <p:spPr bwMode="auto">
            <a:xfrm>
              <a:off x="1716286" y="2145829"/>
              <a:ext cx="76200" cy="322263"/>
            </a:xfrm>
            <a:custGeom>
              <a:avLst/>
              <a:gdLst>
                <a:gd name="T0" fmla="*/ 32 w 48"/>
                <a:gd name="T1" fmla="*/ 203 h 203"/>
                <a:gd name="T2" fmla="*/ 0 w 48"/>
                <a:gd name="T3" fmla="*/ 2 h 203"/>
                <a:gd name="T4" fmla="*/ 16 w 48"/>
                <a:gd name="T5" fmla="*/ 0 h 203"/>
                <a:gd name="T6" fmla="*/ 48 w 48"/>
                <a:gd name="T7" fmla="*/ 201 h 203"/>
                <a:gd name="T8" fmla="*/ 32 w 48"/>
                <a:gd name="T9" fmla="*/ 203 h 203"/>
              </a:gdLst>
              <a:ahLst/>
              <a:cxnLst>
                <a:cxn ang="0">
                  <a:pos x="T0" y="T1"/>
                </a:cxn>
                <a:cxn ang="0">
                  <a:pos x="T2" y="T3"/>
                </a:cxn>
                <a:cxn ang="0">
                  <a:pos x="T4" y="T5"/>
                </a:cxn>
                <a:cxn ang="0">
                  <a:pos x="T6" y="T7"/>
                </a:cxn>
                <a:cxn ang="0">
                  <a:pos x="T8" y="T9"/>
                </a:cxn>
              </a:cxnLst>
              <a:rect l="0" t="0" r="r" b="b"/>
              <a:pathLst>
                <a:path w="48" h="203">
                  <a:moveTo>
                    <a:pt x="32" y="203"/>
                  </a:moveTo>
                  <a:lnTo>
                    <a:pt x="0" y="2"/>
                  </a:lnTo>
                  <a:lnTo>
                    <a:pt x="16" y="0"/>
                  </a:lnTo>
                  <a:lnTo>
                    <a:pt x="48" y="201"/>
                  </a:lnTo>
                  <a:lnTo>
                    <a:pt x="32" y="203"/>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332"/>
            <p:cNvSpPr>
              <a:spLocks/>
            </p:cNvSpPr>
            <p:nvPr/>
          </p:nvSpPr>
          <p:spPr bwMode="auto">
            <a:xfrm>
              <a:off x="1170186" y="2449042"/>
              <a:ext cx="611188" cy="317500"/>
            </a:xfrm>
            <a:custGeom>
              <a:avLst/>
              <a:gdLst>
                <a:gd name="T0" fmla="*/ 7 w 385"/>
                <a:gd name="T1" fmla="*/ 200 h 200"/>
                <a:gd name="T2" fmla="*/ 0 w 385"/>
                <a:gd name="T3" fmla="*/ 184 h 200"/>
                <a:gd name="T4" fmla="*/ 378 w 385"/>
                <a:gd name="T5" fmla="*/ 0 h 200"/>
                <a:gd name="T6" fmla="*/ 385 w 385"/>
                <a:gd name="T7" fmla="*/ 15 h 200"/>
                <a:gd name="T8" fmla="*/ 7 w 385"/>
                <a:gd name="T9" fmla="*/ 200 h 200"/>
              </a:gdLst>
              <a:ahLst/>
              <a:cxnLst>
                <a:cxn ang="0">
                  <a:pos x="T0" y="T1"/>
                </a:cxn>
                <a:cxn ang="0">
                  <a:pos x="T2" y="T3"/>
                </a:cxn>
                <a:cxn ang="0">
                  <a:pos x="T4" y="T5"/>
                </a:cxn>
                <a:cxn ang="0">
                  <a:pos x="T6" y="T7"/>
                </a:cxn>
                <a:cxn ang="0">
                  <a:pos x="T8" y="T9"/>
                </a:cxn>
              </a:cxnLst>
              <a:rect l="0" t="0" r="r" b="b"/>
              <a:pathLst>
                <a:path w="385" h="200">
                  <a:moveTo>
                    <a:pt x="7" y="200"/>
                  </a:moveTo>
                  <a:lnTo>
                    <a:pt x="0" y="184"/>
                  </a:lnTo>
                  <a:lnTo>
                    <a:pt x="378" y="0"/>
                  </a:lnTo>
                  <a:lnTo>
                    <a:pt x="385" y="15"/>
                  </a:lnTo>
                  <a:lnTo>
                    <a:pt x="7" y="20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333"/>
            <p:cNvSpPr>
              <a:spLocks/>
            </p:cNvSpPr>
            <p:nvPr/>
          </p:nvSpPr>
          <p:spPr bwMode="auto">
            <a:xfrm>
              <a:off x="1174949" y="2745904"/>
              <a:ext cx="677863" cy="317500"/>
            </a:xfrm>
            <a:custGeom>
              <a:avLst/>
              <a:gdLst>
                <a:gd name="T0" fmla="*/ 420 w 427"/>
                <a:gd name="T1" fmla="*/ 200 h 200"/>
                <a:gd name="T2" fmla="*/ 0 w 427"/>
                <a:gd name="T3" fmla="*/ 14 h 200"/>
                <a:gd name="T4" fmla="*/ 7 w 427"/>
                <a:gd name="T5" fmla="*/ 0 h 200"/>
                <a:gd name="T6" fmla="*/ 427 w 427"/>
                <a:gd name="T7" fmla="*/ 186 h 200"/>
                <a:gd name="T8" fmla="*/ 420 w 427"/>
                <a:gd name="T9" fmla="*/ 200 h 200"/>
              </a:gdLst>
              <a:ahLst/>
              <a:cxnLst>
                <a:cxn ang="0">
                  <a:pos x="T0" y="T1"/>
                </a:cxn>
                <a:cxn ang="0">
                  <a:pos x="T2" y="T3"/>
                </a:cxn>
                <a:cxn ang="0">
                  <a:pos x="T4" y="T5"/>
                </a:cxn>
                <a:cxn ang="0">
                  <a:pos x="T6" y="T7"/>
                </a:cxn>
                <a:cxn ang="0">
                  <a:pos x="T8" y="T9"/>
                </a:cxn>
              </a:cxnLst>
              <a:rect l="0" t="0" r="r" b="b"/>
              <a:pathLst>
                <a:path w="427" h="200">
                  <a:moveTo>
                    <a:pt x="420" y="200"/>
                  </a:moveTo>
                  <a:lnTo>
                    <a:pt x="0" y="14"/>
                  </a:lnTo>
                  <a:lnTo>
                    <a:pt x="7" y="0"/>
                  </a:lnTo>
                  <a:lnTo>
                    <a:pt x="427" y="186"/>
                  </a:lnTo>
                  <a:lnTo>
                    <a:pt x="420" y="20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334"/>
            <p:cNvSpPr>
              <a:spLocks/>
            </p:cNvSpPr>
            <p:nvPr/>
          </p:nvSpPr>
          <p:spPr bwMode="auto">
            <a:xfrm>
              <a:off x="1859161" y="2958629"/>
              <a:ext cx="1447801" cy="119063"/>
            </a:xfrm>
            <a:custGeom>
              <a:avLst/>
              <a:gdLst>
                <a:gd name="T0" fmla="*/ 2 w 912"/>
                <a:gd name="T1" fmla="*/ 75 h 75"/>
                <a:gd name="T2" fmla="*/ 0 w 912"/>
                <a:gd name="T3" fmla="*/ 59 h 75"/>
                <a:gd name="T4" fmla="*/ 911 w 912"/>
                <a:gd name="T5" fmla="*/ 0 h 75"/>
                <a:gd name="T6" fmla="*/ 912 w 912"/>
                <a:gd name="T7" fmla="*/ 15 h 75"/>
                <a:gd name="T8" fmla="*/ 2 w 912"/>
                <a:gd name="T9" fmla="*/ 75 h 75"/>
              </a:gdLst>
              <a:ahLst/>
              <a:cxnLst>
                <a:cxn ang="0">
                  <a:pos x="T0" y="T1"/>
                </a:cxn>
                <a:cxn ang="0">
                  <a:pos x="T2" y="T3"/>
                </a:cxn>
                <a:cxn ang="0">
                  <a:pos x="T4" y="T5"/>
                </a:cxn>
                <a:cxn ang="0">
                  <a:pos x="T6" y="T7"/>
                </a:cxn>
                <a:cxn ang="0">
                  <a:pos x="T8" y="T9"/>
                </a:cxn>
              </a:cxnLst>
              <a:rect l="0" t="0" r="r" b="b"/>
              <a:pathLst>
                <a:path w="912" h="75">
                  <a:moveTo>
                    <a:pt x="2" y="75"/>
                  </a:moveTo>
                  <a:lnTo>
                    <a:pt x="0" y="59"/>
                  </a:lnTo>
                  <a:lnTo>
                    <a:pt x="911" y="0"/>
                  </a:lnTo>
                  <a:lnTo>
                    <a:pt x="912" y="15"/>
                  </a:lnTo>
                  <a:lnTo>
                    <a:pt x="2" y="7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335"/>
            <p:cNvSpPr>
              <a:spLocks/>
            </p:cNvSpPr>
            <p:nvPr/>
          </p:nvSpPr>
          <p:spPr bwMode="auto">
            <a:xfrm>
              <a:off x="3003749" y="2361729"/>
              <a:ext cx="596900" cy="287338"/>
            </a:xfrm>
            <a:custGeom>
              <a:avLst/>
              <a:gdLst>
                <a:gd name="T0" fmla="*/ 7 w 376"/>
                <a:gd name="T1" fmla="*/ 181 h 181"/>
                <a:gd name="T2" fmla="*/ 0 w 376"/>
                <a:gd name="T3" fmla="*/ 165 h 181"/>
                <a:gd name="T4" fmla="*/ 370 w 376"/>
                <a:gd name="T5" fmla="*/ 0 h 181"/>
                <a:gd name="T6" fmla="*/ 376 w 376"/>
                <a:gd name="T7" fmla="*/ 16 h 181"/>
                <a:gd name="T8" fmla="*/ 7 w 376"/>
                <a:gd name="T9" fmla="*/ 181 h 181"/>
              </a:gdLst>
              <a:ahLst/>
              <a:cxnLst>
                <a:cxn ang="0">
                  <a:pos x="T0" y="T1"/>
                </a:cxn>
                <a:cxn ang="0">
                  <a:pos x="T2" y="T3"/>
                </a:cxn>
                <a:cxn ang="0">
                  <a:pos x="T4" y="T5"/>
                </a:cxn>
                <a:cxn ang="0">
                  <a:pos x="T6" y="T7"/>
                </a:cxn>
                <a:cxn ang="0">
                  <a:pos x="T8" y="T9"/>
                </a:cxn>
              </a:cxnLst>
              <a:rect l="0" t="0" r="r" b="b"/>
              <a:pathLst>
                <a:path w="376" h="181">
                  <a:moveTo>
                    <a:pt x="7" y="181"/>
                  </a:moveTo>
                  <a:lnTo>
                    <a:pt x="0" y="165"/>
                  </a:lnTo>
                  <a:lnTo>
                    <a:pt x="370" y="0"/>
                  </a:lnTo>
                  <a:lnTo>
                    <a:pt x="376" y="16"/>
                  </a:lnTo>
                  <a:lnTo>
                    <a:pt x="7" y="18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336"/>
            <p:cNvSpPr>
              <a:spLocks/>
            </p:cNvSpPr>
            <p:nvPr/>
          </p:nvSpPr>
          <p:spPr bwMode="auto">
            <a:xfrm>
              <a:off x="2646562" y="2623667"/>
              <a:ext cx="366713" cy="122238"/>
            </a:xfrm>
            <a:custGeom>
              <a:avLst/>
              <a:gdLst>
                <a:gd name="T0" fmla="*/ 4 w 231"/>
                <a:gd name="T1" fmla="*/ 77 h 77"/>
                <a:gd name="T2" fmla="*/ 0 w 231"/>
                <a:gd name="T3" fmla="*/ 62 h 77"/>
                <a:gd name="T4" fmla="*/ 226 w 231"/>
                <a:gd name="T5" fmla="*/ 0 h 77"/>
                <a:gd name="T6" fmla="*/ 231 w 231"/>
                <a:gd name="T7" fmla="*/ 16 h 77"/>
                <a:gd name="T8" fmla="*/ 4 w 231"/>
                <a:gd name="T9" fmla="*/ 77 h 77"/>
              </a:gdLst>
              <a:ahLst/>
              <a:cxnLst>
                <a:cxn ang="0">
                  <a:pos x="T0" y="T1"/>
                </a:cxn>
                <a:cxn ang="0">
                  <a:pos x="T2" y="T3"/>
                </a:cxn>
                <a:cxn ang="0">
                  <a:pos x="T4" y="T5"/>
                </a:cxn>
                <a:cxn ang="0">
                  <a:pos x="T6" y="T7"/>
                </a:cxn>
                <a:cxn ang="0">
                  <a:pos x="T8" y="T9"/>
                </a:cxn>
              </a:cxnLst>
              <a:rect l="0" t="0" r="r" b="b"/>
              <a:pathLst>
                <a:path w="231" h="77">
                  <a:moveTo>
                    <a:pt x="4" y="77"/>
                  </a:moveTo>
                  <a:lnTo>
                    <a:pt x="0" y="62"/>
                  </a:lnTo>
                  <a:lnTo>
                    <a:pt x="226" y="0"/>
                  </a:lnTo>
                  <a:lnTo>
                    <a:pt x="231" y="16"/>
                  </a:lnTo>
                  <a:lnTo>
                    <a:pt x="4" y="7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337"/>
            <p:cNvSpPr>
              <a:spLocks/>
            </p:cNvSpPr>
            <p:nvPr/>
          </p:nvSpPr>
          <p:spPr bwMode="auto">
            <a:xfrm>
              <a:off x="3548262" y="1604492"/>
              <a:ext cx="60325" cy="771525"/>
            </a:xfrm>
            <a:custGeom>
              <a:avLst/>
              <a:gdLst>
                <a:gd name="T0" fmla="*/ 21 w 38"/>
                <a:gd name="T1" fmla="*/ 486 h 486"/>
                <a:gd name="T2" fmla="*/ 0 w 38"/>
                <a:gd name="T3" fmla="*/ 1 h 486"/>
                <a:gd name="T4" fmla="*/ 16 w 38"/>
                <a:gd name="T5" fmla="*/ 0 h 486"/>
                <a:gd name="T6" fmla="*/ 38 w 38"/>
                <a:gd name="T7" fmla="*/ 484 h 486"/>
                <a:gd name="T8" fmla="*/ 21 w 38"/>
                <a:gd name="T9" fmla="*/ 486 h 486"/>
              </a:gdLst>
              <a:ahLst/>
              <a:cxnLst>
                <a:cxn ang="0">
                  <a:pos x="T0" y="T1"/>
                </a:cxn>
                <a:cxn ang="0">
                  <a:pos x="T2" y="T3"/>
                </a:cxn>
                <a:cxn ang="0">
                  <a:pos x="T4" y="T5"/>
                </a:cxn>
                <a:cxn ang="0">
                  <a:pos x="T6" y="T7"/>
                </a:cxn>
                <a:cxn ang="0">
                  <a:pos x="T8" y="T9"/>
                </a:cxn>
              </a:cxnLst>
              <a:rect l="0" t="0" r="r" b="b"/>
              <a:pathLst>
                <a:path w="38" h="486">
                  <a:moveTo>
                    <a:pt x="21" y="486"/>
                  </a:moveTo>
                  <a:lnTo>
                    <a:pt x="0" y="1"/>
                  </a:lnTo>
                  <a:lnTo>
                    <a:pt x="16" y="0"/>
                  </a:lnTo>
                  <a:lnTo>
                    <a:pt x="38" y="484"/>
                  </a:lnTo>
                  <a:lnTo>
                    <a:pt x="21" y="48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338"/>
            <p:cNvSpPr>
              <a:spLocks/>
            </p:cNvSpPr>
            <p:nvPr/>
          </p:nvSpPr>
          <p:spPr bwMode="auto">
            <a:xfrm>
              <a:off x="3133924" y="1121892"/>
              <a:ext cx="436563" cy="495300"/>
            </a:xfrm>
            <a:custGeom>
              <a:avLst/>
              <a:gdLst>
                <a:gd name="T0" fmla="*/ 263 w 275"/>
                <a:gd name="T1" fmla="*/ 312 h 312"/>
                <a:gd name="T2" fmla="*/ 0 w 275"/>
                <a:gd name="T3" fmla="*/ 11 h 312"/>
                <a:gd name="T4" fmla="*/ 13 w 275"/>
                <a:gd name="T5" fmla="*/ 0 h 312"/>
                <a:gd name="T6" fmla="*/ 275 w 275"/>
                <a:gd name="T7" fmla="*/ 301 h 312"/>
                <a:gd name="T8" fmla="*/ 263 w 275"/>
                <a:gd name="T9" fmla="*/ 312 h 312"/>
              </a:gdLst>
              <a:ahLst/>
              <a:cxnLst>
                <a:cxn ang="0">
                  <a:pos x="T0" y="T1"/>
                </a:cxn>
                <a:cxn ang="0">
                  <a:pos x="T2" y="T3"/>
                </a:cxn>
                <a:cxn ang="0">
                  <a:pos x="T4" y="T5"/>
                </a:cxn>
                <a:cxn ang="0">
                  <a:pos x="T6" y="T7"/>
                </a:cxn>
                <a:cxn ang="0">
                  <a:pos x="T8" y="T9"/>
                </a:cxn>
              </a:cxnLst>
              <a:rect l="0" t="0" r="r" b="b"/>
              <a:pathLst>
                <a:path w="275" h="312">
                  <a:moveTo>
                    <a:pt x="263" y="312"/>
                  </a:moveTo>
                  <a:lnTo>
                    <a:pt x="0" y="11"/>
                  </a:lnTo>
                  <a:lnTo>
                    <a:pt x="13" y="0"/>
                  </a:lnTo>
                  <a:lnTo>
                    <a:pt x="275" y="301"/>
                  </a:lnTo>
                  <a:lnTo>
                    <a:pt x="263" y="31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339"/>
            <p:cNvSpPr>
              <a:spLocks/>
            </p:cNvSpPr>
            <p:nvPr/>
          </p:nvSpPr>
          <p:spPr bwMode="auto">
            <a:xfrm>
              <a:off x="3216474" y="1602904"/>
              <a:ext cx="347663" cy="271463"/>
            </a:xfrm>
            <a:custGeom>
              <a:avLst/>
              <a:gdLst>
                <a:gd name="T0" fmla="*/ 11 w 219"/>
                <a:gd name="T1" fmla="*/ 171 h 171"/>
                <a:gd name="T2" fmla="*/ 0 w 219"/>
                <a:gd name="T3" fmla="*/ 157 h 171"/>
                <a:gd name="T4" fmla="*/ 209 w 219"/>
                <a:gd name="T5" fmla="*/ 0 h 171"/>
                <a:gd name="T6" fmla="*/ 219 w 219"/>
                <a:gd name="T7" fmla="*/ 12 h 171"/>
                <a:gd name="T8" fmla="*/ 11 w 219"/>
                <a:gd name="T9" fmla="*/ 171 h 171"/>
              </a:gdLst>
              <a:ahLst/>
              <a:cxnLst>
                <a:cxn ang="0">
                  <a:pos x="T0" y="T1"/>
                </a:cxn>
                <a:cxn ang="0">
                  <a:pos x="T2" y="T3"/>
                </a:cxn>
                <a:cxn ang="0">
                  <a:pos x="T4" y="T5"/>
                </a:cxn>
                <a:cxn ang="0">
                  <a:pos x="T6" y="T7"/>
                </a:cxn>
                <a:cxn ang="0">
                  <a:pos x="T8" y="T9"/>
                </a:cxn>
              </a:cxnLst>
              <a:rect l="0" t="0" r="r" b="b"/>
              <a:pathLst>
                <a:path w="219" h="171">
                  <a:moveTo>
                    <a:pt x="11" y="171"/>
                  </a:moveTo>
                  <a:lnTo>
                    <a:pt x="0" y="157"/>
                  </a:lnTo>
                  <a:lnTo>
                    <a:pt x="209" y="0"/>
                  </a:lnTo>
                  <a:lnTo>
                    <a:pt x="219" y="12"/>
                  </a:lnTo>
                  <a:lnTo>
                    <a:pt x="11" y="17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340"/>
            <p:cNvSpPr>
              <a:spLocks/>
            </p:cNvSpPr>
            <p:nvPr/>
          </p:nvSpPr>
          <p:spPr bwMode="auto">
            <a:xfrm>
              <a:off x="2865637" y="1855317"/>
              <a:ext cx="371475" cy="320675"/>
            </a:xfrm>
            <a:custGeom>
              <a:avLst/>
              <a:gdLst>
                <a:gd name="T0" fmla="*/ 10 w 234"/>
                <a:gd name="T1" fmla="*/ 202 h 202"/>
                <a:gd name="T2" fmla="*/ 0 w 234"/>
                <a:gd name="T3" fmla="*/ 190 h 202"/>
                <a:gd name="T4" fmla="*/ 224 w 234"/>
                <a:gd name="T5" fmla="*/ 0 h 202"/>
                <a:gd name="T6" fmla="*/ 234 w 234"/>
                <a:gd name="T7" fmla="*/ 12 h 202"/>
                <a:gd name="T8" fmla="*/ 10 w 234"/>
                <a:gd name="T9" fmla="*/ 202 h 202"/>
              </a:gdLst>
              <a:ahLst/>
              <a:cxnLst>
                <a:cxn ang="0">
                  <a:pos x="T0" y="T1"/>
                </a:cxn>
                <a:cxn ang="0">
                  <a:pos x="T2" y="T3"/>
                </a:cxn>
                <a:cxn ang="0">
                  <a:pos x="T4" y="T5"/>
                </a:cxn>
                <a:cxn ang="0">
                  <a:pos x="T6" y="T7"/>
                </a:cxn>
                <a:cxn ang="0">
                  <a:pos x="T8" y="T9"/>
                </a:cxn>
              </a:cxnLst>
              <a:rect l="0" t="0" r="r" b="b"/>
              <a:pathLst>
                <a:path w="234" h="202">
                  <a:moveTo>
                    <a:pt x="10" y="202"/>
                  </a:moveTo>
                  <a:lnTo>
                    <a:pt x="0" y="190"/>
                  </a:lnTo>
                  <a:lnTo>
                    <a:pt x="224" y="0"/>
                  </a:lnTo>
                  <a:lnTo>
                    <a:pt x="234" y="12"/>
                  </a:lnTo>
                  <a:lnTo>
                    <a:pt x="10" y="20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341"/>
            <p:cNvSpPr>
              <a:spLocks/>
            </p:cNvSpPr>
            <p:nvPr/>
          </p:nvSpPr>
          <p:spPr bwMode="auto">
            <a:xfrm>
              <a:off x="2287786" y="2072804"/>
              <a:ext cx="592138" cy="103188"/>
            </a:xfrm>
            <a:custGeom>
              <a:avLst/>
              <a:gdLst>
                <a:gd name="T0" fmla="*/ 370 w 373"/>
                <a:gd name="T1" fmla="*/ 65 h 65"/>
                <a:gd name="T2" fmla="*/ 0 w 373"/>
                <a:gd name="T3" fmla="*/ 16 h 65"/>
                <a:gd name="T4" fmla="*/ 3 w 373"/>
                <a:gd name="T5" fmla="*/ 0 h 65"/>
                <a:gd name="T6" fmla="*/ 373 w 373"/>
                <a:gd name="T7" fmla="*/ 48 h 65"/>
                <a:gd name="T8" fmla="*/ 370 w 373"/>
                <a:gd name="T9" fmla="*/ 65 h 65"/>
              </a:gdLst>
              <a:ahLst/>
              <a:cxnLst>
                <a:cxn ang="0">
                  <a:pos x="T0" y="T1"/>
                </a:cxn>
                <a:cxn ang="0">
                  <a:pos x="T2" y="T3"/>
                </a:cxn>
                <a:cxn ang="0">
                  <a:pos x="T4" y="T5"/>
                </a:cxn>
                <a:cxn ang="0">
                  <a:pos x="T6" y="T7"/>
                </a:cxn>
                <a:cxn ang="0">
                  <a:pos x="T8" y="T9"/>
                </a:cxn>
              </a:cxnLst>
              <a:rect l="0" t="0" r="r" b="b"/>
              <a:pathLst>
                <a:path w="373" h="65">
                  <a:moveTo>
                    <a:pt x="370" y="65"/>
                  </a:moveTo>
                  <a:lnTo>
                    <a:pt x="0" y="16"/>
                  </a:lnTo>
                  <a:lnTo>
                    <a:pt x="3" y="0"/>
                  </a:lnTo>
                  <a:lnTo>
                    <a:pt x="373" y="48"/>
                  </a:lnTo>
                  <a:lnTo>
                    <a:pt x="370" y="6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342"/>
            <p:cNvSpPr>
              <a:spLocks/>
            </p:cNvSpPr>
            <p:nvPr/>
          </p:nvSpPr>
          <p:spPr bwMode="auto">
            <a:xfrm>
              <a:off x="1727399" y="2079154"/>
              <a:ext cx="560388" cy="79375"/>
            </a:xfrm>
            <a:custGeom>
              <a:avLst/>
              <a:gdLst>
                <a:gd name="T0" fmla="*/ 2 w 353"/>
                <a:gd name="T1" fmla="*/ 50 h 50"/>
                <a:gd name="T2" fmla="*/ 0 w 353"/>
                <a:gd name="T3" fmla="*/ 35 h 50"/>
                <a:gd name="T4" fmla="*/ 351 w 353"/>
                <a:gd name="T5" fmla="*/ 0 h 50"/>
                <a:gd name="T6" fmla="*/ 353 w 353"/>
                <a:gd name="T7" fmla="*/ 17 h 50"/>
                <a:gd name="T8" fmla="*/ 2 w 353"/>
                <a:gd name="T9" fmla="*/ 50 h 50"/>
              </a:gdLst>
              <a:ahLst/>
              <a:cxnLst>
                <a:cxn ang="0">
                  <a:pos x="T0" y="T1"/>
                </a:cxn>
                <a:cxn ang="0">
                  <a:pos x="T2" y="T3"/>
                </a:cxn>
                <a:cxn ang="0">
                  <a:pos x="T4" y="T5"/>
                </a:cxn>
                <a:cxn ang="0">
                  <a:pos x="T6" y="T7"/>
                </a:cxn>
                <a:cxn ang="0">
                  <a:pos x="T8" y="T9"/>
                </a:cxn>
              </a:cxnLst>
              <a:rect l="0" t="0" r="r" b="b"/>
              <a:pathLst>
                <a:path w="353" h="50">
                  <a:moveTo>
                    <a:pt x="2" y="50"/>
                  </a:moveTo>
                  <a:lnTo>
                    <a:pt x="0" y="35"/>
                  </a:lnTo>
                  <a:lnTo>
                    <a:pt x="351" y="0"/>
                  </a:lnTo>
                  <a:lnTo>
                    <a:pt x="353" y="17"/>
                  </a:lnTo>
                  <a:lnTo>
                    <a:pt x="2" y="5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343"/>
            <p:cNvSpPr>
              <a:spLocks/>
            </p:cNvSpPr>
            <p:nvPr/>
          </p:nvSpPr>
          <p:spPr bwMode="auto">
            <a:xfrm>
              <a:off x="1001911" y="1918817"/>
              <a:ext cx="731838" cy="246063"/>
            </a:xfrm>
            <a:custGeom>
              <a:avLst/>
              <a:gdLst>
                <a:gd name="T0" fmla="*/ 455 w 461"/>
                <a:gd name="T1" fmla="*/ 155 h 155"/>
                <a:gd name="T2" fmla="*/ 0 w 461"/>
                <a:gd name="T3" fmla="*/ 16 h 155"/>
                <a:gd name="T4" fmla="*/ 5 w 461"/>
                <a:gd name="T5" fmla="*/ 0 h 155"/>
                <a:gd name="T6" fmla="*/ 461 w 461"/>
                <a:gd name="T7" fmla="*/ 140 h 155"/>
                <a:gd name="T8" fmla="*/ 455 w 461"/>
                <a:gd name="T9" fmla="*/ 155 h 155"/>
              </a:gdLst>
              <a:ahLst/>
              <a:cxnLst>
                <a:cxn ang="0">
                  <a:pos x="T0" y="T1"/>
                </a:cxn>
                <a:cxn ang="0">
                  <a:pos x="T2" y="T3"/>
                </a:cxn>
                <a:cxn ang="0">
                  <a:pos x="T4" y="T5"/>
                </a:cxn>
                <a:cxn ang="0">
                  <a:pos x="T6" y="T7"/>
                </a:cxn>
                <a:cxn ang="0">
                  <a:pos x="T8" y="T9"/>
                </a:cxn>
              </a:cxnLst>
              <a:rect l="0" t="0" r="r" b="b"/>
              <a:pathLst>
                <a:path w="461" h="155">
                  <a:moveTo>
                    <a:pt x="455" y="155"/>
                  </a:moveTo>
                  <a:lnTo>
                    <a:pt x="0" y="16"/>
                  </a:lnTo>
                  <a:lnTo>
                    <a:pt x="5" y="0"/>
                  </a:lnTo>
                  <a:lnTo>
                    <a:pt x="461" y="140"/>
                  </a:lnTo>
                  <a:lnTo>
                    <a:pt x="455" y="15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344"/>
            <p:cNvSpPr>
              <a:spLocks/>
            </p:cNvSpPr>
            <p:nvPr/>
          </p:nvSpPr>
          <p:spPr bwMode="auto">
            <a:xfrm>
              <a:off x="1378149" y="2145829"/>
              <a:ext cx="346075" cy="112713"/>
            </a:xfrm>
            <a:custGeom>
              <a:avLst/>
              <a:gdLst>
                <a:gd name="T0" fmla="*/ 5 w 218"/>
                <a:gd name="T1" fmla="*/ 71 h 71"/>
                <a:gd name="T2" fmla="*/ 0 w 218"/>
                <a:gd name="T3" fmla="*/ 54 h 71"/>
                <a:gd name="T4" fmla="*/ 215 w 218"/>
                <a:gd name="T5" fmla="*/ 0 h 71"/>
                <a:gd name="T6" fmla="*/ 218 w 218"/>
                <a:gd name="T7" fmla="*/ 15 h 71"/>
                <a:gd name="T8" fmla="*/ 5 w 218"/>
                <a:gd name="T9" fmla="*/ 71 h 71"/>
              </a:gdLst>
              <a:ahLst/>
              <a:cxnLst>
                <a:cxn ang="0">
                  <a:pos x="T0" y="T1"/>
                </a:cxn>
                <a:cxn ang="0">
                  <a:pos x="T2" y="T3"/>
                </a:cxn>
                <a:cxn ang="0">
                  <a:pos x="T4" y="T5"/>
                </a:cxn>
                <a:cxn ang="0">
                  <a:pos x="T6" y="T7"/>
                </a:cxn>
                <a:cxn ang="0">
                  <a:pos x="T8" y="T9"/>
                </a:cxn>
              </a:cxnLst>
              <a:rect l="0" t="0" r="r" b="b"/>
              <a:pathLst>
                <a:path w="218" h="71">
                  <a:moveTo>
                    <a:pt x="5" y="71"/>
                  </a:moveTo>
                  <a:lnTo>
                    <a:pt x="0" y="54"/>
                  </a:lnTo>
                  <a:lnTo>
                    <a:pt x="215" y="0"/>
                  </a:lnTo>
                  <a:lnTo>
                    <a:pt x="218" y="15"/>
                  </a:lnTo>
                  <a:lnTo>
                    <a:pt x="5" y="7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345"/>
            <p:cNvSpPr>
              <a:spLocks/>
            </p:cNvSpPr>
            <p:nvPr/>
          </p:nvSpPr>
          <p:spPr bwMode="auto">
            <a:xfrm>
              <a:off x="1773436" y="2152179"/>
              <a:ext cx="1100138" cy="309563"/>
            </a:xfrm>
            <a:custGeom>
              <a:avLst/>
              <a:gdLst>
                <a:gd name="T0" fmla="*/ 0 w 496"/>
                <a:gd name="T1" fmla="*/ 140 h 140"/>
                <a:gd name="T2" fmla="*/ 0 w 496"/>
                <a:gd name="T3" fmla="*/ 140 h 140"/>
                <a:gd name="T4" fmla="*/ 1 w 496"/>
                <a:gd name="T5" fmla="*/ 135 h 140"/>
                <a:gd name="T6" fmla="*/ 1 w 496"/>
                <a:gd name="T7" fmla="*/ 129 h 140"/>
                <a:gd name="T8" fmla="*/ 493 w 496"/>
                <a:gd name="T9" fmla="*/ 0 h 140"/>
                <a:gd name="T10" fmla="*/ 496 w 496"/>
                <a:gd name="T11" fmla="*/ 11 h 140"/>
                <a:gd name="T12" fmla="*/ 0 w 496"/>
                <a:gd name="T13" fmla="*/ 140 h 140"/>
              </a:gdLst>
              <a:ahLst/>
              <a:cxnLst>
                <a:cxn ang="0">
                  <a:pos x="T0" y="T1"/>
                </a:cxn>
                <a:cxn ang="0">
                  <a:pos x="T2" y="T3"/>
                </a:cxn>
                <a:cxn ang="0">
                  <a:pos x="T4" y="T5"/>
                </a:cxn>
                <a:cxn ang="0">
                  <a:pos x="T6" y="T7"/>
                </a:cxn>
                <a:cxn ang="0">
                  <a:pos x="T8" y="T9"/>
                </a:cxn>
                <a:cxn ang="0">
                  <a:pos x="T10" y="T11"/>
                </a:cxn>
                <a:cxn ang="0">
                  <a:pos x="T12" y="T13"/>
                </a:cxn>
              </a:cxnLst>
              <a:rect l="0" t="0" r="r" b="b"/>
              <a:pathLst>
                <a:path w="496" h="140">
                  <a:moveTo>
                    <a:pt x="0" y="140"/>
                  </a:moveTo>
                  <a:cubicBezTo>
                    <a:pt x="0" y="140"/>
                    <a:pt x="0" y="140"/>
                    <a:pt x="0" y="140"/>
                  </a:cubicBezTo>
                  <a:cubicBezTo>
                    <a:pt x="1" y="135"/>
                    <a:pt x="1" y="135"/>
                    <a:pt x="1" y="135"/>
                  </a:cubicBezTo>
                  <a:cubicBezTo>
                    <a:pt x="1" y="129"/>
                    <a:pt x="1" y="129"/>
                    <a:pt x="1" y="129"/>
                  </a:cubicBezTo>
                  <a:cubicBezTo>
                    <a:pt x="15" y="127"/>
                    <a:pt x="361" y="35"/>
                    <a:pt x="493" y="0"/>
                  </a:cubicBezTo>
                  <a:cubicBezTo>
                    <a:pt x="496" y="11"/>
                    <a:pt x="496" y="11"/>
                    <a:pt x="496" y="11"/>
                  </a:cubicBezTo>
                  <a:cubicBezTo>
                    <a:pt x="44" y="132"/>
                    <a:pt x="5" y="140"/>
                    <a:pt x="0" y="140"/>
                  </a:cubicBez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346"/>
            <p:cNvSpPr>
              <a:spLocks/>
            </p:cNvSpPr>
            <p:nvPr/>
          </p:nvSpPr>
          <p:spPr bwMode="auto">
            <a:xfrm>
              <a:off x="1773436" y="2085504"/>
              <a:ext cx="522288" cy="379413"/>
            </a:xfrm>
            <a:custGeom>
              <a:avLst/>
              <a:gdLst>
                <a:gd name="T0" fmla="*/ 8 w 329"/>
                <a:gd name="T1" fmla="*/ 239 h 239"/>
                <a:gd name="T2" fmla="*/ 0 w 329"/>
                <a:gd name="T3" fmla="*/ 225 h 239"/>
                <a:gd name="T4" fmla="*/ 321 w 329"/>
                <a:gd name="T5" fmla="*/ 0 h 239"/>
                <a:gd name="T6" fmla="*/ 329 w 329"/>
                <a:gd name="T7" fmla="*/ 14 h 239"/>
                <a:gd name="T8" fmla="*/ 8 w 329"/>
                <a:gd name="T9" fmla="*/ 239 h 239"/>
              </a:gdLst>
              <a:ahLst/>
              <a:cxnLst>
                <a:cxn ang="0">
                  <a:pos x="T0" y="T1"/>
                </a:cxn>
                <a:cxn ang="0">
                  <a:pos x="T2" y="T3"/>
                </a:cxn>
                <a:cxn ang="0">
                  <a:pos x="T4" y="T5"/>
                </a:cxn>
                <a:cxn ang="0">
                  <a:pos x="T6" y="T7"/>
                </a:cxn>
                <a:cxn ang="0">
                  <a:pos x="T8" y="T9"/>
                </a:cxn>
              </a:cxnLst>
              <a:rect l="0" t="0" r="r" b="b"/>
              <a:pathLst>
                <a:path w="329" h="239">
                  <a:moveTo>
                    <a:pt x="8" y="239"/>
                  </a:moveTo>
                  <a:lnTo>
                    <a:pt x="0" y="225"/>
                  </a:lnTo>
                  <a:lnTo>
                    <a:pt x="321" y="0"/>
                  </a:lnTo>
                  <a:lnTo>
                    <a:pt x="329" y="14"/>
                  </a:lnTo>
                  <a:lnTo>
                    <a:pt x="8" y="239"/>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347"/>
            <p:cNvSpPr>
              <a:spLocks/>
            </p:cNvSpPr>
            <p:nvPr/>
          </p:nvSpPr>
          <p:spPr bwMode="auto">
            <a:xfrm>
              <a:off x="2300486" y="1855317"/>
              <a:ext cx="925513" cy="230188"/>
            </a:xfrm>
            <a:custGeom>
              <a:avLst/>
              <a:gdLst>
                <a:gd name="T0" fmla="*/ 3 w 583"/>
                <a:gd name="T1" fmla="*/ 145 h 145"/>
                <a:gd name="T2" fmla="*/ 0 w 583"/>
                <a:gd name="T3" fmla="*/ 128 h 145"/>
                <a:gd name="T4" fmla="*/ 578 w 583"/>
                <a:gd name="T5" fmla="*/ 0 h 145"/>
                <a:gd name="T6" fmla="*/ 583 w 583"/>
                <a:gd name="T7" fmla="*/ 15 h 145"/>
                <a:gd name="T8" fmla="*/ 3 w 583"/>
                <a:gd name="T9" fmla="*/ 145 h 145"/>
              </a:gdLst>
              <a:ahLst/>
              <a:cxnLst>
                <a:cxn ang="0">
                  <a:pos x="T0" y="T1"/>
                </a:cxn>
                <a:cxn ang="0">
                  <a:pos x="T2" y="T3"/>
                </a:cxn>
                <a:cxn ang="0">
                  <a:pos x="T4" y="T5"/>
                </a:cxn>
                <a:cxn ang="0">
                  <a:pos x="T6" y="T7"/>
                </a:cxn>
                <a:cxn ang="0">
                  <a:pos x="T8" y="T9"/>
                </a:cxn>
              </a:cxnLst>
              <a:rect l="0" t="0" r="r" b="b"/>
              <a:pathLst>
                <a:path w="583" h="145">
                  <a:moveTo>
                    <a:pt x="3" y="145"/>
                  </a:moveTo>
                  <a:lnTo>
                    <a:pt x="0" y="128"/>
                  </a:lnTo>
                  <a:lnTo>
                    <a:pt x="578" y="0"/>
                  </a:lnTo>
                  <a:lnTo>
                    <a:pt x="583" y="15"/>
                  </a:lnTo>
                  <a:lnTo>
                    <a:pt x="3" y="14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348"/>
            <p:cNvSpPr>
              <a:spLocks/>
            </p:cNvSpPr>
            <p:nvPr/>
          </p:nvSpPr>
          <p:spPr bwMode="auto">
            <a:xfrm>
              <a:off x="2864049" y="2168054"/>
              <a:ext cx="161925" cy="465138"/>
            </a:xfrm>
            <a:custGeom>
              <a:avLst/>
              <a:gdLst>
                <a:gd name="T0" fmla="*/ 85 w 102"/>
                <a:gd name="T1" fmla="*/ 293 h 293"/>
                <a:gd name="T2" fmla="*/ 0 w 102"/>
                <a:gd name="T3" fmla="*/ 4 h 293"/>
                <a:gd name="T4" fmla="*/ 17 w 102"/>
                <a:gd name="T5" fmla="*/ 0 h 293"/>
                <a:gd name="T6" fmla="*/ 102 w 102"/>
                <a:gd name="T7" fmla="*/ 289 h 293"/>
                <a:gd name="T8" fmla="*/ 85 w 102"/>
                <a:gd name="T9" fmla="*/ 293 h 293"/>
              </a:gdLst>
              <a:ahLst/>
              <a:cxnLst>
                <a:cxn ang="0">
                  <a:pos x="T0" y="T1"/>
                </a:cxn>
                <a:cxn ang="0">
                  <a:pos x="T2" y="T3"/>
                </a:cxn>
                <a:cxn ang="0">
                  <a:pos x="T4" y="T5"/>
                </a:cxn>
                <a:cxn ang="0">
                  <a:pos x="T6" y="T7"/>
                </a:cxn>
                <a:cxn ang="0">
                  <a:pos x="T8" y="T9"/>
                </a:cxn>
              </a:cxnLst>
              <a:rect l="0" t="0" r="r" b="b"/>
              <a:pathLst>
                <a:path w="102" h="293">
                  <a:moveTo>
                    <a:pt x="85" y="293"/>
                  </a:moveTo>
                  <a:lnTo>
                    <a:pt x="0" y="4"/>
                  </a:lnTo>
                  <a:lnTo>
                    <a:pt x="17" y="0"/>
                  </a:lnTo>
                  <a:lnTo>
                    <a:pt x="102" y="289"/>
                  </a:lnTo>
                  <a:lnTo>
                    <a:pt x="85" y="293"/>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349"/>
            <p:cNvSpPr>
              <a:spLocks/>
            </p:cNvSpPr>
            <p:nvPr/>
          </p:nvSpPr>
          <p:spPr bwMode="auto">
            <a:xfrm>
              <a:off x="2616399" y="1496542"/>
              <a:ext cx="935038" cy="123825"/>
            </a:xfrm>
            <a:custGeom>
              <a:avLst/>
              <a:gdLst>
                <a:gd name="T0" fmla="*/ 587 w 589"/>
                <a:gd name="T1" fmla="*/ 78 h 78"/>
                <a:gd name="T2" fmla="*/ 0 w 589"/>
                <a:gd name="T3" fmla="*/ 16 h 78"/>
                <a:gd name="T4" fmla="*/ 1 w 589"/>
                <a:gd name="T5" fmla="*/ 0 h 78"/>
                <a:gd name="T6" fmla="*/ 589 w 589"/>
                <a:gd name="T7" fmla="*/ 61 h 78"/>
                <a:gd name="T8" fmla="*/ 587 w 589"/>
                <a:gd name="T9" fmla="*/ 78 h 78"/>
              </a:gdLst>
              <a:ahLst/>
              <a:cxnLst>
                <a:cxn ang="0">
                  <a:pos x="T0" y="T1"/>
                </a:cxn>
                <a:cxn ang="0">
                  <a:pos x="T2" y="T3"/>
                </a:cxn>
                <a:cxn ang="0">
                  <a:pos x="T4" y="T5"/>
                </a:cxn>
                <a:cxn ang="0">
                  <a:pos x="T6" y="T7"/>
                </a:cxn>
                <a:cxn ang="0">
                  <a:pos x="T8" y="T9"/>
                </a:cxn>
              </a:cxnLst>
              <a:rect l="0" t="0" r="r" b="b"/>
              <a:pathLst>
                <a:path w="589" h="78">
                  <a:moveTo>
                    <a:pt x="587" y="78"/>
                  </a:moveTo>
                  <a:lnTo>
                    <a:pt x="0" y="16"/>
                  </a:lnTo>
                  <a:lnTo>
                    <a:pt x="1" y="0"/>
                  </a:lnTo>
                  <a:lnTo>
                    <a:pt x="589" y="61"/>
                  </a:lnTo>
                  <a:lnTo>
                    <a:pt x="587" y="78"/>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350"/>
            <p:cNvSpPr>
              <a:spLocks/>
            </p:cNvSpPr>
            <p:nvPr/>
          </p:nvSpPr>
          <p:spPr bwMode="auto">
            <a:xfrm>
              <a:off x="2613224" y="1123479"/>
              <a:ext cx="534988" cy="392113"/>
            </a:xfrm>
            <a:custGeom>
              <a:avLst/>
              <a:gdLst>
                <a:gd name="T0" fmla="*/ 10 w 337"/>
                <a:gd name="T1" fmla="*/ 247 h 247"/>
                <a:gd name="T2" fmla="*/ 0 w 337"/>
                <a:gd name="T3" fmla="*/ 233 h 247"/>
                <a:gd name="T4" fmla="*/ 327 w 337"/>
                <a:gd name="T5" fmla="*/ 0 h 247"/>
                <a:gd name="T6" fmla="*/ 337 w 337"/>
                <a:gd name="T7" fmla="*/ 13 h 247"/>
                <a:gd name="T8" fmla="*/ 10 w 337"/>
                <a:gd name="T9" fmla="*/ 247 h 247"/>
              </a:gdLst>
              <a:ahLst/>
              <a:cxnLst>
                <a:cxn ang="0">
                  <a:pos x="T0" y="T1"/>
                </a:cxn>
                <a:cxn ang="0">
                  <a:pos x="T2" y="T3"/>
                </a:cxn>
                <a:cxn ang="0">
                  <a:pos x="T4" y="T5"/>
                </a:cxn>
                <a:cxn ang="0">
                  <a:pos x="T6" y="T7"/>
                </a:cxn>
                <a:cxn ang="0">
                  <a:pos x="T8" y="T9"/>
                </a:cxn>
              </a:cxnLst>
              <a:rect l="0" t="0" r="r" b="b"/>
              <a:pathLst>
                <a:path w="337" h="247">
                  <a:moveTo>
                    <a:pt x="10" y="247"/>
                  </a:moveTo>
                  <a:lnTo>
                    <a:pt x="0" y="233"/>
                  </a:lnTo>
                  <a:lnTo>
                    <a:pt x="327" y="0"/>
                  </a:lnTo>
                  <a:lnTo>
                    <a:pt x="337" y="13"/>
                  </a:lnTo>
                  <a:lnTo>
                    <a:pt x="10" y="24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351"/>
            <p:cNvSpPr>
              <a:spLocks/>
            </p:cNvSpPr>
            <p:nvPr/>
          </p:nvSpPr>
          <p:spPr bwMode="auto">
            <a:xfrm>
              <a:off x="990799" y="1345729"/>
              <a:ext cx="257175" cy="582613"/>
            </a:xfrm>
            <a:custGeom>
              <a:avLst/>
              <a:gdLst>
                <a:gd name="T0" fmla="*/ 15 w 162"/>
                <a:gd name="T1" fmla="*/ 367 h 367"/>
                <a:gd name="T2" fmla="*/ 0 w 162"/>
                <a:gd name="T3" fmla="*/ 361 h 367"/>
                <a:gd name="T4" fmla="*/ 147 w 162"/>
                <a:gd name="T5" fmla="*/ 0 h 367"/>
                <a:gd name="T6" fmla="*/ 162 w 162"/>
                <a:gd name="T7" fmla="*/ 5 h 367"/>
                <a:gd name="T8" fmla="*/ 15 w 162"/>
                <a:gd name="T9" fmla="*/ 367 h 367"/>
              </a:gdLst>
              <a:ahLst/>
              <a:cxnLst>
                <a:cxn ang="0">
                  <a:pos x="T0" y="T1"/>
                </a:cxn>
                <a:cxn ang="0">
                  <a:pos x="T2" y="T3"/>
                </a:cxn>
                <a:cxn ang="0">
                  <a:pos x="T4" y="T5"/>
                </a:cxn>
                <a:cxn ang="0">
                  <a:pos x="T6" y="T7"/>
                </a:cxn>
                <a:cxn ang="0">
                  <a:pos x="T8" y="T9"/>
                </a:cxn>
              </a:cxnLst>
              <a:rect l="0" t="0" r="r" b="b"/>
              <a:pathLst>
                <a:path w="162" h="367">
                  <a:moveTo>
                    <a:pt x="15" y="367"/>
                  </a:moveTo>
                  <a:lnTo>
                    <a:pt x="0" y="361"/>
                  </a:lnTo>
                  <a:lnTo>
                    <a:pt x="147" y="0"/>
                  </a:lnTo>
                  <a:lnTo>
                    <a:pt x="162" y="5"/>
                  </a:lnTo>
                  <a:lnTo>
                    <a:pt x="15" y="36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352"/>
            <p:cNvSpPr>
              <a:spLocks/>
            </p:cNvSpPr>
            <p:nvPr/>
          </p:nvSpPr>
          <p:spPr bwMode="auto">
            <a:xfrm>
              <a:off x="1236861" y="1334617"/>
              <a:ext cx="404813" cy="558800"/>
            </a:xfrm>
            <a:custGeom>
              <a:avLst/>
              <a:gdLst>
                <a:gd name="T0" fmla="*/ 242 w 255"/>
                <a:gd name="T1" fmla="*/ 352 h 352"/>
                <a:gd name="T2" fmla="*/ 0 w 255"/>
                <a:gd name="T3" fmla="*/ 10 h 352"/>
                <a:gd name="T4" fmla="*/ 13 w 255"/>
                <a:gd name="T5" fmla="*/ 0 h 352"/>
                <a:gd name="T6" fmla="*/ 255 w 255"/>
                <a:gd name="T7" fmla="*/ 343 h 352"/>
                <a:gd name="T8" fmla="*/ 242 w 255"/>
                <a:gd name="T9" fmla="*/ 352 h 352"/>
              </a:gdLst>
              <a:ahLst/>
              <a:cxnLst>
                <a:cxn ang="0">
                  <a:pos x="T0" y="T1"/>
                </a:cxn>
                <a:cxn ang="0">
                  <a:pos x="T2" y="T3"/>
                </a:cxn>
                <a:cxn ang="0">
                  <a:pos x="T4" y="T5"/>
                </a:cxn>
                <a:cxn ang="0">
                  <a:pos x="T6" y="T7"/>
                </a:cxn>
                <a:cxn ang="0">
                  <a:pos x="T8" y="T9"/>
                </a:cxn>
              </a:cxnLst>
              <a:rect l="0" t="0" r="r" b="b"/>
              <a:pathLst>
                <a:path w="255" h="352">
                  <a:moveTo>
                    <a:pt x="242" y="352"/>
                  </a:moveTo>
                  <a:lnTo>
                    <a:pt x="0" y="10"/>
                  </a:lnTo>
                  <a:lnTo>
                    <a:pt x="13" y="0"/>
                  </a:lnTo>
                  <a:lnTo>
                    <a:pt x="255" y="343"/>
                  </a:lnTo>
                  <a:lnTo>
                    <a:pt x="242" y="35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353"/>
            <p:cNvSpPr>
              <a:spLocks/>
            </p:cNvSpPr>
            <p:nvPr/>
          </p:nvSpPr>
          <p:spPr bwMode="auto">
            <a:xfrm>
              <a:off x="1640086" y="1863254"/>
              <a:ext cx="666750" cy="231775"/>
            </a:xfrm>
            <a:custGeom>
              <a:avLst/>
              <a:gdLst>
                <a:gd name="T0" fmla="*/ 415 w 420"/>
                <a:gd name="T1" fmla="*/ 146 h 146"/>
                <a:gd name="T2" fmla="*/ 0 w 420"/>
                <a:gd name="T3" fmla="*/ 16 h 146"/>
                <a:gd name="T4" fmla="*/ 6 w 420"/>
                <a:gd name="T5" fmla="*/ 0 h 146"/>
                <a:gd name="T6" fmla="*/ 420 w 420"/>
                <a:gd name="T7" fmla="*/ 130 h 146"/>
                <a:gd name="T8" fmla="*/ 415 w 420"/>
                <a:gd name="T9" fmla="*/ 146 h 146"/>
              </a:gdLst>
              <a:ahLst/>
              <a:cxnLst>
                <a:cxn ang="0">
                  <a:pos x="T0" y="T1"/>
                </a:cxn>
                <a:cxn ang="0">
                  <a:pos x="T2" y="T3"/>
                </a:cxn>
                <a:cxn ang="0">
                  <a:pos x="T4" y="T5"/>
                </a:cxn>
                <a:cxn ang="0">
                  <a:pos x="T6" y="T7"/>
                </a:cxn>
                <a:cxn ang="0">
                  <a:pos x="T8" y="T9"/>
                </a:cxn>
              </a:cxnLst>
              <a:rect l="0" t="0" r="r" b="b"/>
              <a:pathLst>
                <a:path w="420" h="146">
                  <a:moveTo>
                    <a:pt x="415" y="146"/>
                  </a:moveTo>
                  <a:lnTo>
                    <a:pt x="0" y="16"/>
                  </a:lnTo>
                  <a:lnTo>
                    <a:pt x="6" y="0"/>
                  </a:lnTo>
                  <a:lnTo>
                    <a:pt x="420" y="130"/>
                  </a:lnTo>
                  <a:lnTo>
                    <a:pt x="415" y="14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354"/>
            <p:cNvSpPr>
              <a:spLocks/>
            </p:cNvSpPr>
            <p:nvPr/>
          </p:nvSpPr>
          <p:spPr bwMode="auto">
            <a:xfrm>
              <a:off x="1624211" y="1872779"/>
              <a:ext cx="111125" cy="280988"/>
            </a:xfrm>
            <a:custGeom>
              <a:avLst/>
              <a:gdLst>
                <a:gd name="T0" fmla="*/ 53 w 70"/>
                <a:gd name="T1" fmla="*/ 177 h 177"/>
                <a:gd name="T2" fmla="*/ 0 w 70"/>
                <a:gd name="T3" fmla="*/ 4 h 177"/>
                <a:gd name="T4" fmla="*/ 17 w 70"/>
                <a:gd name="T5" fmla="*/ 0 h 177"/>
                <a:gd name="T6" fmla="*/ 70 w 70"/>
                <a:gd name="T7" fmla="*/ 172 h 177"/>
                <a:gd name="T8" fmla="*/ 53 w 70"/>
                <a:gd name="T9" fmla="*/ 177 h 177"/>
              </a:gdLst>
              <a:ahLst/>
              <a:cxnLst>
                <a:cxn ang="0">
                  <a:pos x="T0" y="T1"/>
                </a:cxn>
                <a:cxn ang="0">
                  <a:pos x="T2" y="T3"/>
                </a:cxn>
                <a:cxn ang="0">
                  <a:pos x="T4" y="T5"/>
                </a:cxn>
                <a:cxn ang="0">
                  <a:pos x="T6" y="T7"/>
                </a:cxn>
                <a:cxn ang="0">
                  <a:pos x="T8" y="T9"/>
                </a:cxn>
              </a:cxnLst>
              <a:rect l="0" t="0" r="r" b="b"/>
              <a:pathLst>
                <a:path w="70" h="177">
                  <a:moveTo>
                    <a:pt x="53" y="177"/>
                  </a:moveTo>
                  <a:lnTo>
                    <a:pt x="0" y="4"/>
                  </a:lnTo>
                  <a:lnTo>
                    <a:pt x="17" y="0"/>
                  </a:lnTo>
                  <a:lnTo>
                    <a:pt x="70" y="172"/>
                  </a:lnTo>
                  <a:lnTo>
                    <a:pt x="53" y="17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355"/>
            <p:cNvSpPr>
              <a:spLocks/>
            </p:cNvSpPr>
            <p:nvPr/>
          </p:nvSpPr>
          <p:spPr bwMode="auto">
            <a:xfrm>
              <a:off x="1367036" y="1866429"/>
              <a:ext cx="277813" cy="382588"/>
            </a:xfrm>
            <a:custGeom>
              <a:avLst/>
              <a:gdLst>
                <a:gd name="T0" fmla="*/ 13 w 175"/>
                <a:gd name="T1" fmla="*/ 241 h 241"/>
                <a:gd name="T2" fmla="*/ 0 w 175"/>
                <a:gd name="T3" fmla="*/ 231 h 241"/>
                <a:gd name="T4" fmla="*/ 162 w 175"/>
                <a:gd name="T5" fmla="*/ 0 h 241"/>
                <a:gd name="T6" fmla="*/ 175 w 175"/>
                <a:gd name="T7" fmla="*/ 10 h 241"/>
                <a:gd name="T8" fmla="*/ 13 w 175"/>
                <a:gd name="T9" fmla="*/ 241 h 241"/>
              </a:gdLst>
              <a:ahLst/>
              <a:cxnLst>
                <a:cxn ang="0">
                  <a:pos x="T0" y="T1"/>
                </a:cxn>
                <a:cxn ang="0">
                  <a:pos x="T2" y="T3"/>
                </a:cxn>
                <a:cxn ang="0">
                  <a:pos x="T4" y="T5"/>
                </a:cxn>
                <a:cxn ang="0">
                  <a:pos x="T6" y="T7"/>
                </a:cxn>
                <a:cxn ang="0">
                  <a:pos x="T8" y="T9"/>
                </a:cxn>
              </a:cxnLst>
              <a:rect l="0" t="0" r="r" b="b"/>
              <a:pathLst>
                <a:path w="175" h="241">
                  <a:moveTo>
                    <a:pt x="13" y="241"/>
                  </a:moveTo>
                  <a:lnTo>
                    <a:pt x="0" y="231"/>
                  </a:lnTo>
                  <a:lnTo>
                    <a:pt x="162" y="0"/>
                  </a:lnTo>
                  <a:lnTo>
                    <a:pt x="175" y="10"/>
                  </a:lnTo>
                  <a:lnTo>
                    <a:pt x="13" y="24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356"/>
            <p:cNvSpPr>
              <a:spLocks/>
            </p:cNvSpPr>
            <p:nvPr/>
          </p:nvSpPr>
          <p:spPr bwMode="auto">
            <a:xfrm>
              <a:off x="1224161" y="982192"/>
              <a:ext cx="458788" cy="374650"/>
            </a:xfrm>
            <a:custGeom>
              <a:avLst/>
              <a:gdLst>
                <a:gd name="T0" fmla="*/ 9 w 289"/>
                <a:gd name="T1" fmla="*/ 236 h 236"/>
                <a:gd name="T2" fmla="*/ 0 w 289"/>
                <a:gd name="T3" fmla="*/ 223 h 236"/>
                <a:gd name="T4" fmla="*/ 279 w 289"/>
                <a:gd name="T5" fmla="*/ 0 h 236"/>
                <a:gd name="T6" fmla="*/ 289 w 289"/>
                <a:gd name="T7" fmla="*/ 12 h 236"/>
                <a:gd name="T8" fmla="*/ 9 w 289"/>
                <a:gd name="T9" fmla="*/ 236 h 236"/>
              </a:gdLst>
              <a:ahLst/>
              <a:cxnLst>
                <a:cxn ang="0">
                  <a:pos x="T0" y="T1"/>
                </a:cxn>
                <a:cxn ang="0">
                  <a:pos x="T2" y="T3"/>
                </a:cxn>
                <a:cxn ang="0">
                  <a:pos x="T4" y="T5"/>
                </a:cxn>
                <a:cxn ang="0">
                  <a:pos x="T6" y="T7"/>
                </a:cxn>
                <a:cxn ang="0">
                  <a:pos x="T8" y="T9"/>
                </a:cxn>
              </a:cxnLst>
              <a:rect l="0" t="0" r="r" b="b"/>
              <a:pathLst>
                <a:path w="289" h="236">
                  <a:moveTo>
                    <a:pt x="9" y="236"/>
                  </a:moveTo>
                  <a:lnTo>
                    <a:pt x="0" y="223"/>
                  </a:lnTo>
                  <a:lnTo>
                    <a:pt x="279" y="0"/>
                  </a:lnTo>
                  <a:lnTo>
                    <a:pt x="289" y="12"/>
                  </a:lnTo>
                  <a:lnTo>
                    <a:pt x="9" y="23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357"/>
            <p:cNvSpPr>
              <a:spLocks/>
            </p:cNvSpPr>
            <p:nvPr/>
          </p:nvSpPr>
          <p:spPr bwMode="auto">
            <a:xfrm>
              <a:off x="1657549" y="986954"/>
              <a:ext cx="485775" cy="579438"/>
            </a:xfrm>
            <a:custGeom>
              <a:avLst/>
              <a:gdLst>
                <a:gd name="T0" fmla="*/ 294 w 306"/>
                <a:gd name="T1" fmla="*/ 365 h 365"/>
                <a:gd name="T2" fmla="*/ 0 w 306"/>
                <a:gd name="T3" fmla="*/ 11 h 365"/>
                <a:gd name="T4" fmla="*/ 13 w 306"/>
                <a:gd name="T5" fmla="*/ 0 h 365"/>
                <a:gd name="T6" fmla="*/ 306 w 306"/>
                <a:gd name="T7" fmla="*/ 356 h 365"/>
                <a:gd name="T8" fmla="*/ 294 w 306"/>
                <a:gd name="T9" fmla="*/ 365 h 365"/>
              </a:gdLst>
              <a:ahLst/>
              <a:cxnLst>
                <a:cxn ang="0">
                  <a:pos x="T0" y="T1"/>
                </a:cxn>
                <a:cxn ang="0">
                  <a:pos x="T2" y="T3"/>
                </a:cxn>
                <a:cxn ang="0">
                  <a:pos x="T4" y="T5"/>
                </a:cxn>
                <a:cxn ang="0">
                  <a:pos x="T6" y="T7"/>
                </a:cxn>
                <a:cxn ang="0">
                  <a:pos x="T8" y="T9"/>
                </a:cxn>
              </a:cxnLst>
              <a:rect l="0" t="0" r="r" b="b"/>
              <a:pathLst>
                <a:path w="306" h="365">
                  <a:moveTo>
                    <a:pt x="294" y="365"/>
                  </a:moveTo>
                  <a:lnTo>
                    <a:pt x="0" y="11"/>
                  </a:lnTo>
                  <a:lnTo>
                    <a:pt x="13" y="0"/>
                  </a:lnTo>
                  <a:lnTo>
                    <a:pt x="306" y="356"/>
                  </a:lnTo>
                  <a:lnTo>
                    <a:pt x="294" y="36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358"/>
            <p:cNvSpPr>
              <a:spLocks/>
            </p:cNvSpPr>
            <p:nvPr/>
          </p:nvSpPr>
          <p:spPr bwMode="auto">
            <a:xfrm>
              <a:off x="1624211" y="1537817"/>
              <a:ext cx="512763" cy="344488"/>
            </a:xfrm>
            <a:custGeom>
              <a:avLst/>
              <a:gdLst>
                <a:gd name="T0" fmla="*/ 9 w 323"/>
                <a:gd name="T1" fmla="*/ 217 h 217"/>
                <a:gd name="T2" fmla="*/ 0 w 323"/>
                <a:gd name="T3" fmla="*/ 203 h 217"/>
                <a:gd name="T4" fmla="*/ 315 w 323"/>
                <a:gd name="T5" fmla="*/ 0 h 217"/>
                <a:gd name="T6" fmla="*/ 323 w 323"/>
                <a:gd name="T7" fmla="*/ 14 h 217"/>
                <a:gd name="T8" fmla="*/ 9 w 323"/>
                <a:gd name="T9" fmla="*/ 217 h 217"/>
              </a:gdLst>
              <a:ahLst/>
              <a:cxnLst>
                <a:cxn ang="0">
                  <a:pos x="T0" y="T1"/>
                </a:cxn>
                <a:cxn ang="0">
                  <a:pos x="T2" y="T3"/>
                </a:cxn>
                <a:cxn ang="0">
                  <a:pos x="T4" y="T5"/>
                </a:cxn>
                <a:cxn ang="0">
                  <a:pos x="T6" y="T7"/>
                </a:cxn>
                <a:cxn ang="0">
                  <a:pos x="T8" y="T9"/>
                </a:cxn>
              </a:cxnLst>
              <a:rect l="0" t="0" r="r" b="b"/>
              <a:pathLst>
                <a:path w="323" h="217">
                  <a:moveTo>
                    <a:pt x="9" y="217"/>
                  </a:moveTo>
                  <a:lnTo>
                    <a:pt x="0" y="203"/>
                  </a:lnTo>
                  <a:lnTo>
                    <a:pt x="315" y="0"/>
                  </a:lnTo>
                  <a:lnTo>
                    <a:pt x="323" y="14"/>
                  </a:lnTo>
                  <a:lnTo>
                    <a:pt x="9" y="21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359"/>
            <p:cNvSpPr>
              <a:spLocks/>
            </p:cNvSpPr>
            <p:nvPr/>
          </p:nvSpPr>
          <p:spPr bwMode="auto">
            <a:xfrm>
              <a:off x="1006674" y="1863254"/>
              <a:ext cx="628650" cy="66675"/>
            </a:xfrm>
            <a:custGeom>
              <a:avLst/>
              <a:gdLst>
                <a:gd name="T0" fmla="*/ 0 w 396"/>
                <a:gd name="T1" fmla="*/ 42 h 42"/>
                <a:gd name="T2" fmla="*/ 0 w 396"/>
                <a:gd name="T3" fmla="*/ 25 h 42"/>
                <a:gd name="T4" fmla="*/ 395 w 396"/>
                <a:gd name="T5" fmla="*/ 0 h 42"/>
                <a:gd name="T6" fmla="*/ 396 w 396"/>
                <a:gd name="T7" fmla="*/ 17 h 42"/>
                <a:gd name="T8" fmla="*/ 0 w 396"/>
                <a:gd name="T9" fmla="*/ 42 h 42"/>
              </a:gdLst>
              <a:ahLst/>
              <a:cxnLst>
                <a:cxn ang="0">
                  <a:pos x="T0" y="T1"/>
                </a:cxn>
                <a:cxn ang="0">
                  <a:pos x="T2" y="T3"/>
                </a:cxn>
                <a:cxn ang="0">
                  <a:pos x="T4" y="T5"/>
                </a:cxn>
                <a:cxn ang="0">
                  <a:pos x="T6" y="T7"/>
                </a:cxn>
                <a:cxn ang="0">
                  <a:pos x="T8" y="T9"/>
                </a:cxn>
              </a:cxnLst>
              <a:rect l="0" t="0" r="r" b="b"/>
              <a:pathLst>
                <a:path w="396" h="42">
                  <a:moveTo>
                    <a:pt x="0" y="42"/>
                  </a:moveTo>
                  <a:lnTo>
                    <a:pt x="0" y="25"/>
                  </a:lnTo>
                  <a:lnTo>
                    <a:pt x="395" y="0"/>
                  </a:lnTo>
                  <a:lnTo>
                    <a:pt x="396" y="17"/>
                  </a:lnTo>
                  <a:lnTo>
                    <a:pt x="0" y="4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360"/>
            <p:cNvSpPr>
              <a:spLocks/>
            </p:cNvSpPr>
            <p:nvPr/>
          </p:nvSpPr>
          <p:spPr bwMode="auto">
            <a:xfrm>
              <a:off x="2132211" y="1491779"/>
              <a:ext cx="490538" cy="71438"/>
            </a:xfrm>
            <a:custGeom>
              <a:avLst/>
              <a:gdLst>
                <a:gd name="T0" fmla="*/ 2 w 309"/>
                <a:gd name="T1" fmla="*/ 45 h 45"/>
                <a:gd name="T2" fmla="*/ 0 w 309"/>
                <a:gd name="T3" fmla="*/ 28 h 45"/>
                <a:gd name="T4" fmla="*/ 307 w 309"/>
                <a:gd name="T5" fmla="*/ 0 h 45"/>
                <a:gd name="T6" fmla="*/ 309 w 309"/>
                <a:gd name="T7" fmla="*/ 17 h 45"/>
                <a:gd name="T8" fmla="*/ 2 w 309"/>
                <a:gd name="T9" fmla="*/ 45 h 45"/>
              </a:gdLst>
              <a:ahLst/>
              <a:cxnLst>
                <a:cxn ang="0">
                  <a:pos x="T0" y="T1"/>
                </a:cxn>
                <a:cxn ang="0">
                  <a:pos x="T2" y="T3"/>
                </a:cxn>
                <a:cxn ang="0">
                  <a:pos x="T4" y="T5"/>
                </a:cxn>
                <a:cxn ang="0">
                  <a:pos x="T6" y="T7"/>
                </a:cxn>
                <a:cxn ang="0">
                  <a:pos x="T8" y="T9"/>
                </a:cxn>
              </a:cxnLst>
              <a:rect l="0" t="0" r="r" b="b"/>
              <a:pathLst>
                <a:path w="309" h="45">
                  <a:moveTo>
                    <a:pt x="2" y="45"/>
                  </a:moveTo>
                  <a:lnTo>
                    <a:pt x="0" y="28"/>
                  </a:lnTo>
                  <a:lnTo>
                    <a:pt x="307" y="0"/>
                  </a:lnTo>
                  <a:lnTo>
                    <a:pt x="309" y="17"/>
                  </a:lnTo>
                  <a:lnTo>
                    <a:pt x="2" y="4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361"/>
            <p:cNvSpPr>
              <a:spLocks/>
            </p:cNvSpPr>
            <p:nvPr/>
          </p:nvSpPr>
          <p:spPr bwMode="auto">
            <a:xfrm>
              <a:off x="2427487" y="820267"/>
              <a:ext cx="717550" cy="320675"/>
            </a:xfrm>
            <a:custGeom>
              <a:avLst/>
              <a:gdLst>
                <a:gd name="T0" fmla="*/ 447 w 452"/>
                <a:gd name="T1" fmla="*/ 202 h 202"/>
                <a:gd name="T2" fmla="*/ 0 w 452"/>
                <a:gd name="T3" fmla="*/ 14 h 202"/>
                <a:gd name="T4" fmla="*/ 7 w 452"/>
                <a:gd name="T5" fmla="*/ 0 h 202"/>
                <a:gd name="T6" fmla="*/ 452 w 452"/>
                <a:gd name="T7" fmla="*/ 188 h 202"/>
                <a:gd name="T8" fmla="*/ 447 w 452"/>
                <a:gd name="T9" fmla="*/ 202 h 202"/>
              </a:gdLst>
              <a:ahLst/>
              <a:cxnLst>
                <a:cxn ang="0">
                  <a:pos x="T0" y="T1"/>
                </a:cxn>
                <a:cxn ang="0">
                  <a:pos x="T2" y="T3"/>
                </a:cxn>
                <a:cxn ang="0">
                  <a:pos x="T4" y="T5"/>
                </a:cxn>
                <a:cxn ang="0">
                  <a:pos x="T6" y="T7"/>
                </a:cxn>
                <a:cxn ang="0">
                  <a:pos x="T8" y="T9"/>
                </a:cxn>
              </a:cxnLst>
              <a:rect l="0" t="0" r="r" b="b"/>
              <a:pathLst>
                <a:path w="452" h="202">
                  <a:moveTo>
                    <a:pt x="447" y="202"/>
                  </a:moveTo>
                  <a:lnTo>
                    <a:pt x="0" y="14"/>
                  </a:lnTo>
                  <a:lnTo>
                    <a:pt x="7" y="0"/>
                  </a:lnTo>
                  <a:lnTo>
                    <a:pt x="452" y="188"/>
                  </a:lnTo>
                  <a:lnTo>
                    <a:pt x="447" y="20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362"/>
            <p:cNvSpPr>
              <a:spLocks/>
            </p:cNvSpPr>
            <p:nvPr/>
          </p:nvSpPr>
          <p:spPr bwMode="auto">
            <a:xfrm>
              <a:off x="1662311" y="817092"/>
              <a:ext cx="773113" cy="184150"/>
            </a:xfrm>
            <a:custGeom>
              <a:avLst/>
              <a:gdLst>
                <a:gd name="T0" fmla="*/ 3 w 487"/>
                <a:gd name="T1" fmla="*/ 116 h 116"/>
                <a:gd name="T2" fmla="*/ 0 w 487"/>
                <a:gd name="T3" fmla="*/ 100 h 116"/>
                <a:gd name="T4" fmla="*/ 483 w 487"/>
                <a:gd name="T5" fmla="*/ 0 h 116"/>
                <a:gd name="T6" fmla="*/ 487 w 487"/>
                <a:gd name="T7" fmla="*/ 17 h 116"/>
                <a:gd name="T8" fmla="*/ 3 w 487"/>
                <a:gd name="T9" fmla="*/ 116 h 116"/>
              </a:gdLst>
              <a:ahLst/>
              <a:cxnLst>
                <a:cxn ang="0">
                  <a:pos x="T0" y="T1"/>
                </a:cxn>
                <a:cxn ang="0">
                  <a:pos x="T2" y="T3"/>
                </a:cxn>
                <a:cxn ang="0">
                  <a:pos x="T4" y="T5"/>
                </a:cxn>
                <a:cxn ang="0">
                  <a:pos x="T6" y="T7"/>
                </a:cxn>
                <a:cxn ang="0">
                  <a:pos x="T8" y="T9"/>
                </a:cxn>
              </a:cxnLst>
              <a:rect l="0" t="0" r="r" b="b"/>
              <a:pathLst>
                <a:path w="487" h="116">
                  <a:moveTo>
                    <a:pt x="3" y="116"/>
                  </a:moveTo>
                  <a:lnTo>
                    <a:pt x="0" y="100"/>
                  </a:lnTo>
                  <a:lnTo>
                    <a:pt x="483" y="0"/>
                  </a:lnTo>
                  <a:lnTo>
                    <a:pt x="487" y="17"/>
                  </a:lnTo>
                  <a:lnTo>
                    <a:pt x="3" y="11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363"/>
            <p:cNvSpPr>
              <a:spLocks/>
            </p:cNvSpPr>
            <p:nvPr/>
          </p:nvSpPr>
          <p:spPr bwMode="auto">
            <a:xfrm>
              <a:off x="2421137" y="826617"/>
              <a:ext cx="214313" cy="682625"/>
            </a:xfrm>
            <a:custGeom>
              <a:avLst/>
              <a:gdLst>
                <a:gd name="T0" fmla="*/ 120 w 135"/>
                <a:gd name="T1" fmla="*/ 430 h 430"/>
                <a:gd name="T2" fmla="*/ 0 w 135"/>
                <a:gd name="T3" fmla="*/ 6 h 430"/>
                <a:gd name="T4" fmla="*/ 15 w 135"/>
                <a:gd name="T5" fmla="*/ 0 h 430"/>
                <a:gd name="T6" fmla="*/ 135 w 135"/>
                <a:gd name="T7" fmla="*/ 426 h 430"/>
                <a:gd name="T8" fmla="*/ 120 w 135"/>
                <a:gd name="T9" fmla="*/ 430 h 430"/>
              </a:gdLst>
              <a:ahLst/>
              <a:cxnLst>
                <a:cxn ang="0">
                  <a:pos x="T0" y="T1"/>
                </a:cxn>
                <a:cxn ang="0">
                  <a:pos x="T2" y="T3"/>
                </a:cxn>
                <a:cxn ang="0">
                  <a:pos x="T4" y="T5"/>
                </a:cxn>
                <a:cxn ang="0">
                  <a:pos x="T6" y="T7"/>
                </a:cxn>
                <a:cxn ang="0">
                  <a:pos x="T8" y="T9"/>
                </a:cxn>
              </a:cxnLst>
              <a:rect l="0" t="0" r="r" b="b"/>
              <a:pathLst>
                <a:path w="135" h="430">
                  <a:moveTo>
                    <a:pt x="120" y="430"/>
                  </a:moveTo>
                  <a:lnTo>
                    <a:pt x="0" y="6"/>
                  </a:lnTo>
                  <a:lnTo>
                    <a:pt x="15" y="0"/>
                  </a:lnTo>
                  <a:lnTo>
                    <a:pt x="135" y="426"/>
                  </a:lnTo>
                  <a:lnTo>
                    <a:pt x="120" y="43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364"/>
            <p:cNvSpPr>
              <a:spLocks/>
            </p:cNvSpPr>
            <p:nvPr/>
          </p:nvSpPr>
          <p:spPr bwMode="auto">
            <a:xfrm>
              <a:off x="2108399" y="839317"/>
              <a:ext cx="330200" cy="712788"/>
            </a:xfrm>
            <a:custGeom>
              <a:avLst/>
              <a:gdLst>
                <a:gd name="T0" fmla="*/ 15 w 208"/>
                <a:gd name="T1" fmla="*/ 449 h 449"/>
                <a:gd name="T2" fmla="*/ 0 w 208"/>
                <a:gd name="T3" fmla="*/ 442 h 449"/>
                <a:gd name="T4" fmla="*/ 192 w 208"/>
                <a:gd name="T5" fmla="*/ 0 h 449"/>
                <a:gd name="T6" fmla="*/ 208 w 208"/>
                <a:gd name="T7" fmla="*/ 6 h 449"/>
                <a:gd name="T8" fmla="*/ 15 w 208"/>
                <a:gd name="T9" fmla="*/ 449 h 449"/>
              </a:gdLst>
              <a:ahLst/>
              <a:cxnLst>
                <a:cxn ang="0">
                  <a:pos x="T0" y="T1"/>
                </a:cxn>
                <a:cxn ang="0">
                  <a:pos x="T2" y="T3"/>
                </a:cxn>
                <a:cxn ang="0">
                  <a:pos x="T4" y="T5"/>
                </a:cxn>
                <a:cxn ang="0">
                  <a:pos x="T6" y="T7"/>
                </a:cxn>
                <a:cxn ang="0">
                  <a:pos x="T8" y="T9"/>
                </a:cxn>
              </a:cxnLst>
              <a:rect l="0" t="0" r="r" b="b"/>
              <a:pathLst>
                <a:path w="208" h="449">
                  <a:moveTo>
                    <a:pt x="15" y="449"/>
                  </a:moveTo>
                  <a:lnTo>
                    <a:pt x="0" y="442"/>
                  </a:lnTo>
                  <a:lnTo>
                    <a:pt x="192" y="0"/>
                  </a:lnTo>
                  <a:lnTo>
                    <a:pt x="208" y="6"/>
                  </a:lnTo>
                  <a:lnTo>
                    <a:pt x="15" y="449"/>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365"/>
            <p:cNvSpPr>
              <a:spLocks/>
            </p:cNvSpPr>
            <p:nvPr/>
          </p:nvSpPr>
          <p:spPr bwMode="auto">
            <a:xfrm>
              <a:off x="1613099" y="990129"/>
              <a:ext cx="65088" cy="869950"/>
            </a:xfrm>
            <a:custGeom>
              <a:avLst/>
              <a:gdLst>
                <a:gd name="T0" fmla="*/ 17 w 41"/>
                <a:gd name="T1" fmla="*/ 548 h 548"/>
                <a:gd name="T2" fmla="*/ 0 w 41"/>
                <a:gd name="T3" fmla="*/ 548 h 548"/>
                <a:gd name="T4" fmla="*/ 24 w 41"/>
                <a:gd name="T5" fmla="*/ 0 h 548"/>
                <a:gd name="T6" fmla="*/ 41 w 41"/>
                <a:gd name="T7" fmla="*/ 2 h 548"/>
                <a:gd name="T8" fmla="*/ 17 w 41"/>
                <a:gd name="T9" fmla="*/ 548 h 548"/>
              </a:gdLst>
              <a:ahLst/>
              <a:cxnLst>
                <a:cxn ang="0">
                  <a:pos x="T0" y="T1"/>
                </a:cxn>
                <a:cxn ang="0">
                  <a:pos x="T2" y="T3"/>
                </a:cxn>
                <a:cxn ang="0">
                  <a:pos x="T4" y="T5"/>
                </a:cxn>
                <a:cxn ang="0">
                  <a:pos x="T6" y="T7"/>
                </a:cxn>
                <a:cxn ang="0">
                  <a:pos x="T8" y="T9"/>
                </a:cxn>
              </a:cxnLst>
              <a:rect l="0" t="0" r="r" b="b"/>
              <a:pathLst>
                <a:path w="41" h="548">
                  <a:moveTo>
                    <a:pt x="17" y="548"/>
                  </a:moveTo>
                  <a:lnTo>
                    <a:pt x="0" y="548"/>
                  </a:lnTo>
                  <a:lnTo>
                    <a:pt x="24" y="0"/>
                  </a:lnTo>
                  <a:lnTo>
                    <a:pt x="41" y="2"/>
                  </a:lnTo>
                  <a:lnTo>
                    <a:pt x="17" y="548"/>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366"/>
            <p:cNvSpPr>
              <a:spLocks/>
            </p:cNvSpPr>
            <p:nvPr/>
          </p:nvSpPr>
          <p:spPr bwMode="auto">
            <a:xfrm>
              <a:off x="2611637" y="1499717"/>
              <a:ext cx="276225" cy="658813"/>
            </a:xfrm>
            <a:custGeom>
              <a:avLst/>
              <a:gdLst>
                <a:gd name="T0" fmla="*/ 160 w 174"/>
                <a:gd name="T1" fmla="*/ 415 h 415"/>
                <a:gd name="T2" fmla="*/ 0 w 174"/>
                <a:gd name="T3" fmla="*/ 6 h 415"/>
                <a:gd name="T4" fmla="*/ 15 w 174"/>
                <a:gd name="T5" fmla="*/ 0 h 415"/>
                <a:gd name="T6" fmla="*/ 174 w 174"/>
                <a:gd name="T7" fmla="*/ 409 h 415"/>
                <a:gd name="T8" fmla="*/ 160 w 174"/>
                <a:gd name="T9" fmla="*/ 415 h 415"/>
              </a:gdLst>
              <a:ahLst/>
              <a:cxnLst>
                <a:cxn ang="0">
                  <a:pos x="T0" y="T1"/>
                </a:cxn>
                <a:cxn ang="0">
                  <a:pos x="T2" y="T3"/>
                </a:cxn>
                <a:cxn ang="0">
                  <a:pos x="T4" y="T5"/>
                </a:cxn>
                <a:cxn ang="0">
                  <a:pos x="T6" y="T7"/>
                </a:cxn>
                <a:cxn ang="0">
                  <a:pos x="T8" y="T9"/>
                </a:cxn>
              </a:cxnLst>
              <a:rect l="0" t="0" r="r" b="b"/>
              <a:pathLst>
                <a:path w="174" h="415">
                  <a:moveTo>
                    <a:pt x="160" y="415"/>
                  </a:moveTo>
                  <a:lnTo>
                    <a:pt x="0" y="6"/>
                  </a:lnTo>
                  <a:lnTo>
                    <a:pt x="15" y="0"/>
                  </a:lnTo>
                  <a:lnTo>
                    <a:pt x="174" y="409"/>
                  </a:lnTo>
                  <a:lnTo>
                    <a:pt x="160" y="41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367"/>
            <p:cNvSpPr>
              <a:spLocks/>
            </p:cNvSpPr>
            <p:nvPr/>
          </p:nvSpPr>
          <p:spPr bwMode="auto">
            <a:xfrm>
              <a:off x="2127449" y="1547342"/>
              <a:ext cx="168275" cy="522288"/>
            </a:xfrm>
            <a:custGeom>
              <a:avLst/>
              <a:gdLst>
                <a:gd name="T0" fmla="*/ 90 w 106"/>
                <a:gd name="T1" fmla="*/ 329 h 329"/>
                <a:gd name="T2" fmla="*/ 0 w 106"/>
                <a:gd name="T3" fmla="*/ 5 h 329"/>
                <a:gd name="T4" fmla="*/ 16 w 106"/>
                <a:gd name="T5" fmla="*/ 0 h 329"/>
                <a:gd name="T6" fmla="*/ 106 w 106"/>
                <a:gd name="T7" fmla="*/ 325 h 329"/>
                <a:gd name="T8" fmla="*/ 90 w 106"/>
                <a:gd name="T9" fmla="*/ 329 h 329"/>
              </a:gdLst>
              <a:ahLst/>
              <a:cxnLst>
                <a:cxn ang="0">
                  <a:pos x="T0" y="T1"/>
                </a:cxn>
                <a:cxn ang="0">
                  <a:pos x="T2" y="T3"/>
                </a:cxn>
                <a:cxn ang="0">
                  <a:pos x="T4" y="T5"/>
                </a:cxn>
                <a:cxn ang="0">
                  <a:pos x="T6" y="T7"/>
                </a:cxn>
                <a:cxn ang="0">
                  <a:pos x="T8" y="T9"/>
                </a:cxn>
              </a:cxnLst>
              <a:rect l="0" t="0" r="r" b="b"/>
              <a:pathLst>
                <a:path w="106" h="329">
                  <a:moveTo>
                    <a:pt x="90" y="329"/>
                  </a:moveTo>
                  <a:lnTo>
                    <a:pt x="0" y="5"/>
                  </a:lnTo>
                  <a:lnTo>
                    <a:pt x="16" y="0"/>
                  </a:lnTo>
                  <a:lnTo>
                    <a:pt x="106" y="325"/>
                  </a:lnTo>
                  <a:lnTo>
                    <a:pt x="90" y="329"/>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368"/>
            <p:cNvSpPr>
              <a:spLocks/>
            </p:cNvSpPr>
            <p:nvPr/>
          </p:nvSpPr>
          <p:spPr bwMode="auto">
            <a:xfrm>
              <a:off x="2278261" y="1509242"/>
              <a:ext cx="350838" cy="576263"/>
            </a:xfrm>
            <a:custGeom>
              <a:avLst/>
              <a:gdLst>
                <a:gd name="T0" fmla="*/ 14 w 221"/>
                <a:gd name="T1" fmla="*/ 363 h 363"/>
                <a:gd name="T2" fmla="*/ 0 w 221"/>
                <a:gd name="T3" fmla="*/ 355 h 363"/>
                <a:gd name="T4" fmla="*/ 207 w 221"/>
                <a:gd name="T5" fmla="*/ 0 h 363"/>
                <a:gd name="T6" fmla="*/ 221 w 221"/>
                <a:gd name="T7" fmla="*/ 8 h 363"/>
                <a:gd name="T8" fmla="*/ 14 w 221"/>
                <a:gd name="T9" fmla="*/ 363 h 363"/>
              </a:gdLst>
              <a:ahLst/>
              <a:cxnLst>
                <a:cxn ang="0">
                  <a:pos x="T0" y="T1"/>
                </a:cxn>
                <a:cxn ang="0">
                  <a:pos x="T2" y="T3"/>
                </a:cxn>
                <a:cxn ang="0">
                  <a:pos x="T4" y="T5"/>
                </a:cxn>
                <a:cxn ang="0">
                  <a:pos x="T6" y="T7"/>
                </a:cxn>
                <a:cxn ang="0">
                  <a:pos x="T8" y="T9"/>
                </a:cxn>
              </a:cxnLst>
              <a:rect l="0" t="0" r="r" b="b"/>
              <a:pathLst>
                <a:path w="221" h="363">
                  <a:moveTo>
                    <a:pt x="14" y="363"/>
                  </a:moveTo>
                  <a:lnTo>
                    <a:pt x="0" y="355"/>
                  </a:lnTo>
                  <a:lnTo>
                    <a:pt x="207" y="0"/>
                  </a:lnTo>
                  <a:lnTo>
                    <a:pt x="221" y="8"/>
                  </a:lnTo>
                  <a:lnTo>
                    <a:pt x="14" y="363"/>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369"/>
            <p:cNvSpPr>
              <a:spLocks/>
            </p:cNvSpPr>
            <p:nvPr/>
          </p:nvSpPr>
          <p:spPr bwMode="auto">
            <a:xfrm>
              <a:off x="2630687" y="1498129"/>
              <a:ext cx="598488" cy="374650"/>
            </a:xfrm>
            <a:custGeom>
              <a:avLst/>
              <a:gdLst>
                <a:gd name="T0" fmla="*/ 368 w 377"/>
                <a:gd name="T1" fmla="*/ 236 h 236"/>
                <a:gd name="T2" fmla="*/ 0 w 377"/>
                <a:gd name="T3" fmla="*/ 14 h 236"/>
                <a:gd name="T4" fmla="*/ 9 w 377"/>
                <a:gd name="T5" fmla="*/ 0 h 236"/>
                <a:gd name="T6" fmla="*/ 377 w 377"/>
                <a:gd name="T7" fmla="*/ 222 h 236"/>
                <a:gd name="T8" fmla="*/ 368 w 377"/>
                <a:gd name="T9" fmla="*/ 236 h 236"/>
              </a:gdLst>
              <a:ahLst/>
              <a:cxnLst>
                <a:cxn ang="0">
                  <a:pos x="T0" y="T1"/>
                </a:cxn>
                <a:cxn ang="0">
                  <a:pos x="T2" y="T3"/>
                </a:cxn>
                <a:cxn ang="0">
                  <a:pos x="T4" y="T5"/>
                </a:cxn>
                <a:cxn ang="0">
                  <a:pos x="T6" y="T7"/>
                </a:cxn>
                <a:cxn ang="0">
                  <a:pos x="T8" y="T9"/>
                </a:cxn>
              </a:cxnLst>
              <a:rect l="0" t="0" r="r" b="b"/>
              <a:pathLst>
                <a:path w="377" h="236">
                  <a:moveTo>
                    <a:pt x="368" y="236"/>
                  </a:moveTo>
                  <a:lnTo>
                    <a:pt x="0" y="14"/>
                  </a:lnTo>
                  <a:lnTo>
                    <a:pt x="9" y="0"/>
                  </a:lnTo>
                  <a:lnTo>
                    <a:pt x="377" y="222"/>
                  </a:lnTo>
                  <a:lnTo>
                    <a:pt x="368" y="23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370"/>
            <p:cNvSpPr>
              <a:spLocks/>
            </p:cNvSpPr>
            <p:nvPr/>
          </p:nvSpPr>
          <p:spPr bwMode="auto">
            <a:xfrm>
              <a:off x="3211712" y="1866429"/>
              <a:ext cx="384175" cy="509588"/>
            </a:xfrm>
            <a:custGeom>
              <a:avLst/>
              <a:gdLst>
                <a:gd name="T0" fmla="*/ 229 w 242"/>
                <a:gd name="T1" fmla="*/ 321 h 321"/>
                <a:gd name="T2" fmla="*/ 0 w 242"/>
                <a:gd name="T3" fmla="*/ 10 h 321"/>
                <a:gd name="T4" fmla="*/ 13 w 242"/>
                <a:gd name="T5" fmla="*/ 0 h 321"/>
                <a:gd name="T6" fmla="*/ 242 w 242"/>
                <a:gd name="T7" fmla="*/ 311 h 321"/>
                <a:gd name="T8" fmla="*/ 229 w 242"/>
                <a:gd name="T9" fmla="*/ 321 h 321"/>
              </a:gdLst>
              <a:ahLst/>
              <a:cxnLst>
                <a:cxn ang="0">
                  <a:pos x="T0" y="T1"/>
                </a:cxn>
                <a:cxn ang="0">
                  <a:pos x="T2" y="T3"/>
                </a:cxn>
                <a:cxn ang="0">
                  <a:pos x="T4" y="T5"/>
                </a:cxn>
                <a:cxn ang="0">
                  <a:pos x="T6" y="T7"/>
                </a:cxn>
                <a:cxn ang="0">
                  <a:pos x="T8" y="T9"/>
                </a:cxn>
              </a:cxnLst>
              <a:rect l="0" t="0" r="r" b="b"/>
              <a:pathLst>
                <a:path w="242" h="321">
                  <a:moveTo>
                    <a:pt x="229" y="321"/>
                  </a:moveTo>
                  <a:lnTo>
                    <a:pt x="0" y="10"/>
                  </a:lnTo>
                  <a:lnTo>
                    <a:pt x="13" y="0"/>
                  </a:lnTo>
                  <a:lnTo>
                    <a:pt x="242" y="311"/>
                  </a:lnTo>
                  <a:lnTo>
                    <a:pt x="229" y="32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371"/>
            <p:cNvSpPr>
              <a:spLocks/>
            </p:cNvSpPr>
            <p:nvPr/>
          </p:nvSpPr>
          <p:spPr bwMode="auto">
            <a:xfrm>
              <a:off x="3010099" y="1883892"/>
              <a:ext cx="222250" cy="746125"/>
            </a:xfrm>
            <a:custGeom>
              <a:avLst/>
              <a:gdLst>
                <a:gd name="T0" fmla="*/ 15 w 140"/>
                <a:gd name="T1" fmla="*/ 470 h 470"/>
                <a:gd name="T2" fmla="*/ 0 w 140"/>
                <a:gd name="T3" fmla="*/ 466 h 470"/>
                <a:gd name="T4" fmla="*/ 124 w 140"/>
                <a:gd name="T5" fmla="*/ 0 h 470"/>
                <a:gd name="T6" fmla="*/ 140 w 140"/>
                <a:gd name="T7" fmla="*/ 4 h 470"/>
                <a:gd name="T8" fmla="*/ 15 w 140"/>
                <a:gd name="T9" fmla="*/ 470 h 470"/>
              </a:gdLst>
              <a:ahLst/>
              <a:cxnLst>
                <a:cxn ang="0">
                  <a:pos x="T0" y="T1"/>
                </a:cxn>
                <a:cxn ang="0">
                  <a:pos x="T2" y="T3"/>
                </a:cxn>
                <a:cxn ang="0">
                  <a:pos x="T4" y="T5"/>
                </a:cxn>
                <a:cxn ang="0">
                  <a:pos x="T6" y="T7"/>
                </a:cxn>
                <a:cxn ang="0">
                  <a:pos x="T8" y="T9"/>
                </a:cxn>
              </a:cxnLst>
              <a:rect l="0" t="0" r="r" b="b"/>
              <a:pathLst>
                <a:path w="140" h="470">
                  <a:moveTo>
                    <a:pt x="15" y="470"/>
                  </a:moveTo>
                  <a:lnTo>
                    <a:pt x="0" y="466"/>
                  </a:lnTo>
                  <a:lnTo>
                    <a:pt x="124" y="0"/>
                  </a:lnTo>
                  <a:lnTo>
                    <a:pt x="140" y="4"/>
                  </a:lnTo>
                  <a:lnTo>
                    <a:pt x="15" y="47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372"/>
            <p:cNvSpPr>
              <a:spLocks/>
            </p:cNvSpPr>
            <p:nvPr/>
          </p:nvSpPr>
          <p:spPr bwMode="auto">
            <a:xfrm>
              <a:off x="2284611" y="2085504"/>
              <a:ext cx="368300" cy="660400"/>
            </a:xfrm>
            <a:custGeom>
              <a:avLst/>
              <a:gdLst>
                <a:gd name="T0" fmla="*/ 218 w 232"/>
                <a:gd name="T1" fmla="*/ 416 h 416"/>
                <a:gd name="T2" fmla="*/ 0 w 232"/>
                <a:gd name="T3" fmla="*/ 7 h 416"/>
                <a:gd name="T4" fmla="*/ 14 w 232"/>
                <a:gd name="T5" fmla="*/ 0 h 416"/>
                <a:gd name="T6" fmla="*/ 232 w 232"/>
                <a:gd name="T7" fmla="*/ 408 h 416"/>
                <a:gd name="T8" fmla="*/ 218 w 232"/>
                <a:gd name="T9" fmla="*/ 416 h 416"/>
              </a:gdLst>
              <a:ahLst/>
              <a:cxnLst>
                <a:cxn ang="0">
                  <a:pos x="T0" y="T1"/>
                </a:cxn>
                <a:cxn ang="0">
                  <a:pos x="T2" y="T3"/>
                </a:cxn>
                <a:cxn ang="0">
                  <a:pos x="T4" y="T5"/>
                </a:cxn>
                <a:cxn ang="0">
                  <a:pos x="T6" y="T7"/>
                </a:cxn>
                <a:cxn ang="0">
                  <a:pos x="T8" y="T9"/>
                </a:cxn>
              </a:cxnLst>
              <a:rect l="0" t="0" r="r" b="b"/>
              <a:pathLst>
                <a:path w="232" h="416">
                  <a:moveTo>
                    <a:pt x="218" y="416"/>
                  </a:moveTo>
                  <a:lnTo>
                    <a:pt x="0" y="7"/>
                  </a:lnTo>
                  <a:lnTo>
                    <a:pt x="14" y="0"/>
                  </a:lnTo>
                  <a:lnTo>
                    <a:pt x="232" y="408"/>
                  </a:lnTo>
                  <a:lnTo>
                    <a:pt x="218" y="416"/>
                  </a:lnTo>
                  <a:close/>
                </a:path>
              </a:pathLst>
            </a:custGeom>
            <a:solidFill>
              <a:srgbClr val="3CCC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373"/>
            <p:cNvSpPr>
              <a:spLocks/>
            </p:cNvSpPr>
            <p:nvPr/>
          </p:nvSpPr>
          <p:spPr bwMode="auto">
            <a:xfrm>
              <a:off x="2630687" y="2163292"/>
              <a:ext cx="257175" cy="573088"/>
            </a:xfrm>
            <a:custGeom>
              <a:avLst/>
              <a:gdLst>
                <a:gd name="T0" fmla="*/ 14 w 162"/>
                <a:gd name="T1" fmla="*/ 361 h 361"/>
                <a:gd name="T2" fmla="*/ 0 w 162"/>
                <a:gd name="T3" fmla="*/ 354 h 361"/>
                <a:gd name="T4" fmla="*/ 147 w 162"/>
                <a:gd name="T5" fmla="*/ 0 h 361"/>
                <a:gd name="T6" fmla="*/ 162 w 162"/>
                <a:gd name="T7" fmla="*/ 7 h 361"/>
                <a:gd name="T8" fmla="*/ 14 w 162"/>
                <a:gd name="T9" fmla="*/ 361 h 361"/>
              </a:gdLst>
              <a:ahLst/>
              <a:cxnLst>
                <a:cxn ang="0">
                  <a:pos x="T0" y="T1"/>
                </a:cxn>
                <a:cxn ang="0">
                  <a:pos x="T2" y="T3"/>
                </a:cxn>
                <a:cxn ang="0">
                  <a:pos x="T4" y="T5"/>
                </a:cxn>
                <a:cxn ang="0">
                  <a:pos x="T6" y="T7"/>
                </a:cxn>
                <a:cxn ang="0">
                  <a:pos x="T8" y="T9"/>
                </a:cxn>
              </a:cxnLst>
              <a:rect l="0" t="0" r="r" b="b"/>
              <a:pathLst>
                <a:path w="162" h="361">
                  <a:moveTo>
                    <a:pt x="14" y="361"/>
                  </a:moveTo>
                  <a:lnTo>
                    <a:pt x="0" y="354"/>
                  </a:lnTo>
                  <a:lnTo>
                    <a:pt x="147" y="0"/>
                  </a:lnTo>
                  <a:lnTo>
                    <a:pt x="162" y="7"/>
                  </a:lnTo>
                  <a:lnTo>
                    <a:pt x="14" y="36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374"/>
            <p:cNvSpPr>
              <a:spLocks/>
            </p:cNvSpPr>
            <p:nvPr/>
          </p:nvSpPr>
          <p:spPr bwMode="auto">
            <a:xfrm>
              <a:off x="2311599" y="2733204"/>
              <a:ext cx="333375" cy="455613"/>
            </a:xfrm>
            <a:custGeom>
              <a:avLst/>
              <a:gdLst>
                <a:gd name="T0" fmla="*/ 13 w 210"/>
                <a:gd name="T1" fmla="*/ 287 h 287"/>
                <a:gd name="T2" fmla="*/ 0 w 210"/>
                <a:gd name="T3" fmla="*/ 277 h 287"/>
                <a:gd name="T4" fmla="*/ 196 w 210"/>
                <a:gd name="T5" fmla="*/ 0 h 287"/>
                <a:gd name="T6" fmla="*/ 210 w 210"/>
                <a:gd name="T7" fmla="*/ 9 h 287"/>
                <a:gd name="T8" fmla="*/ 13 w 210"/>
                <a:gd name="T9" fmla="*/ 287 h 287"/>
              </a:gdLst>
              <a:ahLst/>
              <a:cxnLst>
                <a:cxn ang="0">
                  <a:pos x="T0" y="T1"/>
                </a:cxn>
                <a:cxn ang="0">
                  <a:pos x="T2" y="T3"/>
                </a:cxn>
                <a:cxn ang="0">
                  <a:pos x="T4" y="T5"/>
                </a:cxn>
                <a:cxn ang="0">
                  <a:pos x="T6" y="T7"/>
                </a:cxn>
                <a:cxn ang="0">
                  <a:pos x="T8" y="T9"/>
                </a:cxn>
              </a:cxnLst>
              <a:rect l="0" t="0" r="r" b="b"/>
              <a:pathLst>
                <a:path w="210" h="287">
                  <a:moveTo>
                    <a:pt x="13" y="287"/>
                  </a:moveTo>
                  <a:lnTo>
                    <a:pt x="0" y="277"/>
                  </a:lnTo>
                  <a:lnTo>
                    <a:pt x="196" y="0"/>
                  </a:lnTo>
                  <a:lnTo>
                    <a:pt x="210" y="9"/>
                  </a:lnTo>
                  <a:lnTo>
                    <a:pt x="13" y="28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375"/>
            <p:cNvSpPr>
              <a:spLocks/>
            </p:cNvSpPr>
            <p:nvPr/>
          </p:nvSpPr>
          <p:spPr bwMode="auto">
            <a:xfrm>
              <a:off x="2311599" y="3206279"/>
              <a:ext cx="411163" cy="476250"/>
            </a:xfrm>
            <a:custGeom>
              <a:avLst/>
              <a:gdLst>
                <a:gd name="T0" fmla="*/ 246 w 259"/>
                <a:gd name="T1" fmla="*/ 300 h 300"/>
                <a:gd name="T2" fmla="*/ 0 w 259"/>
                <a:gd name="T3" fmla="*/ 11 h 300"/>
                <a:gd name="T4" fmla="*/ 13 w 259"/>
                <a:gd name="T5" fmla="*/ 0 h 300"/>
                <a:gd name="T6" fmla="*/ 259 w 259"/>
                <a:gd name="T7" fmla="*/ 289 h 300"/>
                <a:gd name="T8" fmla="*/ 246 w 259"/>
                <a:gd name="T9" fmla="*/ 300 h 300"/>
              </a:gdLst>
              <a:ahLst/>
              <a:cxnLst>
                <a:cxn ang="0">
                  <a:pos x="T0" y="T1"/>
                </a:cxn>
                <a:cxn ang="0">
                  <a:pos x="T2" y="T3"/>
                </a:cxn>
                <a:cxn ang="0">
                  <a:pos x="T4" y="T5"/>
                </a:cxn>
                <a:cxn ang="0">
                  <a:pos x="T6" y="T7"/>
                </a:cxn>
                <a:cxn ang="0">
                  <a:pos x="T8" y="T9"/>
                </a:cxn>
              </a:cxnLst>
              <a:rect l="0" t="0" r="r" b="b"/>
              <a:pathLst>
                <a:path w="259" h="300">
                  <a:moveTo>
                    <a:pt x="246" y="300"/>
                  </a:moveTo>
                  <a:lnTo>
                    <a:pt x="0" y="11"/>
                  </a:lnTo>
                  <a:lnTo>
                    <a:pt x="13" y="0"/>
                  </a:lnTo>
                  <a:lnTo>
                    <a:pt x="259" y="289"/>
                  </a:lnTo>
                  <a:lnTo>
                    <a:pt x="246" y="30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376"/>
            <p:cNvSpPr>
              <a:spLocks/>
            </p:cNvSpPr>
            <p:nvPr/>
          </p:nvSpPr>
          <p:spPr bwMode="auto">
            <a:xfrm>
              <a:off x="1767086" y="2472854"/>
              <a:ext cx="565150" cy="749300"/>
            </a:xfrm>
            <a:custGeom>
              <a:avLst/>
              <a:gdLst>
                <a:gd name="T0" fmla="*/ 343 w 356"/>
                <a:gd name="T1" fmla="*/ 472 h 472"/>
                <a:gd name="T2" fmla="*/ 0 w 356"/>
                <a:gd name="T3" fmla="*/ 10 h 472"/>
                <a:gd name="T4" fmla="*/ 12 w 356"/>
                <a:gd name="T5" fmla="*/ 0 h 472"/>
                <a:gd name="T6" fmla="*/ 356 w 356"/>
                <a:gd name="T7" fmla="*/ 462 h 472"/>
                <a:gd name="T8" fmla="*/ 343 w 356"/>
                <a:gd name="T9" fmla="*/ 472 h 472"/>
              </a:gdLst>
              <a:ahLst/>
              <a:cxnLst>
                <a:cxn ang="0">
                  <a:pos x="T0" y="T1"/>
                </a:cxn>
                <a:cxn ang="0">
                  <a:pos x="T2" y="T3"/>
                </a:cxn>
                <a:cxn ang="0">
                  <a:pos x="T4" y="T5"/>
                </a:cxn>
                <a:cxn ang="0">
                  <a:pos x="T6" y="T7"/>
                </a:cxn>
                <a:cxn ang="0">
                  <a:pos x="T8" y="T9"/>
                </a:cxn>
              </a:cxnLst>
              <a:rect l="0" t="0" r="r" b="b"/>
              <a:pathLst>
                <a:path w="356" h="472">
                  <a:moveTo>
                    <a:pt x="343" y="472"/>
                  </a:moveTo>
                  <a:lnTo>
                    <a:pt x="0" y="10"/>
                  </a:lnTo>
                  <a:lnTo>
                    <a:pt x="12" y="0"/>
                  </a:lnTo>
                  <a:lnTo>
                    <a:pt x="356" y="462"/>
                  </a:lnTo>
                  <a:lnTo>
                    <a:pt x="343" y="47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Oval 378"/>
            <p:cNvSpPr>
              <a:spLocks noChangeArrowheads="1"/>
            </p:cNvSpPr>
            <p:nvPr/>
          </p:nvSpPr>
          <p:spPr bwMode="auto">
            <a:xfrm>
              <a:off x="1046361" y="2634779"/>
              <a:ext cx="258763" cy="25876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Oval 379"/>
            <p:cNvSpPr>
              <a:spLocks noChangeArrowheads="1"/>
            </p:cNvSpPr>
            <p:nvPr/>
          </p:nvSpPr>
          <p:spPr bwMode="auto">
            <a:xfrm>
              <a:off x="2192536" y="3904779"/>
              <a:ext cx="258763" cy="25876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Oval 380"/>
            <p:cNvSpPr>
              <a:spLocks noChangeArrowheads="1"/>
            </p:cNvSpPr>
            <p:nvPr/>
          </p:nvSpPr>
          <p:spPr bwMode="auto">
            <a:xfrm>
              <a:off x="1945678" y="1977641"/>
              <a:ext cx="840584" cy="840584"/>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Oval 381"/>
            <p:cNvSpPr>
              <a:spLocks noChangeArrowheads="1"/>
            </p:cNvSpPr>
            <p:nvPr/>
          </p:nvSpPr>
          <p:spPr bwMode="auto">
            <a:xfrm>
              <a:off x="3466980" y="2224410"/>
              <a:ext cx="258763" cy="25876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Oval 382"/>
            <p:cNvSpPr>
              <a:spLocks noChangeArrowheads="1"/>
            </p:cNvSpPr>
            <p:nvPr/>
          </p:nvSpPr>
          <p:spPr bwMode="auto">
            <a:xfrm>
              <a:off x="1551186" y="869479"/>
              <a:ext cx="260350" cy="25876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Oval 383"/>
            <p:cNvSpPr>
              <a:spLocks noChangeArrowheads="1"/>
            </p:cNvSpPr>
            <p:nvPr/>
          </p:nvSpPr>
          <p:spPr bwMode="auto">
            <a:xfrm>
              <a:off x="1549599" y="1787054"/>
              <a:ext cx="185738" cy="185738"/>
            </a:xfrm>
            <a:prstGeom prst="ellipse">
              <a:avLst/>
            </a:pr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0" name="Oval 384"/>
            <p:cNvSpPr>
              <a:spLocks noChangeArrowheads="1"/>
            </p:cNvSpPr>
            <p:nvPr/>
          </p:nvSpPr>
          <p:spPr bwMode="auto">
            <a:xfrm>
              <a:off x="913011" y="1834679"/>
              <a:ext cx="185738"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Oval 385"/>
            <p:cNvSpPr>
              <a:spLocks noChangeArrowheads="1"/>
            </p:cNvSpPr>
            <p:nvPr/>
          </p:nvSpPr>
          <p:spPr bwMode="auto">
            <a:xfrm>
              <a:off x="1147961" y="1253654"/>
              <a:ext cx="188913" cy="187325"/>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Oval 386"/>
            <p:cNvSpPr>
              <a:spLocks noChangeArrowheads="1"/>
            </p:cNvSpPr>
            <p:nvPr/>
          </p:nvSpPr>
          <p:spPr bwMode="auto">
            <a:xfrm>
              <a:off x="2527499" y="1413992"/>
              <a:ext cx="185738"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Oval 387"/>
            <p:cNvSpPr>
              <a:spLocks noChangeArrowheads="1"/>
            </p:cNvSpPr>
            <p:nvPr/>
          </p:nvSpPr>
          <p:spPr bwMode="auto">
            <a:xfrm>
              <a:off x="3472062" y="1507654"/>
              <a:ext cx="185738"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Oval 388"/>
            <p:cNvSpPr>
              <a:spLocks noChangeArrowheads="1"/>
            </p:cNvSpPr>
            <p:nvPr/>
          </p:nvSpPr>
          <p:spPr bwMode="auto">
            <a:xfrm>
              <a:off x="2921199" y="2553817"/>
              <a:ext cx="187325"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Oval 389"/>
            <p:cNvSpPr>
              <a:spLocks noChangeArrowheads="1"/>
            </p:cNvSpPr>
            <p:nvPr/>
          </p:nvSpPr>
          <p:spPr bwMode="auto">
            <a:xfrm>
              <a:off x="3137099" y="1775942"/>
              <a:ext cx="187325"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Oval 390"/>
            <p:cNvSpPr>
              <a:spLocks noChangeArrowheads="1"/>
            </p:cNvSpPr>
            <p:nvPr/>
          </p:nvSpPr>
          <p:spPr bwMode="auto">
            <a:xfrm>
              <a:off x="1473399" y="3499967"/>
              <a:ext cx="187325"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Oval 391"/>
            <p:cNvSpPr>
              <a:spLocks noChangeArrowheads="1"/>
            </p:cNvSpPr>
            <p:nvPr/>
          </p:nvSpPr>
          <p:spPr bwMode="auto">
            <a:xfrm>
              <a:off x="2981524" y="3350742"/>
              <a:ext cx="188913" cy="188913"/>
            </a:xfrm>
            <a:prstGeom prst="ellipse">
              <a:avLst/>
            </a:pr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8" name="Oval 392"/>
            <p:cNvSpPr>
              <a:spLocks noChangeArrowheads="1"/>
            </p:cNvSpPr>
            <p:nvPr/>
          </p:nvSpPr>
          <p:spPr bwMode="auto">
            <a:xfrm>
              <a:off x="2070299" y="1491779"/>
              <a:ext cx="133350"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Oval 393"/>
            <p:cNvSpPr>
              <a:spLocks noChangeArrowheads="1"/>
            </p:cNvSpPr>
            <p:nvPr/>
          </p:nvSpPr>
          <p:spPr bwMode="auto">
            <a:xfrm>
              <a:off x="1316236" y="2175992"/>
              <a:ext cx="133350" cy="133350"/>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Oval 394"/>
            <p:cNvSpPr>
              <a:spLocks noChangeArrowheads="1"/>
            </p:cNvSpPr>
            <p:nvPr/>
          </p:nvSpPr>
          <p:spPr bwMode="auto">
            <a:xfrm>
              <a:off x="1667074" y="2087092"/>
              <a:ext cx="133350" cy="136525"/>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Oval 395"/>
            <p:cNvSpPr>
              <a:spLocks noChangeArrowheads="1"/>
            </p:cNvSpPr>
            <p:nvPr/>
          </p:nvSpPr>
          <p:spPr bwMode="auto">
            <a:xfrm>
              <a:off x="2814837" y="2096617"/>
              <a:ext cx="134938" cy="134938"/>
            </a:xfrm>
            <a:prstGeom prst="ellipse">
              <a:avLst/>
            </a:pr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3" name="Oval 397"/>
            <p:cNvSpPr>
              <a:spLocks noChangeArrowheads="1"/>
            </p:cNvSpPr>
            <p:nvPr/>
          </p:nvSpPr>
          <p:spPr bwMode="auto">
            <a:xfrm>
              <a:off x="2365574" y="764704"/>
              <a:ext cx="134938" cy="134938"/>
            </a:xfrm>
            <a:prstGeom prst="ellipse">
              <a:avLst/>
            </a:pr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4" name="Oval 398"/>
            <p:cNvSpPr>
              <a:spLocks noChangeArrowheads="1"/>
            </p:cNvSpPr>
            <p:nvPr/>
          </p:nvSpPr>
          <p:spPr bwMode="auto">
            <a:xfrm>
              <a:off x="3078362" y="1071092"/>
              <a:ext cx="133350"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Oval 399"/>
            <p:cNvSpPr>
              <a:spLocks noChangeArrowheads="1"/>
            </p:cNvSpPr>
            <p:nvPr/>
          </p:nvSpPr>
          <p:spPr bwMode="auto">
            <a:xfrm>
              <a:off x="3279974" y="2903067"/>
              <a:ext cx="134938"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Oval 400"/>
            <p:cNvSpPr>
              <a:spLocks noChangeArrowheads="1"/>
            </p:cNvSpPr>
            <p:nvPr/>
          </p:nvSpPr>
          <p:spPr bwMode="auto">
            <a:xfrm>
              <a:off x="2938662" y="3911129"/>
              <a:ext cx="133350"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Oval 401"/>
            <p:cNvSpPr>
              <a:spLocks noChangeArrowheads="1"/>
            </p:cNvSpPr>
            <p:nvPr/>
          </p:nvSpPr>
          <p:spPr bwMode="auto">
            <a:xfrm>
              <a:off x="2648149" y="3982567"/>
              <a:ext cx="136525"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Oval 402"/>
            <p:cNvSpPr>
              <a:spLocks noChangeArrowheads="1"/>
            </p:cNvSpPr>
            <p:nvPr/>
          </p:nvSpPr>
          <p:spPr bwMode="auto">
            <a:xfrm>
              <a:off x="1628974" y="3988917"/>
              <a:ext cx="134938" cy="133350"/>
            </a:xfrm>
            <a:prstGeom prst="ellipse">
              <a:avLst/>
            </a:pr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9" name="Oval 403"/>
            <p:cNvSpPr>
              <a:spLocks noChangeArrowheads="1"/>
            </p:cNvSpPr>
            <p:nvPr/>
          </p:nvSpPr>
          <p:spPr bwMode="auto">
            <a:xfrm>
              <a:off x="1770261" y="2964979"/>
              <a:ext cx="188913"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Oval 404"/>
            <p:cNvSpPr>
              <a:spLocks noChangeArrowheads="1"/>
            </p:cNvSpPr>
            <p:nvPr/>
          </p:nvSpPr>
          <p:spPr bwMode="auto">
            <a:xfrm>
              <a:off x="2640212" y="3139604"/>
              <a:ext cx="185738" cy="18891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Oval 405"/>
            <p:cNvSpPr>
              <a:spLocks noChangeArrowheads="1"/>
            </p:cNvSpPr>
            <p:nvPr/>
          </p:nvSpPr>
          <p:spPr bwMode="auto">
            <a:xfrm>
              <a:off x="2648149" y="3606329"/>
              <a:ext cx="187325"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Oval 406"/>
            <p:cNvSpPr>
              <a:spLocks noChangeArrowheads="1"/>
            </p:cNvSpPr>
            <p:nvPr/>
          </p:nvSpPr>
          <p:spPr bwMode="auto">
            <a:xfrm>
              <a:off x="1946474" y="3561879"/>
              <a:ext cx="188913" cy="187325"/>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Oval 407"/>
            <p:cNvSpPr>
              <a:spLocks noChangeArrowheads="1"/>
            </p:cNvSpPr>
            <p:nvPr/>
          </p:nvSpPr>
          <p:spPr bwMode="auto">
            <a:xfrm>
              <a:off x="1694061" y="2377604"/>
              <a:ext cx="185738"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Oval 128"/>
            <p:cNvSpPr>
              <a:spLocks noChangeArrowheads="1"/>
            </p:cNvSpPr>
            <p:nvPr/>
          </p:nvSpPr>
          <p:spPr bwMode="auto">
            <a:xfrm>
              <a:off x="2144911" y="3002424"/>
              <a:ext cx="339725" cy="339725"/>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 name="组合 5"/>
          <p:cNvGrpSpPr/>
          <p:nvPr/>
        </p:nvGrpSpPr>
        <p:grpSpPr>
          <a:xfrm>
            <a:off x="7393731" y="1630597"/>
            <a:ext cx="546935" cy="546935"/>
            <a:chOff x="7393731" y="1630597"/>
            <a:chExt cx="546935" cy="546935"/>
          </a:xfrm>
          <a:effectLst>
            <a:outerShdw blurRad="50800" dist="38100" dir="2700000" algn="tl" rotWithShape="0">
              <a:prstClr val="black">
                <a:alpha val="40000"/>
              </a:prstClr>
            </a:outerShdw>
          </a:effectLst>
        </p:grpSpPr>
        <p:sp>
          <p:nvSpPr>
            <p:cNvPr id="157" name="椭圆 156"/>
            <p:cNvSpPr/>
            <p:nvPr/>
          </p:nvSpPr>
          <p:spPr>
            <a:xfrm>
              <a:off x="7393731" y="1630597"/>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58" name="标题 4"/>
            <p:cNvSpPr txBox="1">
              <a:spLocks/>
            </p:cNvSpPr>
            <p:nvPr/>
          </p:nvSpPr>
          <p:spPr>
            <a:xfrm>
              <a:off x="7422860" y="1725170"/>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方正兰亭黑简体" panose="02000000000000000000" pitchFamily="2" charset="-122"/>
                  <a:ea typeface="方正兰亭黑简体" panose="02000000000000000000" pitchFamily="2" charset="-122"/>
                </a:rPr>
                <a:t>01</a:t>
              </a:r>
            </a:p>
          </p:txBody>
        </p:sp>
      </p:grpSp>
      <p:sp>
        <p:nvSpPr>
          <p:cNvPr id="159" name="矩形 158"/>
          <p:cNvSpPr/>
          <p:nvPr/>
        </p:nvSpPr>
        <p:spPr>
          <a:xfrm>
            <a:off x="8157378" y="1412776"/>
            <a:ext cx="2758205" cy="369324"/>
          </a:xfrm>
          <a:prstGeom prst="rect">
            <a:avLst/>
          </a:prstGeom>
        </p:spPr>
        <p:txBody>
          <a:bodyPr wrap="square" lIns="91431" tIns="45716" rIns="91431" bIns="45716">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160" name="矩形 47"/>
          <p:cNvSpPr>
            <a:spLocks noChangeArrowheads="1"/>
          </p:cNvSpPr>
          <p:nvPr/>
        </p:nvSpPr>
        <p:spPr bwMode="auto">
          <a:xfrm>
            <a:off x="8156691" y="1786025"/>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在此录入上述图表的综合说明，在此录入上述图表的综合描述说明。</a:t>
            </a:r>
          </a:p>
        </p:txBody>
      </p:sp>
      <p:grpSp>
        <p:nvGrpSpPr>
          <p:cNvPr id="8" name="组合 7"/>
          <p:cNvGrpSpPr/>
          <p:nvPr/>
        </p:nvGrpSpPr>
        <p:grpSpPr>
          <a:xfrm>
            <a:off x="7710891" y="2808198"/>
            <a:ext cx="546935" cy="546935"/>
            <a:chOff x="7710891" y="2808198"/>
            <a:chExt cx="546935" cy="546935"/>
          </a:xfrm>
        </p:grpSpPr>
        <p:sp>
          <p:nvSpPr>
            <p:cNvPr id="161" name="椭圆 160"/>
            <p:cNvSpPr/>
            <p:nvPr/>
          </p:nvSpPr>
          <p:spPr>
            <a:xfrm>
              <a:off x="7710891" y="2808198"/>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62" name="标题 4"/>
            <p:cNvSpPr txBox="1">
              <a:spLocks/>
            </p:cNvSpPr>
            <p:nvPr/>
          </p:nvSpPr>
          <p:spPr>
            <a:xfrm>
              <a:off x="7740020" y="2902771"/>
              <a:ext cx="517805" cy="36004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方正兰亭黑简体" panose="02000000000000000000" pitchFamily="2" charset="-122"/>
                  <a:ea typeface="方正兰亭黑简体" panose="02000000000000000000" pitchFamily="2" charset="-122"/>
                </a:rPr>
                <a:t>0</a:t>
              </a:r>
              <a:r>
                <a:rPr lang="zh-CN" altLang="en-US" sz="1600" b="1" dirty="0">
                  <a:solidFill>
                    <a:schemeClr val="bg1"/>
                  </a:solidFill>
                  <a:latin typeface="方正兰亭黑简体" panose="02000000000000000000" pitchFamily="2" charset="-122"/>
                  <a:ea typeface="方正兰亭黑简体" panose="02000000000000000000" pitchFamily="2" charset="-122"/>
                </a:rPr>
                <a:t>２</a:t>
              </a:r>
              <a:endParaRPr lang="en-US" altLang="zh-CN" sz="160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163" name="矩形 162"/>
          <p:cNvSpPr/>
          <p:nvPr/>
        </p:nvSpPr>
        <p:spPr>
          <a:xfrm>
            <a:off x="8474538" y="2590377"/>
            <a:ext cx="2758205" cy="369324"/>
          </a:xfrm>
          <a:prstGeom prst="rect">
            <a:avLst/>
          </a:prstGeom>
        </p:spPr>
        <p:txBody>
          <a:bodyPr wrap="square" lIns="91431" tIns="45716" rIns="91431" bIns="45716">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164" name="矩形 47"/>
          <p:cNvSpPr>
            <a:spLocks noChangeArrowheads="1"/>
          </p:cNvSpPr>
          <p:nvPr/>
        </p:nvSpPr>
        <p:spPr bwMode="auto">
          <a:xfrm>
            <a:off x="8473851" y="2963626"/>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在此录入上述图表的综合说明，在此录入上述图表的综合描述说明。</a:t>
            </a:r>
          </a:p>
        </p:txBody>
      </p:sp>
      <p:grpSp>
        <p:nvGrpSpPr>
          <p:cNvPr id="182" name="组合 181"/>
          <p:cNvGrpSpPr/>
          <p:nvPr/>
        </p:nvGrpSpPr>
        <p:grpSpPr>
          <a:xfrm>
            <a:off x="7321723" y="4032334"/>
            <a:ext cx="546935" cy="546935"/>
            <a:chOff x="7321723" y="4032334"/>
            <a:chExt cx="546935" cy="546935"/>
          </a:xfrm>
        </p:grpSpPr>
        <p:sp>
          <p:nvSpPr>
            <p:cNvPr id="165" name="椭圆 164"/>
            <p:cNvSpPr/>
            <p:nvPr/>
          </p:nvSpPr>
          <p:spPr>
            <a:xfrm>
              <a:off x="7321723" y="4032334"/>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66" name="标题 4"/>
            <p:cNvSpPr txBox="1">
              <a:spLocks/>
            </p:cNvSpPr>
            <p:nvPr/>
          </p:nvSpPr>
          <p:spPr>
            <a:xfrm>
              <a:off x="7350852" y="4126907"/>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方正兰亭黑简体" panose="02000000000000000000" pitchFamily="2" charset="-122"/>
                  <a:ea typeface="方正兰亭黑简体" panose="02000000000000000000" pitchFamily="2" charset="-122"/>
                </a:rPr>
                <a:t>0</a:t>
              </a:r>
              <a:r>
                <a:rPr lang="zh-CN" altLang="en-US" sz="1600" b="1" dirty="0">
                  <a:solidFill>
                    <a:schemeClr val="bg1"/>
                  </a:solidFill>
                  <a:latin typeface="方正兰亭黑简体" panose="02000000000000000000" pitchFamily="2" charset="-122"/>
                  <a:ea typeface="方正兰亭黑简体" panose="02000000000000000000" pitchFamily="2" charset="-122"/>
                </a:rPr>
                <a:t>３</a:t>
              </a:r>
              <a:endParaRPr lang="en-US" altLang="zh-CN" sz="160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167" name="矩形 166"/>
          <p:cNvSpPr/>
          <p:nvPr/>
        </p:nvSpPr>
        <p:spPr>
          <a:xfrm>
            <a:off x="8085370" y="3814513"/>
            <a:ext cx="2758205" cy="369324"/>
          </a:xfrm>
          <a:prstGeom prst="rect">
            <a:avLst/>
          </a:prstGeom>
        </p:spPr>
        <p:txBody>
          <a:bodyPr wrap="square" lIns="91431" tIns="45716" rIns="91431" bIns="45716">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168" name="矩形 47"/>
          <p:cNvSpPr>
            <a:spLocks noChangeArrowheads="1"/>
          </p:cNvSpPr>
          <p:nvPr/>
        </p:nvSpPr>
        <p:spPr bwMode="auto">
          <a:xfrm>
            <a:off x="8084683" y="4187762"/>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在此录入上述图表的综合说明，在此录入上述图表的综合描述说明。</a:t>
            </a:r>
          </a:p>
        </p:txBody>
      </p:sp>
      <p:grpSp>
        <p:nvGrpSpPr>
          <p:cNvPr id="183" name="组合 182"/>
          <p:cNvGrpSpPr/>
          <p:nvPr/>
        </p:nvGrpSpPr>
        <p:grpSpPr>
          <a:xfrm>
            <a:off x="4110492" y="1656070"/>
            <a:ext cx="546935" cy="546935"/>
            <a:chOff x="4110492" y="1656070"/>
            <a:chExt cx="546935" cy="546935"/>
          </a:xfrm>
        </p:grpSpPr>
        <p:sp>
          <p:nvSpPr>
            <p:cNvPr id="169" name="椭圆 168"/>
            <p:cNvSpPr/>
            <p:nvPr/>
          </p:nvSpPr>
          <p:spPr>
            <a:xfrm>
              <a:off x="4110492" y="1656070"/>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70" name="标题 4"/>
            <p:cNvSpPr txBox="1">
              <a:spLocks/>
            </p:cNvSpPr>
            <p:nvPr/>
          </p:nvSpPr>
          <p:spPr>
            <a:xfrm>
              <a:off x="4139621" y="1750643"/>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方正兰亭黑简体" panose="02000000000000000000" pitchFamily="2" charset="-122"/>
                  <a:ea typeface="方正兰亭黑简体" panose="02000000000000000000" pitchFamily="2" charset="-122"/>
                </a:rPr>
                <a:t>0</a:t>
              </a:r>
              <a:r>
                <a:rPr lang="zh-CN" altLang="en-US" sz="1600" b="1" dirty="0">
                  <a:solidFill>
                    <a:schemeClr val="bg1"/>
                  </a:solidFill>
                  <a:latin typeface="方正兰亭黑简体" panose="02000000000000000000" pitchFamily="2" charset="-122"/>
                  <a:ea typeface="方正兰亭黑简体" panose="02000000000000000000" pitchFamily="2" charset="-122"/>
                </a:rPr>
                <a:t>４</a:t>
              </a:r>
              <a:endParaRPr lang="en-US" altLang="zh-CN" sz="160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171" name="矩形 170"/>
          <p:cNvSpPr/>
          <p:nvPr/>
        </p:nvSpPr>
        <p:spPr>
          <a:xfrm>
            <a:off x="1366038" y="1438249"/>
            <a:ext cx="2758205" cy="369324"/>
          </a:xfrm>
          <a:prstGeom prst="rect">
            <a:avLst/>
          </a:prstGeom>
        </p:spPr>
        <p:txBody>
          <a:bodyPr wrap="square" lIns="91431" tIns="45716" rIns="91431" bIns="45716">
            <a:spAutoFit/>
          </a:bodyPr>
          <a:lstStyle/>
          <a:p>
            <a:pPr algn="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172" name="矩形 47"/>
          <p:cNvSpPr>
            <a:spLocks noChangeArrowheads="1"/>
          </p:cNvSpPr>
          <p:nvPr/>
        </p:nvSpPr>
        <p:spPr bwMode="auto">
          <a:xfrm>
            <a:off x="1099907" y="1811498"/>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在此录入上述图表的综合说明，在此录入上述图表的综合描述说明</a:t>
            </a:r>
          </a:p>
        </p:txBody>
      </p:sp>
      <p:grpSp>
        <p:nvGrpSpPr>
          <p:cNvPr id="184" name="组合 183"/>
          <p:cNvGrpSpPr/>
          <p:nvPr/>
        </p:nvGrpSpPr>
        <p:grpSpPr>
          <a:xfrm>
            <a:off x="3966476" y="2926741"/>
            <a:ext cx="546935" cy="546935"/>
            <a:chOff x="3966476" y="2926741"/>
            <a:chExt cx="546935" cy="546935"/>
          </a:xfrm>
        </p:grpSpPr>
        <p:sp>
          <p:nvSpPr>
            <p:cNvPr id="173" name="椭圆 172"/>
            <p:cNvSpPr/>
            <p:nvPr/>
          </p:nvSpPr>
          <p:spPr>
            <a:xfrm>
              <a:off x="3966476" y="2926741"/>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74" name="标题 4"/>
            <p:cNvSpPr txBox="1">
              <a:spLocks/>
            </p:cNvSpPr>
            <p:nvPr/>
          </p:nvSpPr>
          <p:spPr>
            <a:xfrm>
              <a:off x="3995605" y="3021314"/>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方正兰亭黑简体" panose="02000000000000000000" pitchFamily="2" charset="-122"/>
                  <a:ea typeface="方正兰亭黑简体" panose="02000000000000000000" pitchFamily="2" charset="-122"/>
                </a:rPr>
                <a:t>0</a:t>
              </a:r>
              <a:r>
                <a:rPr lang="zh-CN" altLang="en-US" sz="1600" b="1" dirty="0">
                  <a:solidFill>
                    <a:schemeClr val="bg1"/>
                  </a:solidFill>
                  <a:latin typeface="方正兰亭黑简体" panose="02000000000000000000" pitchFamily="2" charset="-122"/>
                  <a:ea typeface="方正兰亭黑简体" panose="02000000000000000000" pitchFamily="2" charset="-122"/>
                </a:rPr>
                <a:t>５</a:t>
              </a:r>
              <a:endParaRPr lang="en-US" altLang="zh-CN" sz="160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175" name="矩形 174"/>
          <p:cNvSpPr/>
          <p:nvPr/>
        </p:nvSpPr>
        <p:spPr>
          <a:xfrm>
            <a:off x="1222022" y="2708920"/>
            <a:ext cx="2758205" cy="369324"/>
          </a:xfrm>
          <a:prstGeom prst="rect">
            <a:avLst/>
          </a:prstGeom>
        </p:spPr>
        <p:txBody>
          <a:bodyPr wrap="square" lIns="91431" tIns="45716" rIns="91431" bIns="45716">
            <a:spAutoFit/>
          </a:bodyPr>
          <a:lstStyle/>
          <a:p>
            <a:pPr algn="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176" name="矩形 47"/>
          <p:cNvSpPr>
            <a:spLocks noChangeArrowheads="1"/>
          </p:cNvSpPr>
          <p:nvPr/>
        </p:nvSpPr>
        <p:spPr bwMode="auto">
          <a:xfrm>
            <a:off x="955891" y="3082169"/>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在此录入上述图表的综合说明，在此录入上述图表的综合描述说明</a:t>
            </a:r>
          </a:p>
        </p:txBody>
      </p:sp>
      <p:grpSp>
        <p:nvGrpSpPr>
          <p:cNvPr id="185" name="组合 184"/>
          <p:cNvGrpSpPr/>
          <p:nvPr/>
        </p:nvGrpSpPr>
        <p:grpSpPr>
          <a:xfrm>
            <a:off x="4326516" y="4150877"/>
            <a:ext cx="546935" cy="546935"/>
            <a:chOff x="4326516" y="4150877"/>
            <a:chExt cx="546935" cy="546935"/>
          </a:xfrm>
        </p:grpSpPr>
        <p:sp>
          <p:nvSpPr>
            <p:cNvPr id="177" name="椭圆 176"/>
            <p:cNvSpPr/>
            <p:nvPr/>
          </p:nvSpPr>
          <p:spPr>
            <a:xfrm>
              <a:off x="4326516" y="4150877"/>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78" name="标题 4"/>
            <p:cNvSpPr txBox="1">
              <a:spLocks/>
            </p:cNvSpPr>
            <p:nvPr/>
          </p:nvSpPr>
          <p:spPr>
            <a:xfrm>
              <a:off x="4355645" y="4245450"/>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a:solidFill>
                    <a:schemeClr val="bg1"/>
                  </a:solidFill>
                  <a:latin typeface="方正兰亭黑简体" panose="02000000000000000000" pitchFamily="2" charset="-122"/>
                  <a:ea typeface="方正兰亭黑简体" panose="02000000000000000000" pitchFamily="2" charset="-122"/>
                </a:rPr>
                <a:t>0</a:t>
              </a:r>
              <a:r>
                <a:rPr lang="zh-CN" altLang="en-US" sz="1600" b="1" dirty="0">
                  <a:solidFill>
                    <a:schemeClr val="bg1"/>
                  </a:solidFill>
                  <a:latin typeface="方正兰亭黑简体" panose="02000000000000000000" pitchFamily="2" charset="-122"/>
                  <a:ea typeface="方正兰亭黑简体" panose="02000000000000000000" pitchFamily="2" charset="-122"/>
                </a:rPr>
                <a:t>６</a:t>
              </a:r>
              <a:endParaRPr lang="en-US" altLang="zh-CN" sz="160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179" name="矩形 178"/>
          <p:cNvSpPr/>
          <p:nvPr/>
        </p:nvSpPr>
        <p:spPr>
          <a:xfrm>
            <a:off x="1582062" y="3933056"/>
            <a:ext cx="2758205" cy="369324"/>
          </a:xfrm>
          <a:prstGeom prst="rect">
            <a:avLst/>
          </a:prstGeom>
        </p:spPr>
        <p:txBody>
          <a:bodyPr wrap="square" lIns="91431" tIns="45716" rIns="91431" bIns="45716">
            <a:spAutoFit/>
          </a:bodyPr>
          <a:lstStyle/>
          <a:p>
            <a:pPr algn="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180" name="矩形 47"/>
          <p:cNvSpPr>
            <a:spLocks noChangeArrowheads="1"/>
          </p:cNvSpPr>
          <p:nvPr/>
        </p:nvSpPr>
        <p:spPr bwMode="auto">
          <a:xfrm>
            <a:off x="1315931" y="4306305"/>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在此录入上述图表的综合说明，在此录入上述图表的综合描述说明</a:t>
            </a:r>
          </a:p>
        </p:txBody>
      </p:sp>
      <p:sp>
        <p:nvSpPr>
          <p:cNvPr id="181" name="标题 4"/>
          <p:cNvSpPr txBox="1">
            <a:spLocks/>
          </p:cNvSpPr>
          <p:nvPr/>
        </p:nvSpPr>
        <p:spPr>
          <a:xfrm>
            <a:off x="5737547" y="3098912"/>
            <a:ext cx="698327"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bg1"/>
                </a:solidFill>
                <a:latin typeface="方正兰亭黑简体" panose="02000000000000000000" pitchFamily="2" charset="-122"/>
                <a:ea typeface="方正兰亭黑简体" panose="02000000000000000000" pitchFamily="2" charset="-122"/>
              </a:rPr>
              <a:t>工作概述</a:t>
            </a:r>
            <a:endParaRPr lang="en-US" altLang="zh-CN" sz="2000" b="1" dirty="0">
              <a:solidFill>
                <a:schemeClr val="bg1"/>
              </a:solidFill>
              <a:latin typeface="方正兰亭黑简体" panose="02000000000000000000" pitchFamily="2" charset="-122"/>
              <a:ea typeface="方正兰亭黑简体" panose="02000000000000000000" pitchFamily="2" charset="-122"/>
            </a:endParaRPr>
          </a:p>
        </p:txBody>
      </p:sp>
      <p:sp>
        <p:nvSpPr>
          <p:cNvPr id="186" name="TextBox 185"/>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36969124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81"/>
                                        </p:tgtEl>
                                        <p:attrNameLst>
                                          <p:attrName>style.visibility</p:attrName>
                                        </p:attrNameLst>
                                      </p:cBhvr>
                                      <p:to>
                                        <p:strVal val="visible"/>
                                      </p:to>
                                    </p:set>
                                    <p:anim calcmode="lin" valueType="num">
                                      <p:cBhvr>
                                        <p:cTn id="11" dur="500" fill="hold"/>
                                        <p:tgtEl>
                                          <p:spTgt spid="181"/>
                                        </p:tgtEl>
                                        <p:attrNameLst>
                                          <p:attrName>ppt_w</p:attrName>
                                        </p:attrNameLst>
                                      </p:cBhvr>
                                      <p:tavLst>
                                        <p:tav tm="0">
                                          <p:val>
                                            <p:fltVal val="0"/>
                                          </p:val>
                                        </p:tav>
                                        <p:tav tm="100000">
                                          <p:val>
                                            <p:strVal val="#ppt_w"/>
                                          </p:val>
                                        </p:tav>
                                      </p:tavLst>
                                    </p:anim>
                                    <p:anim calcmode="lin" valueType="num">
                                      <p:cBhvr>
                                        <p:cTn id="12" dur="500" fill="hold"/>
                                        <p:tgtEl>
                                          <p:spTgt spid="181"/>
                                        </p:tgtEl>
                                        <p:attrNameLst>
                                          <p:attrName>ppt_h</p:attrName>
                                        </p:attrNameLst>
                                      </p:cBhvr>
                                      <p:tavLst>
                                        <p:tav tm="0">
                                          <p:val>
                                            <p:fltVal val="0"/>
                                          </p:val>
                                        </p:tav>
                                        <p:tav tm="100000">
                                          <p:val>
                                            <p:strVal val="#ppt_h"/>
                                          </p:val>
                                        </p:tav>
                                      </p:tavLst>
                                    </p:anim>
                                    <p:animEffect transition="in" filter="fade">
                                      <p:cBhvr>
                                        <p:cTn id="13" dur="500"/>
                                        <p:tgtEl>
                                          <p:spTgt spid="181"/>
                                        </p:tgtEl>
                                      </p:cBhvr>
                                    </p:animEffect>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159"/>
                                        </p:tgtEl>
                                        <p:attrNameLst>
                                          <p:attrName>style.visibility</p:attrName>
                                        </p:attrNameLst>
                                      </p:cBhvr>
                                      <p:to>
                                        <p:strVal val="visible"/>
                                      </p:to>
                                    </p:set>
                                    <p:anim calcmode="lin" valueType="num">
                                      <p:cBhvr additive="base">
                                        <p:cTn id="22" dur="500" fill="hold"/>
                                        <p:tgtEl>
                                          <p:spTgt spid="159"/>
                                        </p:tgtEl>
                                        <p:attrNameLst>
                                          <p:attrName>ppt_x</p:attrName>
                                        </p:attrNameLst>
                                      </p:cBhvr>
                                      <p:tavLst>
                                        <p:tav tm="0">
                                          <p:val>
                                            <p:strVal val="1+#ppt_w/2"/>
                                          </p:val>
                                        </p:tav>
                                        <p:tav tm="100000">
                                          <p:val>
                                            <p:strVal val="#ppt_x"/>
                                          </p:val>
                                        </p:tav>
                                      </p:tavLst>
                                    </p:anim>
                                    <p:anim calcmode="lin" valueType="num">
                                      <p:cBhvr additive="base">
                                        <p:cTn id="23" dur="500" fill="hold"/>
                                        <p:tgtEl>
                                          <p:spTgt spid="15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60"/>
                                        </p:tgtEl>
                                        <p:attrNameLst>
                                          <p:attrName>style.visibility</p:attrName>
                                        </p:attrNameLst>
                                      </p:cBhvr>
                                      <p:to>
                                        <p:strVal val="visible"/>
                                      </p:to>
                                    </p:set>
                                    <p:anim calcmode="lin" valueType="num">
                                      <p:cBhvr additive="base">
                                        <p:cTn id="27" dur="500" fill="hold"/>
                                        <p:tgtEl>
                                          <p:spTgt spid="160"/>
                                        </p:tgtEl>
                                        <p:attrNameLst>
                                          <p:attrName>ppt_x</p:attrName>
                                        </p:attrNameLst>
                                      </p:cBhvr>
                                      <p:tavLst>
                                        <p:tav tm="0">
                                          <p:val>
                                            <p:strVal val="1+#ppt_w/2"/>
                                          </p:val>
                                        </p:tav>
                                        <p:tav tm="100000">
                                          <p:val>
                                            <p:strVal val="#ppt_x"/>
                                          </p:val>
                                        </p:tav>
                                      </p:tavLst>
                                    </p:anim>
                                    <p:anim calcmode="lin" valueType="num">
                                      <p:cBhvr additive="base">
                                        <p:cTn id="28" dur="500" fill="hold"/>
                                        <p:tgtEl>
                                          <p:spTgt spid="16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1+#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grpId="0" nodeType="afterEffect">
                                  <p:stCondLst>
                                    <p:cond delay="0"/>
                                  </p:stCondLst>
                                  <p:childTnLst>
                                    <p:set>
                                      <p:cBhvr>
                                        <p:cTn id="36" dur="1" fill="hold">
                                          <p:stCondLst>
                                            <p:cond delay="0"/>
                                          </p:stCondLst>
                                        </p:cTn>
                                        <p:tgtEl>
                                          <p:spTgt spid="163"/>
                                        </p:tgtEl>
                                        <p:attrNameLst>
                                          <p:attrName>style.visibility</p:attrName>
                                        </p:attrNameLst>
                                      </p:cBhvr>
                                      <p:to>
                                        <p:strVal val="visible"/>
                                      </p:to>
                                    </p:set>
                                    <p:anim calcmode="lin" valueType="num">
                                      <p:cBhvr additive="base">
                                        <p:cTn id="37" dur="500" fill="hold"/>
                                        <p:tgtEl>
                                          <p:spTgt spid="163"/>
                                        </p:tgtEl>
                                        <p:attrNameLst>
                                          <p:attrName>ppt_x</p:attrName>
                                        </p:attrNameLst>
                                      </p:cBhvr>
                                      <p:tavLst>
                                        <p:tav tm="0">
                                          <p:val>
                                            <p:strVal val="1+#ppt_w/2"/>
                                          </p:val>
                                        </p:tav>
                                        <p:tav tm="100000">
                                          <p:val>
                                            <p:strVal val="#ppt_x"/>
                                          </p:val>
                                        </p:tav>
                                      </p:tavLst>
                                    </p:anim>
                                    <p:anim calcmode="lin" valueType="num">
                                      <p:cBhvr additive="base">
                                        <p:cTn id="38" dur="500" fill="hold"/>
                                        <p:tgtEl>
                                          <p:spTgt spid="163"/>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grpId="0" nodeType="afterEffect">
                                  <p:stCondLst>
                                    <p:cond delay="0"/>
                                  </p:stCondLst>
                                  <p:childTnLst>
                                    <p:set>
                                      <p:cBhvr>
                                        <p:cTn id="41" dur="1" fill="hold">
                                          <p:stCondLst>
                                            <p:cond delay="0"/>
                                          </p:stCondLst>
                                        </p:cTn>
                                        <p:tgtEl>
                                          <p:spTgt spid="164"/>
                                        </p:tgtEl>
                                        <p:attrNameLst>
                                          <p:attrName>style.visibility</p:attrName>
                                        </p:attrNameLst>
                                      </p:cBhvr>
                                      <p:to>
                                        <p:strVal val="visible"/>
                                      </p:to>
                                    </p:set>
                                    <p:anim calcmode="lin" valueType="num">
                                      <p:cBhvr additive="base">
                                        <p:cTn id="42" dur="500" fill="hold"/>
                                        <p:tgtEl>
                                          <p:spTgt spid="164"/>
                                        </p:tgtEl>
                                        <p:attrNameLst>
                                          <p:attrName>ppt_x</p:attrName>
                                        </p:attrNameLst>
                                      </p:cBhvr>
                                      <p:tavLst>
                                        <p:tav tm="0">
                                          <p:val>
                                            <p:strVal val="1+#ppt_w/2"/>
                                          </p:val>
                                        </p:tav>
                                        <p:tav tm="100000">
                                          <p:val>
                                            <p:strVal val="#ppt_x"/>
                                          </p:val>
                                        </p:tav>
                                      </p:tavLst>
                                    </p:anim>
                                    <p:anim calcmode="lin" valueType="num">
                                      <p:cBhvr additive="base">
                                        <p:cTn id="43" dur="500" fill="hold"/>
                                        <p:tgtEl>
                                          <p:spTgt spid="164"/>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2" fill="hold" nodeType="afterEffect">
                                  <p:stCondLst>
                                    <p:cond delay="0"/>
                                  </p:stCondLst>
                                  <p:childTnLst>
                                    <p:set>
                                      <p:cBhvr>
                                        <p:cTn id="46" dur="1" fill="hold">
                                          <p:stCondLst>
                                            <p:cond delay="0"/>
                                          </p:stCondLst>
                                        </p:cTn>
                                        <p:tgtEl>
                                          <p:spTgt spid="182"/>
                                        </p:tgtEl>
                                        <p:attrNameLst>
                                          <p:attrName>style.visibility</p:attrName>
                                        </p:attrNameLst>
                                      </p:cBhvr>
                                      <p:to>
                                        <p:strVal val="visible"/>
                                      </p:to>
                                    </p:set>
                                    <p:anim calcmode="lin" valueType="num">
                                      <p:cBhvr additive="base">
                                        <p:cTn id="47" dur="500" fill="hold"/>
                                        <p:tgtEl>
                                          <p:spTgt spid="182"/>
                                        </p:tgtEl>
                                        <p:attrNameLst>
                                          <p:attrName>ppt_x</p:attrName>
                                        </p:attrNameLst>
                                      </p:cBhvr>
                                      <p:tavLst>
                                        <p:tav tm="0">
                                          <p:val>
                                            <p:strVal val="1+#ppt_w/2"/>
                                          </p:val>
                                        </p:tav>
                                        <p:tav tm="100000">
                                          <p:val>
                                            <p:strVal val="#ppt_x"/>
                                          </p:val>
                                        </p:tav>
                                      </p:tavLst>
                                    </p:anim>
                                    <p:anim calcmode="lin" valueType="num">
                                      <p:cBhvr additive="base">
                                        <p:cTn id="48" dur="500" fill="hold"/>
                                        <p:tgtEl>
                                          <p:spTgt spid="182"/>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2" fill="hold" grpId="0" nodeType="afterEffect">
                                  <p:stCondLst>
                                    <p:cond delay="0"/>
                                  </p:stCondLst>
                                  <p:childTnLst>
                                    <p:set>
                                      <p:cBhvr>
                                        <p:cTn id="51" dur="1" fill="hold">
                                          <p:stCondLst>
                                            <p:cond delay="0"/>
                                          </p:stCondLst>
                                        </p:cTn>
                                        <p:tgtEl>
                                          <p:spTgt spid="167"/>
                                        </p:tgtEl>
                                        <p:attrNameLst>
                                          <p:attrName>style.visibility</p:attrName>
                                        </p:attrNameLst>
                                      </p:cBhvr>
                                      <p:to>
                                        <p:strVal val="visible"/>
                                      </p:to>
                                    </p:set>
                                    <p:anim calcmode="lin" valueType="num">
                                      <p:cBhvr additive="base">
                                        <p:cTn id="52" dur="500" fill="hold"/>
                                        <p:tgtEl>
                                          <p:spTgt spid="167"/>
                                        </p:tgtEl>
                                        <p:attrNameLst>
                                          <p:attrName>ppt_x</p:attrName>
                                        </p:attrNameLst>
                                      </p:cBhvr>
                                      <p:tavLst>
                                        <p:tav tm="0">
                                          <p:val>
                                            <p:strVal val="1+#ppt_w/2"/>
                                          </p:val>
                                        </p:tav>
                                        <p:tav tm="100000">
                                          <p:val>
                                            <p:strVal val="#ppt_x"/>
                                          </p:val>
                                        </p:tav>
                                      </p:tavLst>
                                    </p:anim>
                                    <p:anim calcmode="lin" valueType="num">
                                      <p:cBhvr additive="base">
                                        <p:cTn id="53" dur="500" fill="hold"/>
                                        <p:tgtEl>
                                          <p:spTgt spid="167"/>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2" fill="hold" grpId="0" nodeType="afterEffect">
                                  <p:stCondLst>
                                    <p:cond delay="0"/>
                                  </p:stCondLst>
                                  <p:childTnLst>
                                    <p:set>
                                      <p:cBhvr>
                                        <p:cTn id="56" dur="1" fill="hold">
                                          <p:stCondLst>
                                            <p:cond delay="0"/>
                                          </p:stCondLst>
                                        </p:cTn>
                                        <p:tgtEl>
                                          <p:spTgt spid="168"/>
                                        </p:tgtEl>
                                        <p:attrNameLst>
                                          <p:attrName>style.visibility</p:attrName>
                                        </p:attrNameLst>
                                      </p:cBhvr>
                                      <p:to>
                                        <p:strVal val="visible"/>
                                      </p:to>
                                    </p:set>
                                    <p:anim calcmode="lin" valueType="num">
                                      <p:cBhvr additive="base">
                                        <p:cTn id="57" dur="500" fill="hold"/>
                                        <p:tgtEl>
                                          <p:spTgt spid="168"/>
                                        </p:tgtEl>
                                        <p:attrNameLst>
                                          <p:attrName>ppt_x</p:attrName>
                                        </p:attrNameLst>
                                      </p:cBhvr>
                                      <p:tavLst>
                                        <p:tav tm="0">
                                          <p:val>
                                            <p:strVal val="1+#ppt_w/2"/>
                                          </p:val>
                                        </p:tav>
                                        <p:tav tm="100000">
                                          <p:val>
                                            <p:strVal val="#ppt_x"/>
                                          </p:val>
                                        </p:tav>
                                      </p:tavLst>
                                    </p:anim>
                                    <p:anim calcmode="lin" valueType="num">
                                      <p:cBhvr additive="base">
                                        <p:cTn id="58" dur="500" fill="hold"/>
                                        <p:tgtEl>
                                          <p:spTgt spid="168"/>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8" fill="hold" nodeType="afterEffect">
                                  <p:stCondLst>
                                    <p:cond delay="0"/>
                                  </p:stCondLst>
                                  <p:childTnLst>
                                    <p:set>
                                      <p:cBhvr>
                                        <p:cTn id="61" dur="1" fill="hold">
                                          <p:stCondLst>
                                            <p:cond delay="0"/>
                                          </p:stCondLst>
                                        </p:cTn>
                                        <p:tgtEl>
                                          <p:spTgt spid="183"/>
                                        </p:tgtEl>
                                        <p:attrNameLst>
                                          <p:attrName>style.visibility</p:attrName>
                                        </p:attrNameLst>
                                      </p:cBhvr>
                                      <p:to>
                                        <p:strVal val="visible"/>
                                      </p:to>
                                    </p:set>
                                    <p:anim calcmode="lin" valueType="num">
                                      <p:cBhvr additive="base">
                                        <p:cTn id="62" dur="500" fill="hold"/>
                                        <p:tgtEl>
                                          <p:spTgt spid="183"/>
                                        </p:tgtEl>
                                        <p:attrNameLst>
                                          <p:attrName>ppt_x</p:attrName>
                                        </p:attrNameLst>
                                      </p:cBhvr>
                                      <p:tavLst>
                                        <p:tav tm="0">
                                          <p:val>
                                            <p:strVal val="0-#ppt_w/2"/>
                                          </p:val>
                                        </p:tav>
                                        <p:tav tm="100000">
                                          <p:val>
                                            <p:strVal val="#ppt_x"/>
                                          </p:val>
                                        </p:tav>
                                      </p:tavLst>
                                    </p:anim>
                                    <p:anim calcmode="lin" valueType="num">
                                      <p:cBhvr additive="base">
                                        <p:cTn id="63" dur="500" fill="hold"/>
                                        <p:tgtEl>
                                          <p:spTgt spid="183"/>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 presetClass="entr" presetSubtype="8" fill="hold" grpId="0" nodeType="afterEffect">
                                  <p:stCondLst>
                                    <p:cond delay="0"/>
                                  </p:stCondLst>
                                  <p:childTnLst>
                                    <p:set>
                                      <p:cBhvr>
                                        <p:cTn id="66" dur="1" fill="hold">
                                          <p:stCondLst>
                                            <p:cond delay="0"/>
                                          </p:stCondLst>
                                        </p:cTn>
                                        <p:tgtEl>
                                          <p:spTgt spid="171"/>
                                        </p:tgtEl>
                                        <p:attrNameLst>
                                          <p:attrName>style.visibility</p:attrName>
                                        </p:attrNameLst>
                                      </p:cBhvr>
                                      <p:to>
                                        <p:strVal val="visible"/>
                                      </p:to>
                                    </p:set>
                                    <p:anim calcmode="lin" valueType="num">
                                      <p:cBhvr additive="base">
                                        <p:cTn id="67" dur="500" fill="hold"/>
                                        <p:tgtEl>
                                          <p:spTgt spid="171"/>
                                        </p:tgtEl>
                                        <p:attrNameLst>
                                          <p:attrName>ppt_x</p:attrName>
                                        </p:attrNameLst>
                                      </p:cBhvr>
                                      <p:tavLst>
                                        <p:tav tm="0">
                                          <p:val>
                                            <p:strVal val="0-#ppt_w/2"/>
                                          </p:val>
                                        </p:tav>
                                        <p:tav tm="100000">
                                          <p:val>
                                            <p:strVal val="#ppt_x"/>
                                          </p:val>
                                        </p:tav>
                                      </p:tavLst>
                                    </p:anim>
                                    <p:anim calcmode="lin" valueType="num">
                                      <p:cBhvr additive="base">
                                        <p:cTn id="68" dur="500" fill="hold"/>
                                        <p:tgtEl>
                                          <p:spTgt spid="171"/>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 presetClass="entr" presetSubtype="8" fill="hold" grpId="0" nodeType="afterEffect">
                                  <p:stCondLst>
                                    <p:cond delay="0"/>
                                  </p:stCondLst>
                                  <p:childTnLst>
                                    <p:set>
                                      <p:cBhvr>
                                        <p:cTn id="71" dur="1" fill="hold">
                                          <p:stCondLst>
                                            <p:cond delay="0"/>
                                          </p:stCondLst>
                                        </p:cTn>
                                        <p:tgtEl>
                                          <p:spTgt spid="172"/>
                                        </p:tgtEl>
                                        <p:attrNameLst>
                                          <p:attrName>style.visibility</p:attrName>
                                        </p:attrNameLst>
                                      </p:cBhvr>
                                      <p:to>
                                        <p:strVal val="visible"/>
                                      </p:to>
                                    </p:set>
                                    <p:anim calcmode="lin" valueType="num">
                                      <p:cBhvr additive="base">
                                        <p:cTn id="72" dur="500" fill="hold"/>
                                        <p:tgtEl>
                                          <p:spTgt spid="172"/>
                                        </p:tgtEl>
                                        <p:attrNameLst>
                                          <p:attrName>ppt_x</p:attrName>
                                        </p:attrNameLst>
                                      </p:cBhvr>
                                      <p:tavLst>
                                        <p:tav tm="0">
                                          <p:val>
                                            <p:strVal val="0-#ppt_w/2"/>
                                          </p:val>
                                        </p:tav>
                                        <p:tav tm="100000">
                                          <p:val>
                                            <p:strVal val="#ppt_x"/>
                                          </p:val>
                                        </p:tav>
                                      </p:tavLst>
                                    </p:anim>
                                    <p:anim calcmode="lin" valueType="num">
                                      <p:cBhvr additive="base">
                                        <p:cTn id="73" dur="500" fill="hold"/>
                                        <p:tgtEl>
                                          <p:spTgt spid="172"/>
                                        </p:tgtEl>
                                        <p:attrNameLst>
                                          <p:attrName>ppt_y</p:attrName>
                                        </p:attrNameLst>
                                      </p:cBhvr>
                                      <p:tavLst>
                                        <p:tav tm="0">
                                          <p:val>
                                            <p:strVal val="#ppt_y"/>
                                          </p:val>
                                        </p:tav>
                                        <p:tav tm="100000">
                                          <p:val>
                                            <p:strVal val="#ppt_y"/>
                                          </p:val>
                                        </p:tav>
                                      </p:tavLst>
                                    </p:anim>
                                  </p:childTnLst>
                                </p:cTn>
                              </p:par>
                            </p:childTnLst>
                          </p:cTn>
                        </p:par>
                        <p:par>
                          <p:cTn id="74" fill="hold">
                            <p:stCondLst>
                              <p:cond delay="7000"/>
                            </p:stCondLst>
                            <p:childTnLst>
                              <p:par>
                                <p:cTn id="75" presetID="2" presetClass="entr" presetSubtype="8" fill="hold" nodeType="afterEffect">
                                  <p:stCondLst>
                                    <p:cond delay="0"/>
                                  </p:stCondLst>
                                  <p:childTnLst>
                                    <p:set>
                                      <p:cBhvr>
                                        <p:cTn id="76" dur="1" fill="hold">
                                          <p:stCondLst>
                                            <p:cond delay="0"/>
                                          </p:stCondLst>
                                        </p:cTn>
                                        <p:tgtEl>
                                          <p:spTgt spid="184"/>
                                        </p:tgtEl>
                                        <p:attrNameLst>
                                          <p:attrName>style.visibility</p:attrName>
                                        </p:attrNameLst>
                                      </p:cBhvr>
                                      <p:to>
                                        <p:strVal val="visible"/>
                                      </p:to>
                                    </p:set>
                                    <p:anim calcmode="lin" valueType="num">
                                      <p:cBhvr additive="base">
                                        <p:cTn id="77" dur="500" fill="hold"/>
                                        <p:tgtEl>
                                          <p:spTgt spid="184"/>
                                        </p:tgtEl>
                                        <p:attrNameLst>
                                          <p:attrName>ppt_x</p:attrName>
                                        </p:attrNameLst>
                                      </p:cBhvr>
                                      <p:tavLst>
                                        <p:tav tm="0">
                                          <p:val>
                                            <p:strVal val="0-#ppt_w/2"/>
                                          </p:val>
                                        </p:tav>
                                        <p:tav tm="100000">
                                          <p:val>
                                            <p:strVal val="#ppt_x"/>
                                          </p:val>
                                        </p:tav>
                                      </p:tavLst>
                                    </p:anim>
                                    <p:anim calcmode="lin" valueType="num">
                                      <p:cBhvr additive="base">
                                        <p:cTn id="78" dur="500" fill="hold"/>
                                        <p:tgtEl>
                                          <p:spTgt spid="184"/>
                                        </p:tgtEl>
                                        <p:attrNameLst>
                                          <p:attrName>ppt_y</p:attrName>
                                        </p:attrNameLst>
                                      </p:cBhvr>
                                      <p:tavLst>
                                        <p:tav tm="0">
                                          <p:val>
                                            <p:strVal val="#ppt_y"/>
                                          </p:val>
                                        </p:tav>
                                        <p:tav tm="100000">
                                          <p:val>
                                            <p:strVal val="#ppt_y"/>
                                          </p:val>
                                        </p:tav>
                                      </p:tavLst>
                                    </p:anim>
                                  </p:childTnLst>
                                </p:cTn>
                              </p:par>
                            </p:childTnLst>
                          </p:cTn>
                        </p:par>
                        <p:par>
                          <p:cTn id="79" fill="hold">
                            <p:stCondLst>
                              <p:cond delay="7500"/>
                            </p:stCondLst>
                            <p:childTnLst>
                              <p:par>
                                <p:cTn id="80" presetID="2" presetClass="entr" presetSubtype="8" fill="hold" grpId="0" nodeType="afterEffect">
                                  <p:stCondLst>
                                    <p:cond delay="0"/>
                                  </p:stCondLst>
                                  <p:childTnLst>
                                    <p:set>
                                      <p:cBhvr>
                                        <p:cTn id="81" dur="1" fill="hold">
                                          <p:stCondLst>
                                            <p:cond delay="0"/>
                                          </p:stCondLst>
                                        </p:cTn>
                                        <p:tgtEl>
                                          <p:spTgt spid="175"/>
                                        </p:tgtEl>
                                        <p:attrNameLst>
                                          <p:attrName>style.visibility</p:attrName>
                                        </p:attrNameLst>
                                      </p:cBhvr>
                                      <p:to>
                                        <p:strVal val="visible"/>
                                      </p:to>
                                    </p:set>
                                    <p:anim calcmode="lin" valueType="num">
                                      <p:cBhvr additive="base">
                                        <p:cTn id="82" dur="500" fill="hold"/>
                                        <p:tgtEl>
                                          <p:spTgt spid="175"/>
                                        </p:tgtEl>
                                        <p:attrNameLst>
                                          <p:attrName>ppt_x</p:attrName>
                                        </p:attrNameLst>
                                      </p:cBhvr>
                                      <p:tavLst>
                                        <p:tav tm="0">
                                          <p:val>
                                            <p:strVal val="0-#ppt_w/2"/>
                                          </p:val>
                                        </p:tav>
                                        <p:tav tm="100000">
                                          <p:val>
                                            <p:strVal val="#ppt_x"/>
                                          </p:val>
                                        </p:tav>
                                      </p:tavLst>
                                    </p:anim>
                                    <p:anim calcmode="lin" valueType="num">
                                      <p:cBhvr additive="base">
                                        <p:cTn id="83" dur="500" fill="hold"/>
                                        <p:tgtEl>
                                          <p:spTgt spid="175"/>
                                        </p:tgtEl>
                                        <p:attrNameLst>
                                          <p:attrName>ppt_y</p:attrName>
                                        </p:attrNameLst>
                                      </p:cBhvr>
                                      <p:tavLst>
                                        <p:tav tm="0">
                                          <p:val>
                                            <p:strVal val="#ppt_y"/>
                                          </p:val>
                                        </p:tav>
                                        <p:tav tm="100000">
                                          <p:val>
                                            <p:strVal val="#ppt_y"/>
                                          </p:val>
                                        </p:tav>
                                      </p:tavLst>
                                    </p:anim>
                                  </p:childTnLst>
                                </p:cTn>
                              </p:par>
                            </p:childTnLst>
                          </p:cTn>
                        </p:par>
                        <p:par>
                          <p:cTn id="84" fill="hold">
                            <p:stCondLst>
                              <p:cond delay="8000"/>
                            </p:stCondLst>
                            <p:childTnLst>
                              <p:par>
                                <p:cTn id="85" presetID="2" presetClass="entr" presetSubtype="8" fill="hold" grpId="0" nodeType="afterEffect">
                                  <p:stCondLst>
                                    <p:cond delay="0"/>
                                  </p:stCondLst>
                                  <p:childTnLst>
                                    <p:set>
                                      <p:cBhvr>
                                        <p:cTn id="86" dur="1" fill="hold">
                                          <p:stCondLst>
                                            <p:cond delay="0"/>
                                          </p:stCondLst>
                                        </p:cTn>
                                        <p:tgtEl>
                                          <p:spTgt spid="176"/>
                                        </p:tgtEl>
                                        <p:attrNameLst>
                                          <p:attrName>style.visibility</p:attrName>
                                        </p:attrNameLst>
                                      </p:cBhvr>
                                      <p:to>
                                        <p:strVal val="visible"/>
                                      </p:to>
                                    </p:set>
                                    <p:anim calcmode="lin" valueType="num">
                                      <p:cBhvr additive="base">
                                        <p:cTn id="87" dur="500" fill="hold"/>
                                        <p:tgtEl>
                                          <p:spTgt spid="176"/>
                                        </p:tgtEl>
                                        <p:attrNameLst>
                                          <p:attrName>ppt_x</p:attrName>
                                        </p:attrNameLst>
                                      </p:cBhvr>
                                      <p:tavLst>
                                        <p:tav tm="0">
                                          <p:val>
                                            <p:strVal val="0-#ppt_w/2"/>
                                          </p:val>
                                        </p:tav>
                                        <p:tav tm="100000">
                                          <p:val>
                                            <p:strVal val="#ppt_x"/>
                                          </p:val>
                                        </p:tav>
                                      </p:tavLst>
                                    </p:anim>
                                    <p:anim calcmode="lin" valueType="num">
                                      <p:cBhvr additive="base">
                                        <p:cTn id="88" dur="500" fill="hold"/>
                                        <p:tgtEl>
                                          <p:spTgt spid="176"/>
                                        </p:tgtEl>
                                        <p:attrNameLst>
                                          <p:attrName>ppt_y</p:attrName>
                                        </p:attrNameLst>
                                      </p:cBhvr>
                                      <p:tavLst>
                                        <p:tav tm="0">
                                          <p:val>
                                            <p:strVal val="#ppt_y"/>
                                          </p:val>
                                        </p:tav>
                                        <p:tav tm="100000">
                                          <p:val>
                                            <p:strVal val="#ppt_y"/>
                                          </p:val>
                                        </p:tav>
                                      </p:tavLst>
                                    </p:anim>
                                  </p:childTnLst>
                                </p:cTn>
                              </p:par>
                            </p:childTnLst>
                          </p:cTn>
                        </p:par>
                        <p:par>
                          <p:cTn id="89" fill="hold">
                            <p:stCondLst>
                              <p:cond delay="8500"/>
                            </p:stCondLst>
                            <p:childTnLst>
                              <p:par>
                                <p:cTn id="90" presetID="2" presetClass="entr" presetSubtype="8" fill="hold" nodeType="afterEffect">
                                  <p:stCondLst>
                                    <p:cond delay="0"/>
                                  </p:stCondLst>
                                  <p:childTnLst>
                                    <p:set>
                                      <p:cBhvr>
                                        <p:cTn id="91" dur="1" fill="hold">
                                          <p:stCondLst>
                                            <p:cond delay="0"/>
                                          </p:stCondLst>
                                        </p:cTn>
                                        <p:tgtEl>
                                          <p:spTgt spid="185"/>
                                        </p:tgtEl>
                                        <p:attrNameLst>
                                          <p:attrName>style.visibility</p:attrName>
                                        </p:attrNameLst>
                                      </p:cBhvr>
                                      <p:to>
                                        <p:strVal val="visible"/>
                                      </p:to>
                                    </p:set>
                                    <p:anim calcmode="lin" valueType="num">
                                      <p:cBhvr additive="base">
                                        <p:cTn id="92" dur="500" fill="hold"/>
                                        <p:tgtEl>
                                          <p:spTgt spid="185"/>
                                        </p:tgtEl>
                                        <p:attrNameLst>
                                          <p:attrName>ppt_x</p:attrName>
                                        </p:attrNameLst>
                                      </p:cBhvr>
                                      <p:tavLst>
                                        <p:tav tm="0">
                                          <p:val>
                                            <p:strVal val="0-#ppt_w/2"/>
                                          </p:val>
                                        </p:tav>
                                        <p:tav tm="100000">
                                          <p:val>
                                            <p:strVal val="#ppt_x"/>
                                          </p:val>
                                        </p:tav>
                                      </p:tavLst>
                                    </p:anim>
                                    <p:anim calcmode="lin" valueType="num">
                                      <p:cBhvr additive="base">
                                        <p:cTn id="93" dur="500" fill="hold"/>
                                        <p:tgtEl>
                                          <p:spTgt spid="185"/>
                                        </p:tgtEl>
                                        <p:attrNameLst>
                                          <p:attrName>ppt_y</p:attrName>
                                        </p:attrNameLst>
                                      </p:cBhvr>
                                      <p:tavLst>
                                        <p:tav tm="0">
                                          <p:val>
                                            <p:strVal val="#ppt_y"/>
                                          </p:val>
                                        </p:tav>
                                        <p:tav tm="100000">
                                          <p:val>
                                            <p:strVal val="#ppt_y"/>
                                          </p:val>
                                        </p:tav>
                                      </p:tavLst>
                                    </p:anim>
                                  </p:childTnLst>
                                </p:cTn>
                              </p:par>
                            </p:childTnLst>
                          </p:cTn>
                        </p:par>
                        <p:par>
                          <p:cTn id="94" fill="hold">
                            <p:stCondLst>
                              <p:cond delay="9000"/>
                            </p:stCondLst>
                            <p:childTnLst>
                              <p:par>
                                <p:cTn id="95" presetID="2" presetClass="entr" presetSubtype="8" fill="hold" grpId="0" nodeType="afterEffect">
                                  <p:stCondLst>
                                    <p:cond delay="0"/>
                                  </p:stCondLst>
                                  <p:childTnLst>
                                    <p:set>
                                      <p:cBhvr>
                                        <p:cTn id="96" dur="1" fill="hold">
                                          <p:stCondLst>
                                            <p:cond delay="0"/>
                                          </p:stCondLst>
                                        </p:cTn>
                                        <p:tgtEl>
                                          <p:spTgt spid="179"/>
                                        </p:tgtEl>
                                        <p:attrNameLst>
                                          <p:attrName>style.visibility</p:attrName>
                                        </p:attrNameLst>
                                      </p:cBhvr>
                                      <p:to>
                                        <p:strVal val="visible"/>
                                      </p:to>
                                    </p:set>
                                    <p:anim calcmode="lin" valueType="num">
                                      <p:cBhvr additive="base">
                                        <p:cTn id="97" dur="500" fill="hold"/>
                                        <p:tgtEl>
                                          <p:spTgt spid="179"/>
                                        </p:tgtEl>
                                        <p:attrNameLst>
                                          <p:attrName>ppt_x</p:attrName>
                                        </p:attrNameLst>
                                      </p:cBhvr>
                                      <p:tavLst>
                                        <p:tav tm="0">
                                          <p:val>
                                            <p:strVal val="0-#ppt_w/2"/>
                                          </p:val>
                                        </p:tav>
                                        <p:tav tm="100000">
                                          <p:val>
                                            <p:strVal val="#ppt_x"/>
                                          </p:val>
                                        </p:tav>
                                      </p:tavLst>
                                    </p:anim>
                                    <p:anim calcmode="lin" valueType="num">
                                      <p:cBhvr additive="base">
                                        <p:cTn id="98" dur="500" fill="hold"/>
                                        <p:tgtEl>
                                          <p:spTgt spid="179"/>
                                        </p:tgtEl>
                                        <p:attrNameLst>
                                          <p:attrName>ppt_y</p:attrName>
                                        </p:attrNameLst>
                                      </p:cBhvr>
                                      <p:tavLst>
                                        <p:tav tm="0">
                                          <p:val>
                                            <p:strVal val="#ppt_y"/>
                                          </p:val>
                                        </p:tav>
                                        <p:tav tm="100000">
                                          <p:val>
                                            <p:strVal val="#ppt_y"/>
                                          </p:val>
                                        </p:tav>
                                      </p:tavLst>
                                    </p:anim>
                                  </p:childTnLst>
                                </p:cTn>
                              </p:par>
                            </p:childTnLst>
                          </p:cTn>
                        </p:par>
                        <p:par>
                          <p:cTn id="99" fill="hold">
                            <p:stCondLst>
                              <p:cond delay="9500"/>
                            </p:stCondLst>
                            <p:childTnLst>
                              <p:par>
                                <p:cTn id="100" presetID="2" presetClass="entr" presetSubtype="8" fill="hold" grpId="0" nodeType="afterEffect">
                                  <p:stCondLst>
                                    <p:cond delay="0"/>
                                  </p:stCondLst>
                                  <p:childTnLst>
                                    <p:set>
                                      <p:cBhvr>
                                        <p:cTn id="101" dur="1" fill="hold">
                                          <p:stCondLst>
                                            <p:cond delay="0"/>
                                          </p:stCondLst>
                                        </p:cTn>
                                        <p:tgtEl>
                                          <p:spTgt spid="180"/>
                                        </p:tgtEl>
                                        <p:attrNameLst>
                                          <p:attrName>style.visibility</p:attrName>
                                        </p:attrNameLst>
                                      </p:cBhvr>
                                      <p:to>
                                        <p:strVal val="visible"/>
                                      </p:to>
                                    </p:set>
                                    <p:anim calcmode="lin" valueType="num">
                                      <p:cBhvr additive="base">
                                        <p:cTn id="102" dur="500" fill="hold"/>
                                        <p:tgtEl>
                                          <p:spTgt spid="180"/>
                                        </p:tgtEl>
                                        <p:attrNameLst>
                                          <p:attrName>ppt_x</p:attrName>
                                        </p:attrNameLst>
                                      </p:cBhvr>
                                      <p:tavLst>
                                        <p:tav tm="0">
                                          <p:val>
                                            <p:strVal val="0-#ppt_w/2"/>
                                          </p:val>
                                        </p:tav>
                                        <p:tav tm="100000">
                                          <p:val>
                                            <p:strVal val="#ppt_x"/>
                                          </p:val>
                                        </p:tav>
                                      </p:tavLst>
                                    </p:anim>
                                    <p:anim calcmode="lin" valueType="num">
                                      <p:cBhvr additive="base">
                                        <p:cTn id="103" dur="500" fill="hold"/>
                                        <p:tgtEl>
                                          <p:spTgt spid="180"/>
                                        </p:tgtEl>
                                        <p:attrNameLst>
                                          <p:attrName>ppt_y</p:attrName>
                                        </p:attrNameLst>
                                      </p:cBhvr>
                                      <p:tavLst>
                                        <p:tav tm="0">
                                          <p:val>
                                            <p:strVal val="#ppt_y"/>
                                          </p:val>
                                        </p:tav>
                                        <p:tav tm="100000">
                                          <p:val>
                                            <p:strVal val="#ppt_y"/>
                                          </p:val>
                                        </p:tav>
                                      </p:tavLst>
                                    </p:anim>
                                  </p:childTnLst>
                                </p:cTn>
                              </p:par>
                            </p:childTnLst>
                          </p:cTn>
                        </p:par>
                        <p:par>
                          <p:cTn id="104" fill="hold">
                            <p:stCondLst>
                              <p:cond delay="10000"/>
                            </p:stCondLst>
                            <p:childTnLst>
                              <p:par>
                                <p:cTn id="105" presetID="10" presetClass="entr" presetSubtype="0" fill="hold" grpId="0" nodeType="afterEffect">
                                  <p:stCondLst>
                                    <p:cond delay="0"/>
                                  </p:stCondLst>
                                  <p:childTnLst>
                                    <p:set>
                                      <p:cBhvr>
                                        <p:cTn id="106" dur="1" fill="hold">
                                          <p:stCondLst>
                                            <p:cond delay="0"/>
                                          </p:stCondLst>
                                        </p:cTn>
                                        <p:tgtEl>
                                          <p:spTgt spid="186"/>
                                        </p:tgtEl>
                                        <p:attrNameLst>
                                          <p:attrName>style.visibility</p:attrName>
                                        </p:attrNameLst>
                                      </p:cBhvr>
                                      <p:to>
                                        <p:strVal val="visible"/>
                                      </p:to>
                                    </p:set>
                                    <p:animEffect transition="in" filter="fade">
                                      <p:cBhvr>
                                        <p:cTn id="107" dur="1250"/>
                                        <p:tgtEl>
                                          <p:spTgt spid="1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p:bldP spid="160" grpId="0"/>
      <p:bldP spid="163" grpId="0"/>
      <p:bldP spid="164" grpId="0"/>
      <p:bldP spid="167" grpId="0"/>
      <p:bldP spid="168" grpId="0"/>
      <p:bldP spid="171" grpId="0"/>
      <p:bldP spid="172" grpId="0"/>
      <p:bldP spid="175" grpId="0"/>
      <p:bldP spid="176" grpId="0"/>
      <p:bldP spid="179" grpId="0"/>
      <p:bldP spid="180" grpId="0"/>
      <p:bldP spid="181" grpId="0"/>
      <p:bldP spid="18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0" y="4522187"/>
            <a:ext cx="4032448" cy="2198473"/>
            <a:chOff x="5917425" y="3435846"/>
            <a:chExt cx="3226575" cy="1707654"/>
          </a:xfrm>
        </p:grpSpPr>
        <p:pic>
          <p:nvPicPr>
            <p:cNvPr id="3" name="Picture 2"/>
            <p:cNvPicPr>
              <a:picLocks noChangeAspect="1" noChangeArrowheads="1"/>
            </p:cNvPicPr>
            <p:nvPr/>
          </p:nvPicPr>
          <p:blipFill rotWithShape="1">
            <a:blip r:embed="rId3">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r="13647" b="26929"/>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rotWithShape="1">
            <a:blip r:embed="rId3">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r="13647" b="26929"/>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2" name="组合 11"/>
          <p:cNvGrpSpPr/>
          <p:nvPr/>
        </p:nvGrpSpPr>
        <p:grpSpPr>
          <a:xfrm>
            <a:off x="7916827" y="4483162"/>
            <a:ext cx="4301440" cy="2276522"/>
            <a:chOff x="5917425" y="3435846"/>
            <a:chExt cx="3226575" cy="1707654"/>
          </a:xfrm>
        </p:grpSpPr>
        <p:pic>
          <p:nvPicPr>
            <p:cNvPr id="13" name="Picture 2"/>
            <p:cNvPicPr>
              <a:picLocks noChangeAspect="1" noChangeArrowheads="1"/>
            </p:cNvPicPr>
            <p:nvPr/>
          </p:nvPicPr>
          <p:blipFill rotWithShape="1">
            <a:blip r:embed="rId3">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r="13647" b="26929"/>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p:cNvPicPr>
              <a:picLocks noChangeAspect="1" noChangeArrowheads="1"/>
            </p:cNvPicPr>
            <p:nvPr/>
          </p:nvPicPr>
          <p:blipFill rotWithShape="1">
            <a:blip r:embed="rId3">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rcRect r="13647" b="26929"/>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6" name="矩形 15"/>
          <p:cNvSpPr/>
          <p:nvPr/>
        </p:nvSpPr>
        <p:spPr>
          <a:xfrm>
            <a:off x="2497187" y="2060847"/>
            <a:ext cx="9721080" cy="2422315"/>
          </a:xfrm>
          <a:prstGeom prst="rect">
            <a:avLst/>
          </a:prstGeom>
          <a:solidFill>
            <a:schemeClr val="bg1">
              <a:lumMod val="50000"/>
              <a:alpha val="1098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7"/>
          <p:cNvSpPr>
            <a:spLocks noChangeArrowheads="1"/>
          </p:cNvSpPr>
          <p:nvPr/>
        </p:nvSpPr>
        <p:spPr bwMode="auto">
          <a:xfrm>
            <a:off x="4658059" y="2985339"/>
            <a:ext cx="547197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6600" b="1" dirty="0">
                <a:solidFill>
                  <a:srgbClr val="2F5EB0"/>
                </a:solidFill>
                <a:latin typeface="微软雅黑" pitchFamily="34" charset="-122"/>
                <a:ea typeface="微软雅黑" pitchFamily="34" charset="-122"/>
                <a:sym typeface="微软雅黑" pitchFamily="34" charset="-122"/>
              </a:rPr>
              <a:t>谢谢您的指导</a:t>
            </a:r>
          </a:p>
        </p:txBody>
      </p:sp>
      <p:sp>
        <p:nvSpPr>
          <p:cNvPr id="18" name="TextBox 7"/>
          <p:cNvSpPr>
            <a:spLocks noChangeArrowheads="1"/>
          </p:cNvSpPr>
          <p:nvPr/>
        </p:nvSpPr>
        <p:spPr bwMode="auto">
          <a:xfrm>
            <a:off x="4802075" y="2708920"/>
            <a:ext cx="511193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000" dirty="0">
                <a:solidFill>
                  <a:srgbClr val="2F5EB0"/>
                </a:solidFill>
                <a:latin typeface="方正兰亭黑简体" panose="02000000000000000000" pitchFamily="2" charset="-122"/>
                <a:ea typeface="方正兰亭黑简体" panose="02000000000000000000" pitchFamily="2" charset="-122"/>
                <a:cs typeface="LilyUPC" pitchFamily="34" charset="-34"/>
                <a:sym typeface="微软雅黑" pitchFamily="34" charset="-122"/>
              </a:rPr>
              <a:t>THANK YOU FOR YOUR GUIDANCE.</a:t>
            </a:r>
            <a:endParaRPr lang="zh-CN" altLang="en-US" sz="2000" dirty="0">
              <a:solidFill>
                <a:srgbClr val="2F5EB0"/>
              </a:solidFill>
              <a:latin typeface="方正兰亭黑简体" panose="02000000000000000000" pitchFamily="2" charset="-122"/>
              <a:ea typeface="方正兰亭黑简体" panose="02000000000000000000" pitchFamily="2" charset="-122"/>
              <a:cs typeface="LilyUPC" pitchFamily="34" charset="-34"/>
              <a:sym typeface="微软雅黑" pitchFamily="34" charset="-122"/>
            </a:endParaRPr>
          </a:p>
        </p:txBody>
      </p:sp>
      <p:sp>
        <p:nvSpPr>
          <p:cNvPr id="19" name="矩形 18"/>
          <p:cNvSpPr/>
          <p:nvPr/>
        </p:nvSpPr>
        <p:spPr>
          <a:xfrm>
            <a:off x="0" y="6741368"/>
            <a:ext cx="12195175" cy="11663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299085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00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38" presetClass="entr" presetSubtype="0" accel="50000" fill="hold" grpId="0" nodeType="afterEffect">
                                  <p:stCondLst>
                                    <p:cond delay="0"/>
                                  </p:stCondLst>
                                  <p:iterate type="lt">
                                    <p:tmPct val="50000"/>
                                  </p:iterate>
                                  <p:childTnLst>
                                    <p:set>
                                      <p:cBhvr>
                                        <p:cTn id="11" dur="1" fill="hold">
                                          <p:stCondLst>
                                            <p:cond delay="0"/>
                                          </p:stCondLst>
                                        </p:cTn>
                                        <p:tgtEl>
                                          <p:spTgt spid="18"/>
                                        </p:tgtEl>
                                        <p:attrNameLst>
                                          <p:attrName>style.visibility</p:attrName>
                                        </p:attrNameLst>
                                      </p:cBhvr>
                                      <p:to>
                                        <p:strVal val="visible"/>
                                      </p:to>
                                    </p:set>
                                    <p:set>
                                      <p:cBhvr>
                                        <p:cTn id="12" dur="114" fill="hold">
                                          <p:stCondLst>
                                            <p:cond delay="0"/>
                                          </p:stCondLst>
                                        </p:cTn>
                                        <p:tgtEl>
                                          <p:spTgt spid="18"/>
                                        </p:tgtEl>
                                        <p:attrNameLst>
                                          <p:attrName>style.rotation</p:attrName>
                                        </p:attrNameLst>
                                      </p:cBhvr>
                                      <p:to>
                                        <p:strVal val="-45.0"/>
                                      </p:to>
                                    </p:set>
                                    <p:anim calcmode="lin" valueType="num">
                                      <p:cBhvr>
                                        <p:cTn id="13" dur="114" fill="hold">
                                          <p:stCondLst>
                                            <p:cond delay="114"/>
                                          </p:stCondLst>
                                        </p:cTn>
                                        <p:tgtEl>
                                          <p:spTgt spid="18"/>
                                        </p:tgtEl>
                                        <p:attrNameLst>
                                          <p:attrName>style.rotation</p:attrName>
                                        </p:attrNameLst>
                                      </p:cBhvr>
                                      <p:tavLst>
                                        <p:tav tm="0">
                                          <p:val>
                                            <p:fltVal val="-45"/>
                                          </p:val>
                                        </p:tav>
                                        <p:tav tm="69900">
                                          <p:val>
                                            <p:fltVal val="45"/>
                                          </p:val>
                                        </p:tav>
                                        <p:tav tm="100000">
                                          <p:val>
                                            <p:fltVal val="0"/>
                                          </p:val>
                                        </p:tav>
                                      </p:tavLst>
                                    </p:anim>
                                    <p:anim calcmode="lin" valueType="num">
                                      <p:cBhvr>
                                        <p:cTn id="14" dur="114" fill="hold">
                                          <p:stCondLst>
                                            <p:cond delay="0"/>
                                          </p:stCondLst>
                                        </p:cTn>
                                        <p:tgtEl>
                                          <p:spTgt spid="18"/>
                                        </p:tgtEl>
                                        <p:attrNameLst>
                                          <p:attrName>ppt_y</p:attrName>
                                        </p:attrNameLst>
                                      </p:cBhvr>
                                      <p:tavLst>
                                        <p:tav tm="0">
                                          <p:val>
                                            <p:strVal val="#ppt_y-1"/>
                                          </p:val>
                                        </p:tav>
                                        <p:tav tm="100000">
                                          <p:val>
                                            <p:strVal val="#ppt_y-(0.354*#ppt_w-0.172*#ppt_h)"/>
                                          </p:val>
                                        </p:tav>
                                      </p:tavLst>
                                    </p:anim>
                                    <p:anim calcmode="lin" valueType="num">
                                      <p:cBhvr>
                                        <p:cTn id="15" dur="39" decel="50000" autoRev="1" fill="hold">
                                          <p:stCondLst>
                                            <p:cond delay="114"/>
                                          </p:stCondLst>
                                        </p:cTn>
                                        <p:tgtEl>
                                          <p:spTgt spid="18"/>
                                        </p:tgtEl>
                                        <p:attrNameLst>
                                          <p:attrName>ppt_y</p:attrName>
                                        </p:attrNameLst>
                                      </p:cBhvr>
                                      <p:tavLst>
                                        <p:tav tm="0">
                                          <p:val>
                                            <p:strVal val="#ppt_y-(0.354*#ppt_w-0.172*#ppt_h)"/>
                                          </p:val>
                                        </p:tav>
                                        <p:tav tm="100000">
                                          <p:val>
                                            <p:strVal val="#ppt_y-(0.354*#ppt_w-0.172*#ppt_h)-#ppt_h/2"/>
                                          </p:val>
                                        </p:tav>
                                      </p:tavLst>
                                    </p:anim>
                                    <p:anim calcmode="lin" valueType="num">
                                      <p:cBhvr>
                                        <p:cTn id="16" dur="34" fill="hold">
                                          <p:stCondLst>
                                            <p:cond delay="216"/>
                                          </p:stCondLst>
                                        </p:cTn>
                                        <p:tgtEl>
                                          <p:spTgt spid="18"/>
                                        </p:tgtEl>
                                        <p:attrNameLst>
                                          <p:attrName>ppt_y</p:attrName>
                                        </p:attrNameLst>
                                      </p:cBhvr>
                                      <p:tavLst>
                                        <p:tav tm="0">
                                          <p:val>
                                            <p:strVal val="#ppt_y-(0.354*#ppt_w-0.172*#ppt_h)"/>
                                          </p:val>
                                        </p:tav>
                                        <p:tav tm="100000">
                                          <p:val>
                                            <p:strVal val="#ppt_y"/>
                                          </p:val>
                                        </p:tav>
                                      </p:tavLst>
                                    </p:anim>
                                  </p:childTnLst>
                                </p:cTn>
                              </p:par>
                            </p:childTnLst>
                          </p:cTn>
                        </p:par>
                        <p:par>
                          <p:cTn id="17" fill="hold">
                            <p:stCondLst>
                              <p:cond delay="4625"/>
                            </p:stCondLst>
                            <p:childTnLst>
                              <p:par>
                                <p:cTn id="18" presetID="52" presetClass="entr" presetSubtype="0" fill="hold" grpId="0" nodeType="afterEffect">
                                  <p:stCondLst>
                                    <p:cond delay="0"/>
                                  </p:stCondLst>
                                  <p:iterate type="lt">
                                    <p:tmPct val="10000"/>
                                  </p:iterate>
                                  <p:childTnLst>
                                    <p:set>
                                      <p:cBhvr>
                                        <p:cTn id="19" dur="1" fill="hold">
                                          <p:stCondLst>
                                            <p:cond delay="0"/>
                                          </p:stCondLst>
                                        </p:cTn>
                                        <p:tgtEl>
                                          <p:spTgt spid="17"/>
                                        </p:tgtEl>
                                        <p:attrNameLst>
                                          <p:attrName>style.visibility</p:attrName>
                                        </p:attrNameLst>
                                      </p:cBhvr>
                                      <p:to>
                                        <p:strVal val="visible"/>
                                      </p:to>
                                    </p:set>
                                    <p:animScale>
                                      <p:cBhvr>
                                        <p:cTn id="20"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17"/>
                                        </p:tgtEl>
                                        <p:attrNameLst>
                                          <p:attrName>ppt_x</p:attrName>
                                          <p:attrName>ppt_y</p:attrName>
                                        </p:attrNameLst>
                                      </p:cBhvr>
                                    </p:animMotion>
                                    <p:animEffect transition="in" filter="fade">
                                      <p:cBhvr>
                                        <p:cTn id="22"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4104" y="2946259"/>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3687" y="2949866"/>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588" y="2182093"/>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3863" y="2178053"/>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3418" y="3921023"/>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075887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月度报表</a:t>
            </a:r>
          </a:p>
        </p:txBody>
      </p:sp>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05</a:t>
            </a:r>
            <a:endParaRPr lang="zh-CN" dirty="0">
              <a:latin typeface="方正兰亭超细黑简体" panose="02000000000000000000" pitchFamily="2" charset="-122"/>
              <a:ea typeface="方正兰亭超细黑简体" panose="02000000000000000000" pitchFamily="2" charset="-122"/>
            </a:endParaRPr>
          </a:p>
        </p:txBody>
      </p:sp>
      <p:sp>
        <p:nvSpPr>
          <p:cNvPr id="14" name="KSO_Shape"/>
          <p:cNvSpPr>
            <a:spLocks/>
          </p:cNvSpPr>
          <p:nvPr/>
        </p:nvSpPr>
        <p:spPr bwMode="auto">
          <a:xfrm>
            <a:off x="334546" y="254607"/>
            <a:ext cx="292833" cy="22206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cxnSp>
        <p:nvCxnSpPr>
          <p:cNvPr id="181" name="直接箭头连接符 180"/>
          <p:cNvCxnSpPr/>
          <p:nvPr/>
        </p:nvCxnSpPr>
        <p:spPr>
          <a:xfrm>
            <a:off x="-4" y="3323406"/>
            <a:ext cx="12195177" cy="0"/>
          </a:xfrm>
          <a:prstGeom prst="straightConnector1">
            <a:avLst/>
          </a:prstGeom>
          <a:ln w="152400">
            <a:solidFill>
              <a:srgbClr val="A6A6A6">
                <a:alpha val="52941"/>
              </a:srgbClr>
            </a:solidFill>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02" name="组合 201"/>
          <p:cNvGrpSpPr/>
          <p:nvPr/>
        </p:nvGrpSpPr>
        <p:grpSpPr>
          <a:xfrm>
            <a:off x="1762551" y="3008791"/>
            <a:ext cx="639384" cy="629230"/>
            <a:chOff x="1762551" y="3008791"/>
            <a:chExt cx="639384" cy="629230"/>
          </a:xfrm>
        </p:grpSpPr>
        <p:sp>
          <p:nvSpPr>
            <p:cNvPr id="182" name="Oval 4"/>
            <p:cNvSpPr/>
            <p:nvPr/>
          </p:nvSpPr>
          <p:spPr>
            <a:xfrm>
              <a:off x="1762551" y="3008791"/>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83" name="Rectangle 4"/>
            <p:cNvSpPr txBox="1">
              <a:spLocks noChangeArrowheads="1"/>
            </p:cNvSpPr>
            <p:nvPr/>
          </p:nvSpPr>
          <p:spPr bwMode="auto">
            <a:xfrm>
              <a:off x="1762551" y="3158908"/>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01</a:t>
              </a:r>
              <a:endParaRPr lang="zh-CN" dirty="0">
                <a:latin typeface="方正兰亭黑简体" panose="02000000000000000000" pitchFamily="2" charset="-122"/>
                <a:ea typeface="方正兰亭黑简体" panose="02000000000000000000" pitchFamily="2" charset="-122"/>
              </a:endParaRPr>
            </a:p>
          </p:txBody>
        </p:sp>
      </p:grpSp>
      <p:sp>
        <p:nvSpPr>
          <p:cNvPr id="184" name="矩形 183"/>
          <p:cNvSpPr/>
          <p:nvPr/>
        </p:nvSpPr>
        <p:spPr>
          <a:xfrm>
            <a:off x="985019" y="3789040"/>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203" name="组合 202"/>
          <p:cNvGrpSpPr/>
          <p:nvPr/>
        </p:nvGrpSpPr>
        <p:grpSpPr>
          <a:xfrm>
            <a:off x="3338039" y="2996952"/>
            <a:ext cx="639384" cy="629230"/>
            <a:chOff x="3338039" y="2996952"/>
            <a:chExt cx="639384" cy="629230"/>
          </a:xfrm>
        </p:grpSpPr>
        <p:sp>
          <p:nvSpPr>
            <p:cNvPr id="185" name="Oval 4"/>
            <p:cNvSpPr/>
            <p:nvPr/>
          </p:nvSpPr>
          <p:spPr>
            <a:xfrm>
              <a:off x="3338039" y="2996952"/>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86" name="Rectangle 4"/>
            <p:cNvSpPr txBox="1">
              <a:spLocks noChangeArrowheads="1"/>
            </p:cNvSpPr>
            <p:nvPr/>
          </p:nvSpPr>
          <p:spPr bwMode="auto">
            <a:xfrm>
              <a:off x="3338039" y="3147069"/>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02</a:t>
              </a:r>
              <a:endParaRPr lang="zh-CN" dirty="0">
                <a:latin typeface="方正兰亭黑简体" panose="02000000000000000000" pitchFamily="2" charset="-122"/>
                <a:ea typeface="方正兰亭黑简体" panose="02000000000000000000" pitchFamily="2" charset="-122"/>
              </a:endParaRPr>
            </a:p>
          </p:txBody>
        </p:sp>
      </p:grpSp>
      <p:sp>
        <p:nvSpPr>
          <p:cNvPr id="187" name="矩形 186"/>
          <p:cNvSpPr/>
          <p:nvPr/>
        </p:nvSpPr>
        <p:spPr>
          <a:xfrm>
            <a:off x="2580605" y="2027262"/>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204" name="组合 203"/>
          <p:cNvGrpSpPr/>
          <p:nvPr/>
        </p:nvGrpSpPr>
        <p:grpSpPr>
          <a:xfrm>
            <a:off x="4930903" y="3015794"/>
            <a:ext cx="639384" cy="629230"/>
            <a:chOff x="4930903" y="3015794"/>
            <a:chExt cx="639384" cy="629230"/>
          </a:xfrm>
        </p:grpSpPr>
        <p:sp>
          <p:nvSpPr>
            <p:cNvPr id="188" name="Oval 4"/>
            <p:cNvSpPr/>
            <p:nvPr/>
          </p:nvSpPr>
          <p:spPr>
            <a:xfrm>
              <a:off x="4930903" y="3015794"/>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89" name="Rectangle 4"/>
            <p:cNvSpPr txBox="1">
              <a:spLocks noChangeArrowheads="1"/>
            </p:cNvSpPr>
            <p:nvPr/>
          </p:nvSpPr>
          <p:spPr bwMode="auto">
            <a:xfrm>
              <a:off x="4930903" y="3165911"/>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03</a:t>
              </a:r>
              <a:endParaRPr lang="zh-CN" dirty="0">
                <a:latin typeface="方正兰亭黑简体" panose="02000000000000000000" pitchFamily="2" charset="-122"/>
                <a:ea typeface="方正兰亭黑简体" panose="02000000000000000000" pitchFamily="2" charset="-122"/>
              </a:endParaRPr>
            </a:p>
          </p:txBody>
        </p:sp>
      </p:grpSp>
      <p:sp>
        <p:nvSpPr>
          <p:cNvPr id="190" name="矩形 189"/>
          <p:cNvSpPr/>
          <p:nvPr/>
        </p:nvSpPr>
        <p:spPr>
          <a:xfrm>
            <a:off x="4158406" y="3827462"/>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a:t>
            </a:r>
          </a:p>
        </p:txBody>
      </p:sp>
      <p:grpSp>
        <p:nvGrpSpPr>
          <p:cNvPr id="205" name="组合 204"/>
          <p:cNvGrpSpPr/>
          <p:nvPr/>
        </p:nvGrpSpPr>
        <p:grpSpPr>
          <a:xfrm>
            <a:off x="6443071" y="3015794"/>
            <a:ext cx="639384" cy="629230"/>
            <a:chOff x="6443071" y="3015794"/>
            <a:chExt cx="639384" cy="629230"/>
          </a:xfrm>
        </p:grpSpPr>
        <p:sp>
          <p:nvSpPr>
            <p:cNvPr id="191" name="Oval 4"/>
            <p:cNvSpPr/>
            <p:nvPr/>
          </p:nvSpPr>
          <p:spPr>
            <a:xfrm>
              <a:off x="6443071" y="3015794"/>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92" name="Rectangle 4"/>
            <p:cNvSpPr txBox="1">
              <a:spLocks noChangeArrowheads="1"/>
            </p:cNvSpPr>
            <p:nvPr/>
          </p:nvSpPr>
          <p:spPr bwMode="auto">
            <a:xfrm>
              <a:off x="6443071" y="3165911"/>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04</a:t>
              </a:r>
              <a:endParaRPr lang="zh-CN" dirty="0">
                <a:latin typeface="方正兰亭黑简体" panose="02000000000000000000" pitchFamily="2" charset="-122"/>
                <a:ea typeface="方正兰亭黑简体" panose="02000000000000000000" pitchFamily="2" charset="-122"/>
              </a:endParaRPr>
            </a:p>
          </p:txBody>
        </p:sp>
      </p:grpSp>
      <p:sp>
        <p:nvSpPr>
          <p:cNvPr id="193" name="矩形 192"/>
          <p:cNvSpPr/>
          <p:nvPr/>
        </p:nvSpPr>
        <p:spPr>
          <a:xfrm>
            <a:off x="5682980" y="2027262"/>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206" name="组合 205"/>
          <p:cNvGrpSpPr/>
          <p:nvPr/>
        </p:nvGrpSpPr>
        <p:grpSpPr>
          <a:xfrm>
            <a:off x="8027247" y="3015794"/>
            <a:ext cx="639384" cy="629230"/>
            <a:chOff x="8027247" y="3015794"/>
            <a:chExt cx="639384" cy="629230"/>
          </a:xfrm>
        </p:grpSpPr>
        <p:sp>
          <p:nvSpPr>
            <p:cNvPr id="194" name="Oval 4"/>
            <p:cNvSpPr/>
            <p:nvPr/>
          </p:nvSpPr>
          <p:spPr>
            <a:xfrm>
              <a:off x="8027247" y="3015794"/>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95" name="Rectangle 4"/>
            <p:cNvSpPr txBox="1">
              <a:spLocks noChangeArrowheads="1"/>
            </p:cNvSpPr>
            <p:nvPr/>
          </p:nvSpPr>
          <p:spPr bwMode="auto">
            <a:xfrm>
              <a:off x="8027247" y="3165911"/>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05</a:t>
              </a:r>
              <a:endParaRPr lang="zh-CN" dirty="0">
                <a:latin typeface="方正兰亭黑简体" panose="02000000000000000000" pitchFamily="2" charset="-122"/>
                <a:ea typeface="方正兰亭黑简体" panose="02000000000000000000" pitchFamily="2" charset="-122"/>
              </a:endParaRPr>
            </a:p>
          </p:txBody>
        </p:sp>
      </p:grpSp>
      <p:sp>
        <p:nvSpPr>
          <p:cNvPr id="196" name="矩形 195"/>
          <p:cNvSpPr/>
          <p:nvPr/>
        </p:nvSpPr>
        <p:spPr>
          <a:xfrm>
            <a:off x="7291558" y="3827462"/>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207" name="组合 206"/>
          <p:cNvGrpSpPr/>
          <p:nvPr/>
        </p:nvGrpSpPr>
        <p:grpSpPr>
          <a:xfrm>
            <a:off x="9642262" y="3049380"/>
            <a:ext cx="639384" cy="629230"/>
            <a:chOff x="9642262" y="3049380"/>
            <a:chExt cx="639384" cy="629230"/>
          </a:xfrm>
        </p:grpSpPr>
        <p:sp>
          <p:nvSpPr>
            <p:cNvPr id="197" name="Oval 4"/>
            <p:cNvSpPr/>
            <p:nvPr/>
          </p:nvSpPr>
          <p:spPr>
            <a:xfrm>
              <a:off x="9642262" y="3049380"/>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98" name="Rectangle 4"/>
            <p:cNvSpPr txBox="1">
              <a:spLocks noChangeArrowheads="1"/>
            </p:cNvSpPr>
            <p:nvPr/>
          </p:nvSpPr>
          <p:spPr bwMode="auto">
            <a:xfrm>
              <a:off x="9642262" y="3199497"/>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06</a:t>
              </a:r>
              <a:endParaRPr lang="zh-CN" dirty="0">
                <a:latin typeface="方正兰亭黑简体" panose="02000000000000000000" pitchFamily="2" charset="-122"/>
                <a:ea typeface="方正兰亭黑简体" panose="02000000000000000000" pitchFamily="2" charset="-122"/>
              </a:endParaRPr>
            </a:p>
          </p:txBody>
        </p:sp>
      </p:grpSp>
      <p:sp>
        <p:nvSpPr>
          <p:cNvPr id="199" name="矩形 198"/>
          <p:cNvSpPr/>
          <p:nvPr/>
        </p:nvSpPr>
        <p:spPr>
          <a:xfrm>
            <a:off x="8882171" y="2060848"/>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208" name="TextBox 207"/>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33216232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81"/>
                                        </p:tgtEl>
                                        <p:attrNameLst>
                                          <p:attrName>style.visibility</p:attrName>
                                        </p:attrNameLst>
                                      </p:cBhvr>
                                      <p:to>
                                        <p:strVal val="visible"/>
                                      </p:to>
                                    </p:set>
                                    <p:animEffect transition="in" filter="wipe(left)">
                                      <p:cBhvr>
                                        <p:cTn id="7" dur="500"/>
                                        <p:tgtEl>
                                          <p:spTgt spid="181"/>
                                        </p:tgtEl>
                                      </p:cBhvr>
                                    </p:animEffect>
                                  </p:childTnLst>
                                </p:cTn>
                              </p:par>
                              <p:par>
                                <p:cTn id="8" presetID="45" presetClass="entr" presetSubtype="0" fill="hold" nodeType="withEffect">
                                  <p:stCondLst>
                                    <p:cond delay="500"/>
                                  </p:stCondLst>
                                  <p:childTnLst>
                                    <p:set>
                                      <p:cBhvr>
                                        <p:cTn id="9" dur="1" fill="hold">
                                          <p:stCondLst>
                                            <p:cond delay="0"/>
                                          </p:stCondLst>
                                        </p:cTn>
                                        <p:tgtEl>
                                          <p:spTgt spid="202"/>
                                        </p:tgtEl>
                                        <p:attrNameLst>
                                          <p:attrName>style.visibility</p:attrName>
                                        </p:attrNameLst>
                                      </p:cBhvr>
                                      <p:to>
                                        <p:strVal val="visible"/>
                                      </p:to>
                                    </p:set>
                                    <p:animEffect transition="in" filter="fade">
                                      <p:cBhvr>
                                        <p:cTn id="10" dur="1750"/>
                                        <p:tgtEl>
                                          <p:spTgt spid="202"/>
                                        </p:tgtEl>
                                      </p:cBhvr>
                                    </p:animEffect>
                                    <p:anim calcmode="lin" valueType="num">
                                      <p:cBhvr>
                                        <p:cTn id="11" dur="1750" fill="hold"/>
                                        <p:tgtEl>
                                          <p:spTgt spid="202"/>
                                        </p:tgtEl>
                                        <p:attrNameLst>
                                          <p:attrName>ppt_w</p:attrName>
                                        </p:attrNameLst>
                                      </p:cBhvr>
                                      <p:tavLst>
                                        <p:tav tm="0" fmla="#ppt_w*sin(2.5*pi*$)">
                                          <p:val>
                                            <p:fltVal val="0"/>
                                          </p:val>
                                        </p:tav>
                                        <p:tav tm="100000">
                                          <p:val>
                                            <p:fltVal val="1"/>
                                          </p:val>
                                        </p:tav>
                                      </p:tavLst>
                                    </p:anim>
                                    <p:anim calcmode="lin" valueType="num">
                                      <p:cBhvr>
                                        <p:cTn id="12" dur="1750" fill="hold"/>
                                        <p:tgtEl>
                                          <p:spTgt spid="202"/>
                                        </p:tgtEl>
                                        <p:attrNameLst>
                                          <p:attrName>ppt_h</p:attrName>
                                        </p:attrNameLst>
                                      </p:cBhvr>
                                      <p:tavLst>
                                        <p:tav tm="0">
                                          <p:val>
                                            <p:strVal val="#ppt_h"/>
                                          </p:val>
                                        </p:tav>
                                        <p:tav tm="100000">
                                          <p:val>
                                            <p:strVal val="#ppt_h"/>
                                          </p:val>
                                        </p:tav>
                                      </p:tavLst>
                                    </p:anim>
                                  </p:childTnLst>
                                </p:cTn>
                              </p:par>
                              <p:par>
                                <p:cTn id="13" presetID="45" presetClass="entr" presetSubtype="0" fill="hold" nodeType="withEffect">
                                  <p:stCondLst>
                                    <p:cond delay="500"/>
                                  </p:stCondLst>
                                  <p:childTnLst>
                                    <p:set>
                                      <p:cBhvr>
                                        <p:cTn id="14" dur="1" fill="hold">
                                          <p:stCondLst>
                                            <p:cond delay="0"/>
                                          </p:stCondLst>
                                        </p:cTn>
                                        <p:tgtEl>
                                          <p:spTgt spid="203"/>
                                        </p:tgtEl>
                                        <p:attrNameLst>
                                          <p:attrName>style.visibility</p:attrName>
                                        </p:attrNameLst>
                                      </p:cBhvr>
                                      <p:to>
                                        <p:strVal val="visible"/>
                                      </p:to>
                                    </p:set>
                                    <p:animEffect transition="in" filter="fade">
                                      <p:cBhvr>
                                        <p:cTn id="15" dur="1750"/>
                                        <p:tgtEl>
                                          <p:spTgt spid="203"/>
                                        </p:tgtEl>
                                      </p:cBhvr>
                                    </p:animEffect>
                                    <p:anim calcmode="lin" valueType="num">
                                      <p:cBhvr>
                                        <p:cTn id="16" dur="1750" fill="hold"/>
                                        <p:tgtEl>
                                          <p:spTgt spid="203"/>
                                        </p:tgtEl>
                                        <p:attrNameLst>
                                          <p:attrName>ppt_w</p:attrName>
                                        </p:attrNameLst>
                                      </p:cBhvr>
                                      <p:tavLst>
                                        <p:tav tm="0" fmla="#ppt_w*sin(2.5*pi*$)">
                                          <p:val>
                                            <p:fltVal val="0"/>
                                          </p:val>
                                        </p:tav>
                                        <p:tav tm="100000">
                                          <p:val>
                                            <p:fltVal val="1"/>
                                          </p:val>
                                        </p:tav>
                                      </p:tavLst>
                                    </p:anim>
                                    <p:anim calcmode="lin" valueType="num">
                                      <p:cBhvr>
                                        <p:cTn id="17" dur="1750" fill="hold"/>
                                        <p:tgtEl>
                                          <p:spTgt spid="203"/>
                                        </p:tgtEl>
                                        <p:attrNameLst>
                                          <p:attrName>ppt_h</p:attrName>
                                        </p:attrNameLst>
                                      </p:cBhvr>
                                      <p:tavLst>
                                        <p:tav tm="0">
                                          <p:val>
                                            <p:strVal val="#ppt_h"/>
                                          </p:val>
                                        </p:tav>
                                        <p:tav tm="100000">
                                          <p:val>
                                            <p:strVal val="#ppt_h"/>
                                          </p:val>
                                        </p:tav>
                                      </p:tavLst>
                                    </p:anim>
                                  </p:childTnLst>
                                </p:cTn>
                              </p:par>
                              <p:par>
                                <p:cTn id="18" presetID="45" presetClass="entr" presetSubtype="0" fill="hold" nodeType="withEffect">
                                  <p:stCondLst>
                                    <p:cond delay="500"/>
                                  </p:stCondLst>
                                  <p:childTnLst>
                                    <p:set>
                                      <p:cBhvr>
                                        <p:cTn id="19" dur="1" fill="hold">
                                          <p:stCondLst>
                                            <p:cond delay="0"/>
                                          </p:stCondLst>
                                        </p:cTn>
                                        <p:tgtEl>
                                          <p:spTgt spid="204"/>
                                        </p:tgtEl>
                                        <p:attrNameLst>
                                          <p:attrName>style.visibility</p:attrName>
                                        </p:attrNameLst>
                                      </p:cBhvr>
                                      <p:to>
                                        <p:strVal val="visible"/>
                                      </p:to>
                                    </p:set>
                                    <p:animEffect transition="in" filter="fade">
                                      <p:cBhvr>
                                        <p:cTn id="20" dur="1750"/>
                                        <p:tgtEl>
                                          <p:spTgt spid="204"/>
                                        </p:tgtEl>
                                      </p:cBhvr>
                                    </p:animEffect>
                                    <p:anim calcmode="lin" valueType="num">
                                      <p:cBhvr>
                                        <p:cTn id="21" dur="1750" fill="hold"/>
                                        <p:tgtEl>
                                          <p:spTgt spid="204"/>
                                        </p:tgtEl>
                                        <p:attrNameLst>
                                          <p:attrName>ppt_w</p:attrName>
                                        </p:attrNameLst>
                                      </p:cBhvr>
                                      <p:tavLst>
                                        <p:tav tm="0" fmla="#ppt_w*sin(2.5*pi*$)">
                                          <p:val>
                                            <p:fltVal val="0"/>
                                          </p:val>
                                        </p:tav>
                                        <p:tav tm="100000">
                                          <p:val>
                                            <p:fltVal val="1"/>
                                          </p:val>
                                        </p:tav>
                                      </p:tavLst>
                                    </p:anim>
                                    <p:anim calcmode="lin" valueType="num">
                                      <p:cBhvr>
                                        <p:cTn id="22" dur="1750" fill="hold"/>
                                        <p:tgtEl>
                                          <p:spTgt spid="204"/>
                                        </p:tgtEl>
                                        <p:attrNameLst>
                                          <p:attrName>ppt_h</p:attrName>
                                        </p:attrNameLst>
                                      </p:cBhvr>
                                      <p:tavLst>
                                        <p:tav tm="0">
                                          <p:val>
                                            <p:strVal val="#ppt_h"/>
                                          </p:val>
                                        </p:tav>
                                        <p:tav tm="100000">
                                          <p:val>
                                            <p:strVal val="#ppt_h"/>
                                          </p:val>
                                        </p:tav>
                                      </p:tavLst>
                                    </p:anim>
                                  </p:childTnLst>
                                </p:cTn>
                              </p:par>
                              <p:par>
                                <p:cTn id="23" presetID="45" presetClass="entr" presetSubtype="0" fill="hold" nodeType="withEffect">
                                  <p:stCondLst>
                                    <p:cond delay="500"/>
                                  </p:stCondLst>
                                  <p:childTnLst>
                                    <p:set>
                                      <p:cBhvr>
                                        <p:cTn id="24" dur="1" fill="hold">
                                          <p:stCondLst>
                                            <p:cond delay="0"/>
                                          </p:stCondLst>
                                        </p:cTn>
                                        <p:tgtEl>
                                          <p:spTgt spid="205"/>
                                        </p:tgtEl>
                                        <p:attrNameLst>
                                          <p:attrName>style.visibility</p:attrName>
                                        </p:attrNameLst>
                                      </p:cBhvr>
                                      <p:to>
                                        <p:strVal val="visible"/>
                                      </p:to>
                                    </p:set>
                                    <p:animEffect transition="in" filter="fade">
                                      <p:cBhvr>
                                        <p:cTn id="25" dur="1750"/>
                                        <p:tgtEl>
                                          <p:spTgt spid="205"/>
                                        </p:tgtEl>
                                      </p:cBhvr>
                                    </p:animEffect>
                                    <p:anim calcmode="lin" valueType="num">
                                      <p:cBhvr>
                                        <p:cTn id="26" dur="1750" fill="hold"/>
                                        <p:tgtEl>
                                          <p:spTgt spid="205"/>
                                        </p:tgtEl>
                                        <p:attrNameLst>
                                          <p:attrName>ppt_w</p:attrName>
                                        </p:attrNameLst>
                                      </p:cBhvr>
                                      <p:tavLst>
                                        <p:tav tm="0" fmla="#ppt_w*sin(2.5*pi*$)">
                                          <p:val>
                                            <p:fltVal val="0"/>
                                          </p:val>
                                        </p:tav>
                                        <p:tav tm="100000">
                                          <p:val>
                                            <p:fltVal val="1"/>
                                          </p:val>
                                        </p:tav>
                                      </p:tavLst>
                                    </p:anim>
                                    <p:anim calcmode="lin" valueType="num">
                                      <p:cBhvr>
                                        <p:cTn id="27" dur="1750" fill="hold"/>
                                        <p:tgtEl>
                                          <p:spTgt spid="205"/>
                                        </p:tgtEl>
                                        <p:attrNameLst>
                                          <p:attrName>ppt_h</p:attrName>
                                        </p:attrNameLst>
                                      </p:cBhvr>
                                      <p:tavLst>
                                        <p:tav tm="0">
                                          <p:val>
                                            <p:strVal val="#ppt_h"/>
                                          </p:val>
                                        </p:tav>
                                        <p:tav tm="100000">
                                          <p:val>
                                            <p:strVal val="#ppt_h"/>
                                          </p:val>
                                        </p:tav>
                                      </p:tavLst>
                                    </p:anim>
                                  </p:childTnLst>
                                </p:cTn>
                              </p:par>
                              <p:par>
                                <p:cTn id="28" presetID="45" presetClass="entr" presetSubtype="0" fill="hold" nodeType="withEffect">
                                  <p:stCondLst>
                                    <p:cond delay="500"/>
                                  </p:stCondLst>
                                  <p:childTnLst>
                                    <p:set>
                                      <p:cBhvr>
                                        <p:cTn id="29" dur="1" fill="hold">
                                          <p:stCondLst>
                                            <p:cond delay="0"/>
                                          </p:stCondLst>
                                        </p:cTn>
                                        <p:tgtEl>
                                          <p:spTgt spid="206"/>
                                        </p:tgtEl>
                                        <p:attrNameLst>
                                          <p:attrName>style.visibility</p:attrName>
                                        </p:attrNameLst>
                                      </p:cBhvr>
                                      <p:to>
                                        <p:strVal val="visible"/>
                                      </p:to>
                                    </p:set>
                                    <p:animEffect transition="in" filter="fade">
                                      <p:cBhvr>
                                        <p:cTn id="30" dur="1750"/>
                                        <p:tgtEl>
                                          <p:spTgt spid="206"/>
                                        </p:tgtEl>
                                      </p:cBhvr>
                                    </p:animEffect>
                                    <p:anim calcmode="lin" valueType="num">
                                      <p:cBhvr>
                                        <p:cTn id="31" dur="1750" fill="hold"/>
                                        <p:tgtEl>
                                          <p:spTgt spid="206"/>
                                        </p:tgtEl>
                                        <p:attrNameLst>
                                          <p:attrName>ppt_w</p:attrName>
                                        </p:attrNameLst>
                                      </p:cBhvr>
                                      <p:tavLst>
                                        <p:tav tm="0" fmla="#ppt_w*sin(2.5*pi*$)">
                                          <p:val>
                                            <p:fltVal val="0"/>
                                          </p:val>
                                        </p:tav>
                                        <p:tav tm="100000">
                                          <p:val>
                                            <p:fltVal val="1"/>
                                          </p:val>
                                        </p:tav>
                                      </p:tavLst>
                                    </p:anim>
                                    <p:anim calcmode="lin" valueType="num">
                                      <p:cBhvr>
                                        <p:cTn id="32" dur="1750" fill="hold"/>
                                        <p:tgtEl>
                                          <p:spTgt spid="206"/>
                                        </p:tgtEl>
                                        <p:attrNameLst>
                                          <p:attrName>ppt_h</p:attrName>
                                        </p:attrNameLst>
                                      </p:cBhvr>
                                      <p:tavLst>
                                        <p:tav tm="0">
                                          <p:val>
                                            <p:strVal val="#ppt_h"/>
                                          </p:val>
                                        </p:tav>
                                        <p:tav tm="100000">
                                          <p:val>
                                            <p:strVal val="#ppt_h"/>
                                          </p:val>
                                        </p:tav>
                                      </p:tavLst>
                                    </p:anim>
                                  </p:childTnLst>
                                </p:cTn>
                              </p:par>
                              <p:par>
                                <p:cTn id="33" presetID="45" presetClass="entr" presetSubtype="0" fill="hold" nodeType="withEffect">
                                  <p:stCondLst>
                                    <p:cond delay="500"/>
                                  </p:stCondLst>
                                  <p:childTnLst>
                                    <p:set>
                                      <p:cBhvr>
                                        <p:cTn id="34" dur="1" fill="hold">
                                          <p:stCondLst>
                                            <p:cond delay="0"/>
                                          </p:stCondLst>
                                        </p:cTn>
                                        <p:tgtEl>
                                          <p:spTgt spid="207"/>
                                        </p:tgtEl>
                                        <p:attrNameLst>
                                          <p:attrName>style.visibility</p:attrName>
                                        </p:attrNameLst>
                                      </p:cBhvr>
                                      <p:to>
                                        <p:strVal val="visible"/>
                                      </p:to>
                                    </p:set>
                                    <p:animEffect transition="in" filter="fade">
                                      <p:cBhvr>
                                        <p:cTn id="35" dur="1750"/>
                                        <p:tgtEl>
                                          <p:spTgt spid="207"/>
                                        </p:tgtEl>
                                      </p:cBhvr>
                                    </p:animEffect>
                                    <p:anim calcmode="lin" valueType="num">
                                      <p:cBhvr>
                                        <p:cTn id="36" dur="1750" fill="hold"/>
                                        <p:tgtEl>
                                          <p:spTgt spid="207"/>
                                        </p:tgtEl>
                                        <p:attrNameLst>
                                          <p:attrName>ppt_w</p:attrName>
                                        </p:attrNameLst>
                                      </p:cBhvr>
                                      <p:tavLst>
                                        <p:tav tm="0" fmla="#ppt_w*sin(2.5*pi*$)">
                                          <p:val>
                                            <p:fltVal val="0"/>
                                          </p:val>
                                        </p:tav>
                                        <p:tav tm="100000">
                                          <p:val>
                                            <p:fltVal val="1"/>
                                          </p:val>
                                        </p:tav>
                                      </p:tavLst>
                                    </p:anim>
                                    <p:anim calcmode="lin" valueType="num">
                                      <p:cBhvr>
                                        <p:cTn id="37" dur="1750" fill="hold"/>
                                        <p:tgtEl>
                                          <p:spTgt spid="207"/>
                                        </p:tgtEl>
                                        <p:attrNameLst>
                                          <p:attrName>ppt_h</p:attrName>
                                        </p:attrNameLst>
                                      </p:cBhvr>
                                      <p:tavLst>
                                        <p:tav tm="0">
                                          <p:val>
                                            <p:strVal val="#ppt_h"/>
                                          </p:val>
                                        </p:tav>
                                        <p:tav tm="100000">
                                          <p:val>
                                            <p:strVal val="#ppt_h"/>
                                          </p:val>
                                        </p:tav>
                                      </p:tavLst>
                                    </p:anim>
                                  </p:childTnLst>
                                </p:cTn>
                              </p:par>
                            </p:childTnLst>
                          </p:cTn>
                        </p:par>
                        <p:par>
                          <p:cTn id="38" fill="hold">
                            <p:stCondLst>
                              <p:cond delay="2250"/>
                            </p:stCondLst>
                            <p:childTnLst>
                              <p:par>
                                <p:cTn id="39" presetID="42" presetClass="entr" presetSubtype="0" fill="hold" grpId="0" nodeType="afterEffect">
                                  <p:stCondLst>
                                    <p:cond delay="0"/>
                                  </p:stCondLst>
                                  <p:childTnLst>
                                    <p:set>
                                      <p:cBhvr>
                                        <p:cTn id="40" dur="1" fill="hold">
                                          <p:stCondLst>
                                            <p:cond delay="0"/>
                                          </p:stCondLst>
                                        </p:cTn>
                                        <p:tgtEl>
                                          <p:spTgt spid="184"/>
                                        </p:tgtEl>
                                        <p:attrNameLst>
                                          <p:attrName>style.visibility</p:attrName>
                                        </p:attrNameLst>
                                      </p:cBhvr>
                                      <p:to>
                                        <p:strVal val="visible"/>
                                      </p:to>
                                    </p:set>
                                    <p:animEffect transition="in" filter="fade">
                                      <p:cBhvr>
                                        <p:cTn id="41" dur="1000"/>
                                        <p:tgtEl>
                                          <p:spTgt spid="184"/>
                                        </p:tgtEl>
                                      </p:cBhvr>
                                    </p:animEffect>
                                    <p:anim calcmode="lin" valueType="num">
                                      <p:cBhvr>
                                        <p:cTn id="42" dur="1000" fill="hold"/>
                                        <p:tgtEl>
                                          <p:spTgt spid="184"/>
                                        </p:tgtEl>
                                        <p:attrNameLst>
                                          <p:attrName>ppt_x</p:attrName>
                                        </p:attrNameLst>
                                      </p:cBhvr>
                                      <p:tavLst>
                                        <p:tav tm="0">
                                          <p:val>
                                            <p:strVal val="#ppt_x"/>
                                          </p:val>
                                        </p:tav>
                                        <p:tav tm="100000">
                                          <p:val>
                                            <p:strVal val="#ppt_x"/>
                                          </p:val>
                                        </p:tav>
                                      </p:tavLst>
                                    </p:anim>
                                    <p:anim calcmode="lin" valueType="num">
                                      <p:cBhvr>
                                        <p:cTn id="43" dur="1000" fill="hold"/>
                                        <p:tgtEl>
                                          <p:spTgt spid="184"/>
                                        </p:tgtEl>
                                        <p:attrNameLst>
                                          <p:attrName>ppt_y</p:attrName>
                                        </p:attrNameLst>
                                      </p:cBhvr>
                                      <p:tavLst>
                                        <p:tav tm="0">
                                          <p:val>
                                            <p:strVal val="#ppt_y+.1"/>
                                          </p:val>
                                        </p:tav>
                                        <p:tav tm="100000">
                                          <p:val>
                                            <p:strVal val="#ppt_y"/>
                                          </p:val>
                                        </p:tav>
                                      </p:tavLst>
                                    </p:anim>
                                  </p:childTnLst>
                                </p:cTn>
                              </p:par>
                            </p:childTnLst>
                          </p:cTn>
                        </p:par>
                        <p:par>
                          <p:cTn id="44" fill="hold">
                            <p:stCondLst>
                              <p:cond delay="3250"/>
                            </p:stCondLst>
                            <p:childTnLst>
                              <p:par>
                                <p:cTn id="45" presetID="42" presetClass="entr" presetSubtype="0" fill="hold" grpId="0" nodeType="afterEffect">
                                  <p:stCondLst>
                                    <p:cond delay="0"/>
                                  </p:stCondLst>
                                  <p:childTnLst>
                                    <p:set>
                                      <p:cBhvr>
                                        <p:cTn id="46" dur="1" fill="hold">
                                          <p:stCondLst>
                                            <p:cond delay="0"/>
                                          </p:stCondLst>
                                        </p:cTn>
                                        <p:tgtEl>
                                          <p:spTgt spid="187"/>
                                        </p:tgtEl>
                                        <p:attrNameLst>
                                          <p:attrName>style.visibility</p:attrName>
                                        </p:attrNameLst>
                                      </p:cBhvr>
                                      <p:to>
                                        <p:strVal val="visible"/>
                                      </p:to>
                                    </p:set>
                                    <p:animEffect transition="in" filter="fade">
                                      <p:cBhvr>
                                        <p:cTn id="47" dur="1000"/>
                                        <p:tgtEl>
                                          <p:spTgt spid="187"/>
                                        </p:tgtEl>
                                      </p:cBhvr>
                                    </p:animEffect>
                                    <p:anim calcmode="lin" valueType="num">
                                      <p:cBhvr>
                                        <p:cTn id="48" dur="1000" fill="hold"/>
                                        <p:tgtEl>
                                          <p:spTgt spid="187"/>
                                        </p:tgtEl>
                                        <p:attrNameLst>
                                          <p:attrName>ppt_x</p:attrName>
                                        </p:attrNameLst>
                                      </p:cBhvr>
                                      <p:tavLst>
                                        <p:tav tm="0">
                                          <p:val>
                                            <p:strVal val="#ppt_x"/>
                                          </p:val>
                                        </p:tav>
                                        <p:tav tm="100000">
                                          <p:val>
                                            <p:strVal val="#ppt_x"/>
                                          </p:val>
                                        </p:tav>
                                      </p:tavLst>
                                    </p:anim>
                                    <p:anim calcmode="lin" valueType="num">
                                      <p:cBhvr>
                                        <p:cTn id="49" dur="1000" fill="hold"/>
                                        <p:tgtEl>
                                          <p:spTgt spid="187"/>
                                        </p:tgtEl>
                                        <p:attrNameLst>
                                          <p:attrName>ppt_y</p:attrName>
                                        </p:attrNameLst>
                                      </p:cBhvr>
                                      <p:tavLst>
                                        <p:tav tm="0">
                                          <p:val>
                                            <p:strVal val="#ppt_y+.1"/>
                                          </p:val>
                                        </p:tav>
                                        <p:tav tm="100000">
                                          <p:val>
                                            <p:strVal val="#ppt_y"/>
                                          </p:val>
                                        </p:tav>
                                      </p:tavLst>
                                    </p:anim>
                                  </p:childTnLst>
                                </p:cTn>
                              </p:par>
                            </p:childTnLst>
                          </p:cTn>
                        </p:par>
                        <p:par>
                          <p:cTn id="50" fill="hold">
                            <p:stCondLst>
                              <p:cond delay="4250"/>
                            </p:stCondLst>
                            <p:childTnLst>
                              <p:par>
                                <p:cTn id="51" presetID="42" presetClass="entr" presetSubtype="0" fill="hold" grpId="0" nodeType="afterEffect">
                                  <p:stCondLst>
                                    <p:cond delay="0"/>
                                  </p:stCondLst>
                                  <p:childTnLst>
                                    <p:set>
                                      <p:cBhvr>
                                        <p:cTn id="52" dur="1" fill="hold">
                                          <p:stCondLst>
                                            <p:cond delay="0"/>
                                          </p:stCondLst>
                                        </p:cTn>
                                        <p:tgtEl>
                                          <p:spTgt spid="190"/>
                                        </p:tgtEl>
                                        <p:attrNameLst>
                                          <p:attrName>style.visibility</p:attrName>
                                        </p:attrNameLst>
                                      </p:cBhvr>
                                      <p:to>
                                        <p:strVal val="visible"/>
                                      </p:to>
                                    </p:set>
                                    <p:animEffect transition="in" filter="fade">
                                      <p:cBhvr>
                                        <p:cTn id="53" dur="1000"/>
                                        <p:tgtEl>
                                          <p:spTgt spid="190"/>
                                        </p:tgtEl>
                                      </p:cBhvr>
                                    </p:animEffect>
                                    <p:anim calcmode="lin" valueType="num">
                                      <p:cBhvr>
                                        <p:cTn id="54" dur="1000" fill="hold"/>
                                        <p:tgtEl>
                                          <p:spTgt spid="190"/>
                                        </p:tgtEl>
                                        <p:attrNameLst>
                                          <p:attrName>ppt_x</p:attrName>
                                        </p:attrNameLst>
                                      </p:cBhvr>
                                      <p:tavLst>
                                        <p:tav tm="0">
                                          <p:val>
                                            <p:strVal val="#ppt_x"/>
                                          </p:val>
                                        </p:tav>
                                        <p:tav tm="100000">
                                          <p:val>
                                            <p:strVal val="#ppt_x"/>
                                          </p:val>
                                        </p:tav>
                                      </p:tavLst>
                                    </p:anim>
                                    <p:anim calcmode="lin" valueType="num">
                                      <p:cBhvr>
                                        <p:cTn id="55" dur="1000" fill="hold"/>
                                        <p:tgtEl>
                                          <p:spTgt spid="190"/>
                                        </p:tgtEl>
                                        <p:attrNameLst>
                                          <p:attrName>ppt_y</p:attrName>
                                        </p:attrNameLst>
                                      </p:cBhvr>
                                      <p:tavLst>
                                        <p:tav tm="0">
                                          <p:val>
                                            <p:strVal val="#ppt_y+.1"/>
                                          </p:val>
                                        </p:tav>
                                        <p:tav tm="100000">
                                          <p:val>
                                            <p:strVal val="#ppt_y"/>
                                          </p:val>
                                        </p:tav>
                                      </p:tavLst>
                                    </p:anim>
                                  </p:childTnLst>
                                </p:cTn>
                              </p:par>
                            </p:childTnLst>
                          </p:cTn>
                        </p:par>
                        <p:par>
                          <p:cTn id="56" fill="hold">
                            <p:stCondLst>
                              <p:cond delay="5250"/>
                            </p:stCondLst>
                            <p:childTnLst>
                              <p:par>
                                <p:cTn id="57" presetID="42" presetClass="entr" presetSubtype="0" fill="hold" grpId="0" nodeType="afterEffect">
                                  <p:stCondLst>
                                    <p:cond delay="0"/>
                                  </p:stCondLst>
                                  <p:childTnLst>
                                    <p:set>
                                      <p:cBhvr>
                                        <p:cTn id="58" dur="1" fill="hold">
                                          <p:stCondLst>
                                            <p:cond delay="0"/>
                                          </p:stCondLst>
                                        </p:cTn>
                                        <p:tgtEl>
                                          <p:spTgt spid="193"/>
                                        </p:tgtEl>
                                        <p:attrNameLst>
                                          <p:attrName>style.visibility</p:attrName>
                                        </p:attrNameLst>
                                      </p:cBhvr>
                                      <p:to>
                                        <p:strVal val="visible"/>
                                      </p:to>
                                    </p:set>
                                    <p:animEffect transition="in" filter="fade">
                                      <p:cBhvr>
                                        <p:cTn id="59" dur="1000"/>
                                        <p:tgtEl>
                                          <p:spTgt spid="193"/>
                                        </p:tgtEl>
                                      </p:cBhvr>
                                    </p:animEffect>
                                    <p:anim calcmode="lin" valueType="num">
                                      <p:cBhvr>
                                        <p:cTn id="60" dur="1000" fill="hold"/>
                                        <p:tgtEl>
                                          <p:spTgt spid="193"/>
                                        </p:tgtEl>
                                        <p:attrNameLst>
                                          <p:attrName>ppt_x</p:attrName>
                                        </p:attrNameLst>
                                      </p:cBhvr>
                                      <p:tavLst>
                                        <p:tav tm="0">
                                          <p:val>
                                            <p:strVal val="#ppt_x"/>
                                          </p:val>
                                        </p:tav>
                                        <p:tav tm="100000">
                                          <p:val>
                                            <p:strVal val="#ppt_x"/>
                                          </p:val>
                                        </p:tav>
                                      </p:tavLst>
                                    </p:anim>
                                    <p:anim calcmode="lin" valueType="num">
                                      <p:cBhvr>
                                        <p:cTn id="61" dur="1000" fill="hold"/>
                                        <p:tgtEl>
                                          <p:spTgt spid="193"/>
                                        </p:tgtEl>
                                        <p:attrNameLst>
                                          <p:attrName>ppt_y</p:attrName>
                                        </p:attrNameLst>
                                      </p:cBhvr>
                                      <p:tavLst>
                                        <p:tav tm="0">
                                          <p:val>
                                            <p:strVal val="#ppt_y+.1"/>
                                          </p:val>
                                        </p:tav>
                                        <p:tav tm="100000">
                                          <p:val>
                                            <p:strVal val="#ppt_y"/>
                                          </p:val>
                                        </p:tav>
                                      </p:tavLst>
                                    </p:anim>
                                  </p:childTnLst>
                                </p:cTn>
                              </p:par>
                            </p:childTnLst>
                          </p:cTn>
                        </p:par>
                        <p:par>
                          <p:cTn id="62" fill="hold">
                            <p:stCondLst>
                              <p:cond delay="6250"/>
                            </p:stCondLst>
                            <p:childTnLst>
                              <p:par>
                                <p:cTn id="63" presetID="42" presetClass="entr" presetSubtype="0" fill="hold" grpId="0" nodeType="afterEffect">
                                  <p:stCondLst>
                                    <p:cond delay="0"/>
                                  </p:stCondLst>
                                  <p:childTnLst>
                                    <p:set>
                                      <p:cBhvr>
                                        <p:cTn id="64" dur="1" fill="hold">
                                          <p:stCondLst>
                                            <p:cond delay="0"/>
                                          </p:stCondLst>
                                        </p:cTn>
                                        <p:tgtEl>
                                          <p:spTgt spid="196"/>
                                        </p:tgtEl>
                                        <p:attrNameLst>
                                          <p:attrName>style.visibility</p:attrName>
                                        </p:attrNameLst>
                                      </p:cBhvr>
                                      <p:to>
                                        <p:strVal val="visible"/>
                                      </p:to>
                                    </p:set>
                                    <p:animEffect transition="in" filter="fade">
                                      <p:cBhvr>
                                        <p:cTn id="65" dur="1000"/>
                                        <p:tgtEl>
                                          <p:spTgt spid="196"/>
                                        </p:tgtEl>
                                      </p:cBhvr>
                                    </p:animEffect>
                                    <p:anim calcmode="lin" valueType="num">
                                      <p:cBhvr>
                                        <p:cTn id="66" dur="1000" fill="hold"/>
                                        <p:tgtEl>
                                          <p:spTgt spid="196"/>
                                        </p:tgtEl>
                                        <p:attrNameLst>
                                          <p:attrName>ppt_x</p:attrName>
                                        </p:attrNameLst>
                                      </p:cBhvr>
                                      <p:tavLst>
                                        <p:tav tm="0">
                                          <p:val>
                                            <p:strVal val="#ppt_x"/>
                                          </p:val>
                                        </p:tav>
                                        <p:tav tm="100000">
                                          <p:val>
                                            <p:strVal val="#ppt_x"/>
                                          </p:val>
                                        </p:tav>
                                      </p:tavLst>
                                    </p:anim>
                                    <p:anim calcmode="lin" valueType="num">
                                      <p:cBhvr>
                                        <p:cTn id="67" dur="1000" fill="hold"/>
                                        <p:tgtEl>
                                          <p:spTgt spid="196"/>
                                        </p:tgtEl>
                                        <p:attrNameLst>
                                          <p:attrName>ppt_y</p:attrName>
                                        </p:attrNameLst>
                                      </p:cBhvr>
                                      <p:tavLst>
                                        <p:tav tm="0">
                                          <p:val>
                                            <p:strVal val="#ppt_y+.1"/>
                                          </p:val>
                                        </p:tav>
                                        <p:tav tm="100000">
                                          <p:val>
                                            <p:strVal val="#ppt_y"/>
                                          </p:val>
                                        </p:tav>
                                      </p:tavLst>
                                    </p:anim>
                                  </p:childTnLst>
                                </p:cTn>
                              </p:par>
                            </p:childTnLst>
                          </p:cTn>
                        </p:par>
                        <p:par>
                          <p:cTn id="68" fill="hold">
                            <p:stCondLst>
                              <p:cond delay="7250"/>
                            </p:stCondLst>
                            <p:childTnLst>
                              <p:par>
                                <p:cTn id="69" presetID="42" presetClass="entr" presetSubtype="0" fill="hold" grpId="0" nodeType="afterEffect">
                                  <p:stCondLst>
                                    <p:cond delay="0"/>
                                  </p:stCondLst>
                                  <p:childTnLst>
                                    <p:set>
                                      <p:cBhvr>
                                        <p:cTn id="70" dur="1" fill="hold">
                                          <p:stCondLst>
                                            <p:cond delay="0"/>
                                          </p:stCondLst>
                                        </p:cTn>
                                        <p:tgtEl>
                                          <p:spTgt spid="199"/>
                                        </p:tgtEl>
                                        <p:attrNameLst>
                                          <p:attrName>style.visibility</p:attrName>
                                        </p:attrNameLst>
                                      </p:cBhvr>
                                      <p:to>
                                        <p:strVal val="visible"/>
                                      </p:to>
                                    </p:set>
                                    <p:animEffect transition="in" filter="fade">
                                      <p:cBhvr>
                                        <p:cTn id="71" dur="1000"/>
                                        <p:tgtEl>
                                          <p:spTgt spid="199"/>
                                        </p:tgtEl>
                                      </p:cBhvr>
                                    </p:animEffect>
                                    <p:anim calcmode="lin" valueType="num">
                                      <p:cBhvr>
                                        <p:cTn id="72" dur="1000" fill="hold"/>
                                        <p:tgtEl>
                                          <p:spTgt spid="199"/>
                                        </p:tgtEl>
                                        <p:attrNameLst>
                                          <p:attrName>ppt_x</p:attrName>
                                        </p:attrNameLst>
                                      </p:cBhvr>
                                      <p:tavLst>
                                        <p:tav tm="0">
                                          <p:val>
                                            <p:strVal val="#ppt_x"/>
                                          </p:val>
                                        </p:tav>
                                        <p:tav tm="100000">
                                          <p:val>
                                            <p:strVal val="#ppt_x"/>
                                          </p:val>
                                        </p:tav>
                                      </p:tavLst>
                                    </p:anim>
                                    <p:anim calcmode="lin" valueType="num">
                                      <p:cBhvr>
                                        <p:cTn id="73" dur="1000" fill="hold"/>
                                        <p:tgtEl>
                                          <p:spTgt spid="199"/>
                                        </p:tgtEl>
                                        <p:attrNameLst>
                                          <p:attrName>ppt_y</p:attrName>
                                        </p:attrNameLst>
                                      </p:cBhvr>
                                      <p:tavLst>
                                        <p:tav tm="0">
                                          <p:val>
                                            <p:strVal val="#ppt_y+.1"/>
                                          </p:val>
                                        </p:tav>
                                        <p:tav tm="100000">
                                          <p:val>
                                            <p:strVal val="#ppt_y"/>
                                          </p:val>
                                        </p:tav>
                                      </p:tavLst>
                                    </p:anim>
                                  </p:childTnLst>
                                </p:cTn>
                              </p:par>
                            </p:childTnLst>
                          </p:cTn>
                        </p:par>
                        <p:par>
                          <p:cTn id="74" fill="hold">
                            <p:stCondLst>
                              <p:cond delay="8250"/>
                            </p:stCondLst>
                            <p:childTnLst>
                              <p:par>
                                <p:cTn id="75" presetID="10" presetClass="entr" presetSubtype="0" fill="hold" grpId="0" nodeType="afterEffect">
                                  <p:stCondLst>
                                    <p:cond delay="0"/>
                                  </p:stCondLst>
                                  <p:childTnLst>
                                    <p:set>
                                      <p:cBhvr>
                                        <p:cTn id="76" dur="1" fill="hold">
                                          <p:stCondLst>
                                            <p:cond delay="0"/>
                                          </p:stCondLst>
                                        </p:cTn>
                                        <p:tgtEl>
                                          <p:spTgt spid="208"/>
                                        </p:tgtEl>
                                        <p:attrNameLst>
                                          <p:attrName>style.visibility</p:attrName>
                                        </p:attrNameLst>
                                      </p:cBhvr>
                                      <p:to>
                                        <p:strVal val="visible"/>
                                      </p:to>
                                    </p:set>
                                    <p:animEffect transition="in" filter="fade">
                                      <p:cBhvr>
                                        <p:cTn id="77" dur="1250"/>
                                        <p:tgtEl>
                                          <p:spTgt spid="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0"/>
      <p:bldP spid="187" grpId="0"/>
      <p:bldP spid="190" grpId="0"/>
      <p:bldP spid="193" grpId="0"/>
      <p:bldP spid="196" grpId="0"/>
      <p:bldP spid="199" grpId="0"/>
      <p:bldP spid="20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06</a:t>
            </a:r>
            <a:endParaRPr lang="zh-CN" dirty="0">
              <a:latin typeface="方正兰亭超细黑简体" panose="02000000000000000000" pitchFamily="2" charset="-122"/>
              <a:ea typeface="方正兰亭超细黑简体" panose="02000000000000000000" pitchFamily="2" charset="-122"/>
            </a:endParaRPr>
          </a:p>
        </p:txBody>
      </p:sp>
      <p:sp>
        <p:nvSpPr>
          <p:cNvPr id="14" name="KSO_Shape"/>
          <p:cNvSpPr>
            <a:spLocks/>
          </p:cNvSpPr>
          <p:nvPr/>
        </p:nvSpPr>
        <p:spPr bwMode="auto">
          <a:xfrm>
            <a:off x="334546" y="254607"/>
            <a:ext cx="292833" cy="22206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cxnSp>
        <p:nvCxnSpPr>
          <p:cNvPr id="15" name="直接箭头连接符 14"/>
          <p:cNvCxnSpPr/>
          <p:nvPr/>
        </p:nvCxnSpPr>
        <p:spPr>
          <a:xfrm>
            <a:off x="-4" y="3323406"/>
            <a:ext cx="12195177" cy="0"/>
          </a:xfrm>
          <a:prstGeom prst="straightConnector1">
            <a:avLst/>
          </a:prstGeom>
          <a:ln w="152400">
            <a:solidFill>
              <a:srgbClr val="A6A6A6">
                <a:alpha val="52941"/>
              </a:srgbClr>
            </a:solidFill>
            <a:miter lim="800000"/>
            <a:tailEnd type="arrow"/>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1762551" y="3008791"/>
            <a:ext cx="639384" cy="629230"/>
            <a:chOff x="1762551" y="3008791"/>
            <a:chExt cx="639384" cy="629230"/>
          </a:xfrm>
        </p:grpSpPr>
        <p:sp>
          <p:nvSpPr>
            <p:cNvPr id="16" name="Oval 4"/>
            <p:cNvSpPr/>
            <p:nvPr/>
          </p:nvSpPr>
          <p:spPr>
            <a:xfrm>
              <a:off x="1762551" y="3008791"/>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7" name="Rectangle 4"/>
            <p:cNvSpPr txBox="1">
              <a:spLocks noChangeArrowheads="1"/>
            </p:cNvSpPr>
            <p:nvPr/>
          </p:nvSpPr>
          <p:spPr bwMode="auto">
            <a:xfrm>
              <a:off x="1762551" y="3158908"/>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07</a:t>
              </a:r>
              <a:endParaRPr lang="zh-CN" dirty="0">
                <a:latin typeface="方正兰亭黑简体" panose="02000000000000000000" pitchFamily="2" charset="-122"/>
                <a:ea typeface="方正兰亭黑简体" panose="02000000000000000000" pitchFamily="2" charset="-122"/>
              </a:endParaRPr>
            </a:p>
          </p:txBody>
        </p:sp>
      </p:grpSp>
      <p:sp>
        <p:nvSpPr>
          <p:cNvPr id="18" name="矩形 17"/>
          <p:cNvSpPr/>
          <p:nvPr/>
        </p:nvSpPr>
        <p:spPr>
          <a:xfrm>
            <a:off x="985019" y="3789040"/>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8" name="组合 7"/>
          <p:cNvGrpSpPr/>
          <p:nvPr/>
        </p:nvGrpSpPr>
        <p:grpSpPr>
          <a:xfrm>
            <a:off x="3338039" y="2996952"/>
            <a:ext cx="639384" cy="629230"/>
            <a:chOff x="3338039" y="2996952"/>
            <a:chExt cx="639384" cy="629230"/>
          </a:xfrm>
        </p:grpSpPr>
        <p:sp>
          <p:nvSpPr>
            <p:cNvPr id="19" name="Oval 4"/>
            <p:cNvSpPr/>
            <p:nvPr/>
          </p:nvSpPr>
          <p:spPr>
            <a:xfrm>
              <a:off x="3338039" y="2996952"/>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20" name="Rectangle 4"/>
            <p:cNvSpPr txBox="1">
              <a:spLocks noChangeArrowheads="1"/>
            </p:cNvSpPr>
            <p:nvPr/>
          </p:nvSpPr>
          <p:spPr bwMode="auto">
            <a:xfrm>
              <a:off x="3338039" y="3147069"/>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08</a:t>
              </a:r>
              <a:endParaRPr lang="zh-CN" dirty="0">
                <a:latin typeface="方正兰亭黑简体" panose="02000000000000000000" pitchFamily="2" charset="-122"/>
                <a:ea typeface="方正兰亭黑简体" panose="02000000000000000000" pitchFamily="2" charset="-122"/>
              </a:endParaRPr>
            </a:p>
          </p:txBody>
        </p:sp>
      </p:grpSp>
      <p:sp>
        <p:nvSpPr>
          <p:cNvPr id="21" name="矩形 20"/>
          <p:cNvSpPr/>
          <p:nvPr/>
        </p:nvSpPr>
        <p:spPr>
          <a:xfrm>
            <a:off x="2532999" y="2027262"/>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35" name="组合 34"/>
          <p:cNvGrpSpPr/>
          <p:nvPr/>
        </p:nvGrpSpPr>
        <p:grpSpPr>
          <a:xfrm>
            <a:off x="4930903" y="3015794"/>
            <a:ext cx="639384" cy="629230"/>
            <a:chOff x="4930903" y="3015794"/>
            <a:chExt cx="639384" cy="629230"/>
          </a:xfrm>
        </p:grpSpPr>
        <p:sp>
          <p:nvSpPr>
            <p:cNvPr id="22" name="Oval 4"/>
            <p:cNvSpPr/>
            <p:nvPr/>
          </p:nvSpPr>
          <p:spPr>
            <a:xfrm>
              <a:off x="4930903" y="3015794"/>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23" name="Rectangle 4"/>
            <p:cNvSpPr txBox="1">
              <a:spLocks noChangeArrowheads="1"/>
            </p:cNvSpPr>
            <p:nvPr/>
          </p:nvSpPr>
          <p:spPr bwMode="auto">
            <a:xfrm>
              <a:off x="4930903" y="3165911"/>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09</a:t>
              </a:r>
              <a:endParaRPr lang="zh-CN" dirty="0">
                <a:latin typeface="方正兰亭黑简体" panose="02000000000000000000" pitchFamily="2" charset="-122"/>
                <a:ea typeface="方正兰亭黑简体" panose="02000000000000000000" pitchFamily="2" charset="-122"/>
              </a:endParaRPr>
            </a:p>
          </p:txBody>
        </p:sp>
      </p:grpSp>
      <p:sp>
        <p:nvSpPr>
          <p:cNvPr id="24" name="矩形 23"/>
          <p:cNvSpPr/>
          <p:nvPr/>
        </p:nvSpPr>
        <p:spPr>
          <a:xfrm>
            <a:off x="4158406" y="3827462"/>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a:t>
            </a:r>
          </a:p>
        </p:txBody>
      </p:sp>
      <p:grpSp>
        <p:nvGrpSpPr>
          <p:cNvPr id="36" name="组合 35"/>
          <p:cNvGrpSpPr/>
          <p:nvPr/>
        </p:nvGrpSpPr>
        <p:grpSpPr>
          <a:xfrm>
            <a:off x="6443071" y="3015794"/>
            <a:ext cx="639384" cy="629230"/>
            <a:chOff x="6443071" y="3015794"/>
            <a:chExt cx="639384" cy="629230"/>
          </a:xfrm>
        </p:grpSpPr>
        <p:sp>
          <p:nvSpPr>
            <p:cNvPr id="25" name="Oval 4"/>
            <p:cNvSpPr/>
            <p:nvPr/>
          </p:nvSpPr>
          <p:spPr>
            <a:xfrm>
              <a:off x="6443071" y="3015794"/>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26" name="Rectangle 4"/>
            <p:cNvSpPr txBox="1">
              <a:spLocks noChangeArrowheads="1"/>
            </p:cNvSpPr>
            <p:nvPr/>
          </p:nvSpPr>
          <p:spPr bwMode="auto">
            <a:xfrm>
              <a:off x="6443071" y="3165911"/>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10</a:t>
              </a:r>
              <a:endParaRPr lang="zh-CN" dirty="0">
                <a:latin typeface="方正兰亭黑简体" panose="02000000000000000000" pitchFamily="2" charset="-122"/>
                <a:ea typeface="方正兰亭黑简体" panose="02000000000000000000" pitchFamily="2" charset="-122"/>
              </a:endParaRPr>
            </a:p>
          </p:txBody>
        </p:sp>
      </p:grpSp>
      <p:sp>
        <p:nvSpPr>
          <p:cNvPr id="27" name="矩形 26"/>
          <p:cNvSpPr/>
          <p:nvPr/>
        </p:nvSpPr>
        <p:spPr>
          <a:xfrm>
            <a:off x="5635374" y="2027262"/>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37" name="组合 36"/>
          <p:cNvGrpSpPr/>
          <p:nvPr/>
        </p:nvGrpSpPr>
        <p:grpSpPr>
          <a:xfrm>
            <a:off x="8027247" y="3015794"/>
            <a:ext cx="639384" cy="629230"/>
            <a:chOff x="8027247" y="3015794"/>
            <a:chExt cx="639384" cy="629230"/>
          </a:xfrm>
        </p:grpSpPr>
        <p:sp>
          <p:nvSpPr>
            <p:cNvPr id="28" name="Oval 4"/>
            <p:cNvSpPr/>
            <p:nvPr/>
          </p:nvSpPr>
          <p:spPr>
            <a:xfrm>
              <a:off x="8027247" y="3015794"/>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29" name="Rectangle 4"/>
            <p:cNvSpPr txBox="1">
              <a:spLocks noChangeArrowheads="1"/>
            </p:cNvSpPr>
            <p:nvPr/>
          </p:nvSpPr>
          <p:spPr bwMode="auto">
            <a:xfrm>
              <a:off x="8027247" y="3165911"/>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11</a:t>
              </a:r>
              <a:endParaRPr lang="zh-CN" dirty="0">
                <a:latin typeface="方正兰亭黑简体" panose="02000000000000000000" pitchFamily="2" charset="-122"/>
                <a:ea typeface="方正兰亭黑简体" panose="02000000000000000000" pitchFamily="2" charset="-122"/>
              </a:endParaRPr>
            </a:p>
          </p:txBody>
        </p:sp>
      </p:grpSp>
      <p:sp>
        <p:nvSpPr>
          <p:cNvPr id="30" name="矩形 29"/>
          <p:cNvSpPr/>
          <p:nvPr/>
        </p:nvSpPr>
        <p:spPr>
          <a:xfrm>
            <a:off x="7291558" y="3827462"/>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38" name="组合 37"/>
          <p:cNvGrpSpPr/>
          <p:nvPr/>
        </p:nvGrpSpPr>
        <p:grpSpPr>
          <a:xfrm>
            <a:off x="9642262" y="3049380"/>
            <a:ext cx="639384" cy="629230"/>
            <a:chOff x="9642262" y="3049380"/>
            <a:chExt cx="639384" cy="629230"/>
          </a:xfrm>
        </p:grpSpPr>
        <p:sp>
          <p:nvSpPr>
            <p:cNvPr id="31" name="Oval 4"/>
            <p:cNvSpPr/>
            <p:nvPr/>
          </p:nvSpPr>
          <p:spPr>
            <a:xfrm>
              <a:off x="9642262" y="3049380"/>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32" name="Rectangle 4"/>
            <p:cNvSpPr txBox="1">
              <a:spLocks noChangeArrowheads="1"/>
            </p:cNvSpPr>
            <p:nvPr/>
          </p:nvSpPr>
          <p:spPr bwMode="auto">
            <a:xfrm>
              <a:off x="9642262" y="3199497"/>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12</a:t>
              </a:r>
              <a:endParaRPr lang="zh-CN" dirty="0">
                <a:latin typeface="方正兰亭黑简体" panose="02000000000000000000" pitchFamily="2" charset="-122"/>
                <a:ea typeface="方正兰亭黑简体" panose="02000000000000000000" pitchFamily="2" charset="-122"/>
              </a:endParaRPr>
            </a:p>
          </p:txBody>
        </p:sp>
      </p:grpSp>
      <p:sp>
        <p:nvSpPr>
          <p:cNvPr id="33" name="矩形 32"/>
          <p:cNvSpPr/>
          <p:nvPr/>
        </p:nvSpPr>
        <p:spPr>
          <a:xfrm>
            <a:off x="8834565" y="2060848"/>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4"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月度报表</a:t>
            </a:r>
          </a:p>
        </p:txBody>
      </p:sp>
      <p:sp>
        <p:nvSpPr>
          <p:cNvPr id="39" name="TextBox 38"/>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308593180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750"/>
                                        <p:tgtEl>
                                          <p:spTgt spid="6"/>
                                        </p:tgtEl>
                                      </p:cBhvr>
                                    </p:animEffect>
                                    <p:anim calcmode="lin" valueType="num">
                                      <p:cBhvr>
                                        <p:cTn id="8" dur="1750" fill="hold"/>
                                        <p:tgtEl>
                                          <p:spTgt spid="6"/>
                                        </p:tgtEl>
                                        <p:attrNameLst>
                                          <p:attrName>ppt_w</p:attrName>
                                        </p:attrNameLst>
                                      </p:cBhvr>
                                      <p:tavLst>
                                        <p:tav tm="0" fmla="#ppt_w*sin(2.5*pi*$)">
                                          <p:val>
                                            <p:fltVal val="0"/>
                                          </p:val>
                                        </p:tav>
                                        <p:tav tm="100000">
                                          <p:val>
                                            <p:fltVal val="1"/>
                                          </p:val>
                                        </p:tav>
                                      </p:tavLst>
                                    </p:anim>
                                    <p:anim calcmode="lin" valueType="num">
                                      <p:cBhvr>
                                        <p:cTn id="9" dur="1750" fill="hold"/>
                                        <p:tgtEl>
                                          <p:spTgt spid="6"/>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25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750"/>
                                        <p:tgtEl>
                                          <p:spTgt spid="8"/>
                                        </p:tgtEl>
                                      </p:cBhvr>
                                    </p:animEffect>
                                    <p:anim calcmode="lin" valueType="num">
                                      <p:cBhvr>
                                        <p:cTn id="13" dur="1750" fill="hold"/>
                                        <p:tgtEl>
                                          <p:spTgt spid="8"/>
                                        </p:tgtEl>
                                        <p:attrNameLst>
                                          <p:attrName>ppt_w</p:attrName>
                                        </p:attrNameLst>
                                      </p:cBhvr>
                                      <p:tavLst>
                                        <p:tav tm="0" fmla="#ppt_w*sin(2.5*pi*$)">
                                          <p:val>
                                            <p:fltVal val="0"/>
                                          </p:val>
                                        </p:tav>
                                        <p:tav tm="100000">
                                          <p:val>
                                            <p:fltVal val="1"/>
                                          </p:val>
                                        </p:tav>
                                      </p:tavLst>
                                    </p:anim>
                                    <p:anim calcmode="lin" valueType="num">
                                      <p:cBhvr>
                                        <p:cTn id="14" dur="1750" fill="hold"/>
                                        <p:tgtEl>
                                          <p:spTgt spid="8"/>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25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750"/>
                                        <p:tgtEl>
                                          <p:spTgt spid="35"/>
                                        </p:tgtEl>
                                      </p:cBhvr>
                                    </p:animEffect>
                                    <p:anim calcmode="lin" valueType="num">
                                      <p:cBhvr>
                                        <p:cTn id="18" dur="1750" fill="hold"/>
                                        <p:tgtEl>
                                          <p:spTgt spid="35"/>
                                        </p:tgtEl>
                                        <p:attrNameLst>
                                          <p:attrName>ppt_w</p:attrName>
                                        </p:attrNameLst>
                                      </p:cBhvr>
                                      <p:tavLst>
                                        <p:tav tm="0" fmla="#ppt_w*sin(2.5*pi*$)">
                                          <p:val>
                                            <p:fltVal val="0"/>
                                          </p:val>
                                        </p:tav>
                                        <p:tav tm="100000">
                                          <p:val>
                                            <p:fltVal val="1"/>
                                          </p:val>
                                        </p:tav>
                                      </p:tavLst>
                                    </p:anim>
                                    <p:anim calcmode="lin" valueType="num">
                                      <p:cBhvr>
                                        <p:cTn id="19" dur="1750" fill="hold"/>
                                        <p:tgtEl>
                                          <p:spTgt spid="35"/>
                                        </p:tgtEl>
                                        <p:attrNameLst>
                                          <p:attrName>ppt_h</p:attrName>
                                        </p:attrNameLst>
                                      </p:cBhvr>
                                      <p:tavLst>
                                        <p:tav tm="0">
                                          <p:val>
                                            <p:strVal val="#ppt_h"/>
                                          </p:val>
                                        </p:tav>
                                        <p:tav tm="100000">
                                          <p:val>
                                            <p:strVal val="#ppt_h"/>
                                          </p:val>
                                        </p:tav>
                                      </p:tavLst>
                                    </p:anim>
                                  </p:childTnLst>
                                </p:cTn>
                              </p:par>
                              <p:par>
                                <p:cTn id="20" presetID="45" presetClass="entr" presetSubtype="0" fill="hold" nodeType="withEffect">
                                  <p:stCondLst>
                                    <p:cond delay="25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750"/>
                                        <p:tgtEl>
                                          <p:spTgt spid="36"/>
                                        </p:tgtEl>
                                      </p:cBhvr>
                                    </p:animEffect>
                                    <p:anim calcmode="lin" valueType="num">
                                      <p:cBhvr>
                                        <p:cTn id="23" dur="1750" fill="hold"/>
                                        <p:tgtEl>
                                          <p:spTgt spid="36"/>
                                        </p:tgtEl>
                                        <p:attrNameLst>
                                          <p:attrName>ppt_w</p:attrName>
                                        </p:attrNameLst>
                                      </p:cBhvr>
                                      <p:tavLst>
                                        <p:tav tm="0" fmla="#ppt_w*sin(2.5*pi*$)">
                                          <p:val>
                                            <p:fltVal val="0"/>
                                          </p:val>
                                        </p:tav>
                                        <p:tav tm="100000">
                                          <p:val>
                                            <p:fltVal val="1"/>
                                          </p:val>
                                        </p:tav>
                                      </p:tavLst>
                                    </p:anim>
                                    <p:anim calcmode="lin" valueType="num">
                                      <p:cBhvr>
                                        <p:cTn id="24" dur="1750" fill="hold"/>
                                        <p:tgtEl>
                                          <p:spTgt spid="36"/>
                                        </p:tgtEl>
                                        <p:attrNameLst>
                                          <p:attrName>ppt_h</p:attrName>
                                        </p:attrNameLst>
                                      </p:cBhvr>
                                      <p:tavLst>
                                        <p:tav tm="0">
                                          <p:val>
                                            <p:strVal val="#ppt_h"/>
                                          </p:val>
                                        </p:tav>
                                        <p:tav tm="100000">
                                          <p:val>
                                            <p:strVal val="#ppt_h"/>
                                          </p:val>
                                        </p:tav>
                                      </p:tavLst>
                                    </p:anim>
                                  </p:childTnLst>
                                </p:cTn>
                              </p:par>
                              <p:par>
                                <p:cTn id="25" presetID="45" presetClass="entr" presetSubtype="0" fill="hold" nodeType="withEffect">
                                  <p:stCondLst>
                                    <p:cond delay="25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1750"/>
                                        <p:tgtEl>
                                          <p:spTgt spid="37"/>
                                        </p:tgtEl>
                                      </p:cBhvr>
                                    </p:animEffect>
                                    <p:anim calcmode="lin" valueType="num">
                                      <p:cBhvr>
                                        <p:cTn id="28" dur="1750" fill="hold"/>
                                        <p:tgtEl>
                                          <p:spTgt spid="37"/>
                                        </p:tgtEl>
                                        <p:attrNameLst>
                                          <p:attrName>ppt_w</p:attrName>
                                        </p:attrNameLst>
                                      </p:cBhvr>
                                      <p:tavLst>
                                        <p:tav tm="0" fmla="#ppt_w*sin(2.5*pi*$)">
                                          <p:val>
                                            <p:fltVal val="0"/>
                                          </p:val>
                                        </p:tav>
                                        <p:tav tm="100000">
                                          <p:val>
                                            <p:fltVal val="1"/>
                                          </p:val>
                                        </p:tav>
                                      </p:tavLst>
                                    </p:anim>
                                    <p:anim calcmode="lin" valueType="num">
                                      <p:cBhvr>
                                        <p:cTn id="29" dur="1750" fill="hold"/>
                                        <p:tgtEl>
                                          <p:spTgt spid="37"/>
                                        </p:tgtEl>
                                        <p:attrNameLst>
                                          <p:attrName>ppt_h</p:attrName>
                                        </p:attrNameLst>
                                      </p:cBhvr>
                                      <p:tavLst>
                                        <p:tav tm="0">
                                          <p:val>
                                            <p:strVal val="#ppt_h"/>
                                          </p:val>
                                        </p:tav>
                                        <p:tav tm="100000">
                                          <p:val>
                                            <p:strVal val="#ppt_h"/>
                                          </p:val>
                                        </p:tav>
                                      </p:tavLst>
                                    </p:anim>
                                  </p:childTnLst>
                                </p:cTn>
                              </p:par>
                              <p:par>
                                <p:cTn id="30" presetID="45" presetClass="entr" presetSubtype="0" fill="hold" nodeType="withEffect">
                                  <p:stCondLst>
                                    <p:cond delay="25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1750"/>
                                        <p:tgtEl>
                                          <p:spTgt spid="38"/>
                                        </p:tgtEl>
                                      </p:cBhvr>
                                    </p:animEffect>
                                    <p:anim calcmode="lin" valueType="num">
                                      <p:cBhvr>
                                        <p:cTn id="33" dur="1750" fill="hold"/>
                                        <p:tgtEl>
                                          <p:spTgt spid="38"/>
                                        </p:tgtEl>
                                        <p:attrNameLst>
                                          <p:attrName>ppt_w</p:attrName>
                                        </p:attrNameLst>
                                      </p:cBhvr>
                                      <p:tavLst>
                                        <p:tav tm="0" fmla="#ppt_w*sin(2.5*pi*$)">
                                          <p:val>
                                            <p:fltVal val="0"/>
                                          </p:val>
                                        </p:tav>
                                        <p:tav tm="100000">
                                          <p:val>
                                            <p:fltVal val="1"/>
                                          </p:val>
                                        </p:tav>
                                      </p:tavLst>
                                    </p:anim>
                                    <p:anim calcmode="lin" valueType="num">
                                      <p:cBhvr>
                                        <p:cTn id="34" dur="1750" fill="hold"/>
                                        <p:tgtEl>
                                          <p:spTgt spid="38"/>
                                        </p:tgtEl>
                                        <p:attrNameLst>
                                          <p:attrName>ppt_h</p:attrName>
                                        </p:attrNameLst>
                                      </p:cBhvr>
                                      <p:tavLst>
                                        <p:tav tm="0">
                                          <p:val>
                                            <p:strVal val="#ppt_h"/>
                                          </p:val>
                                        </p:tav>
                                        <p:tav tm="100000">
                                          <p:val>
                                            <p:strVal val="#ppt_h"/>
                                          </p:val>
                                        </p:tav>
                                      </p:tavLst>
                                    </p:anim>
                                  </p:childTnLst>
                                </p:cTn>
                              </p:par>
                            </p:childTnLst>
                          </p:cTn>
                        </p:par>
                        <p:par>
                          <p:cTn id="35" fill="hold">
                            <p:stCondLst>
                              <p:cond delay="2000"/>
                            </p:stCondLst>
                            <p:childTnLst>
                              <p:par>
                                <p:cTn id="36" presetID="42" presetClass="entr" presetSubtype="0"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1000"/>
                                        <p:tgtEl>
                                          <p:spTgt spid="18"/>
                                        </p:tgtEl>
                                      </p:cBhvr>
                                    </p:animEffect>
                                    <p:anim calcmode="lin" valueType="num">
                                      <p:cBhvr>
                                        <p:cTn id="39" dur="1000" fill="hold"/>
                                        <p:tgtEl>
                                          <p:spTgt spid="18"/>
                                        </p:tgtEl>
                                        <p:attrNameLst>
                                          <p:attrName>ppt_x</p:attrName>
                                        </p:attrNameLst>
                                      </p:cBhvr>
                                      <p:tavLst>
                                        <p:tav tm="0">
                                          <p:val>
                                            <p:strVal val="#ppt_x"/>
                                          </p:val>
                                        </p:tav>
                                        <p:tav tm="100000">
                                          <p:val>
                                            <p:strVal val="#ppt_x"/>
                                          </p:val>
                                        </p:tav>
                                      </p:tavLst>
                                    </p:anim>
                                    <p:anim calcmode="lin" valueType="num">
                                      <p:cBhvr>
                                        <p:cTn id="40" dur="1000" fill="hold"/>
                                        <p:tgtEl>
                                          <p:spTgt spid="18"/>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42" presetClass="entr" presetSubtype="0"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1000"/>
                                        <p:tgtEl>
                                          <p:spTgt spid="21"/>
                                        </p:tgtEl>
                                      </p:cBhvr>
                                    </p:animEffect>
                                    <p:anim calcmode="lin" valueType="num">
                                      <p:cBhvr>
                                        <p:cTn id="45" dur="1000" fill="hold"/>
                                        <p:tgtEl>
                                          <p:spTgt spid="21"/>
                                        </p:tgtEl>
                                        <p:attrNameLst>
                                          <p:attrName>ppt_x</p:attrName>
                                        </p:attrNameLst>
                                      </p:cBhvr>
                                      <p:tavLst>
                                        <p:tav tm="0">
                                          <p:val>
                                            <p:strVal val="#ppt_x"/>
                                          </p:val>
                                        </p:tav>
                                        <p:tav tm="100000">
                                          <p:val>
                                            <p:strVal val="#ppt_x"/>
                                          </p:val>
                                        </p:tav>
                                      </p:tavLst>
                                    </p:anim>
                                    <p:anim calcmode="lin" valueType="num">
                                      <p:cBhvr>
                                        <p:cTn id="46" dur="1000" fill="hold"/>
                                        <p:tgtEl>
                                          <p:spTgt spid="21"/>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42" presetClass="entr" presetSubtype="0" fill="hold" grpId="0"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fade">
                                      <p:cBhvr>
                                        <p:cTn id="50" dur="1000"/>
                                        <p:tgtEl>
                                          <p:spTgt spid="24"/>
                                        </p:tgtEl>
                                      </p:cBhvr>
                                    </p:animEffect>
                                    <p:anim calcmode="lin" valueType="num">
                                      <p:cBhvr>
                                        <p:cTn id="51" dur="1000" fill="hold"/>
                                        <p:tgtEl>
                                          <p:spTgt spid="24"/>
                                        </p:tgtEl>
                                        <p:attrNameLst>
                                          <p:attrName>ppt_x</p:attrName>
                                        </p:attrNameLst>
                                      </p:cBhvr>
                                      <p:tavLst>
                                        <p:tav tm="0">
                                          <p:val>
                                            <p:strVal val="#ppt_x"/>
                                          </p:val>
                                        </p:tav>
                                        <p:tav tm="100000">
                                          <p:val>
                                            <p:strVal val="#ppt_x"/>
                                          </p:val>
                                        </p:tav>
                                      </p:tavLst>
                                    </p:anim>
                                    <p:anim calcmode="lin" valueType="num">
                                      <p:cBhvr>
                                        <p:cTn id="52" dur="1000" fill="hold"/>
                                        <p:tgtEl>
                                          <p:spTgt spid="24"/>
                                        </p:tgtEl>
                                        <p:attrNameLst>
                                          <p:attrName>ppt_y</p:attrName>
                                        </p:attrNameLst>
                                      </p:cBhvr>
                                      <p:tavLst>
                                        <p:tav tm="0">
                                          <p:val>
                                            <p:strVal val="#ppt_y+.1"/>
                                          </p:val>
                                        </p:tav>
                                        <p:tav tm="100000">
                                          <p:val>
                                            <p:strVal val="#ppt_y"/>
                                          </p:val>
                                        </p:tav>
                                      </p:tavLst>
                                    </p:anim>
                                  </p:childTnLst>
                                </p:cTn>
                              </p:par>
                            </p:childTnLst>
                          </p:cTn>
                        </p:par>
                        <p:par>
                          <p:cTn id="53" fill="hold">
                            <p:stCondLst>
                              <p:cond delay="5000"/>
                            </p:stCondLst>
                            <p:childTnLst>
                              <p:par>
                                <p:cTn id="54" presetID="42" presetClass="entr" presetSubtype="0"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1000"/>
                                        <p:tgtEl>
                                          <p:spTgt spid="27"/>
                                        </p:tgtEl>
                                      </p:cBhvr>
                                    </p:animEffect>
                                    <p:anim calcmode="lin" valueType="num">
                                      <p:cBhvr>
                                        <p:cTn id="57" dur="1000" fill="hold"/>
                                        <p:tgtEl>
                                          <p:spTgt spid="27"/>
                                        </p:tgtEl>
                                        <p:attrNameLst>
                                          <p:attrName>ppt_x</p:attrName>
                                        </p:attrNameLst>
                                      </p:cBhvr>
                                      <p:tavLst>
                                        <p:tav tm="0">
                                          <p:val>
                                            <p:strVal val="#ppt_x"/>
                                          </p:val>
                                        </p:tav>
                                        <p:tav tm="100000">
                                          <p:val>
                                            <p:strVal val="#ppt_x"/>
                                          </p:val>
                                        </p:tav>
                                      </p:tavLst>
                                    </p:anim>
                                    <p:anim calcmode="lin" valueType="num">
                                      <p:cBhvr>
                                        <p:cTn id="58" dur="1000" fill="hold"/>
                                        <p:tgtEl>
                                          <p:spTgt spid="27"/>
                                        </p:tgtEl>
                                        <p:attrNameLst>
                                          <p:attrName>ppt_y</p:attrName>
                                        </p:attrNameLst>
                                      </p:cBhvr>
                                      <p:tavLst>
                                        <p:tav tm="0">
                                          <p:val>
                                            <p:strVal val="#ppt_y+.1"/>
                                          </p:val>
                                        </p:tav>
                                        <p:tav tm="100000">
                                          <p:val>
                                            <p:strVal val="#ppt_y"/>
                                          </p:val>
                                        </p:tav>
                                      </p:tavLst>
                                    </p:anim>
                                  </p:childTnLst>
                                </p:cTn>
                              </p:par>
                            </p:childTnLst>
                          </p:cTn>
                        </p:par>
                        <p:par>
                          <p:cTn id="59" fill="hold">
                            <p:stCondLst>
                              <p:cond delay="6000"/>
                            </p:stCondLst>
                            <p:childTnLst>
                              <p:par>
                                <p:cTn id="60" presetID="42" presetClass="entr" presetSubtype="0" fill="hold" grpId="0" nodeType="after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1000"/>
                                        <p:tgtEl>
                                          <p:spTgt spid="30"/>
                                        </p:tgtEl>
                                      </p:cBhvr>
                                    </p:animEffect>
                                    <p:anim calcmode="lin" valueType="num">
                                      <p:cBhvr>
                                        <p:cTn id="63" dur="1000" fill="hold"/>
                                        <p:tgtEl>
                                          <p:spTgt spid="30"/>
                                        </p:tgtEl>
                                        <p:attrNameLst>
                                          <p:attrName>ppt_x</p:attrName>
                                        </p:attrNameLst>
                                      </p:cBhvr>
                                      <p:tavLst>
                                        <p:tav tm="0">
                                          <p:val>
                                            <p:strVal val="#ppt_x"/>
                                          </p:val>
                                        </p:tav>
                                        <p:tav tm="100000">
                                          <p:val>
                                            <p:strVal val="#ppt_x"/>
                                          </p:val>
                                        </p:tav>
                                      </p:tavLst>
                                    </p:anim>
                                    <p:anim calcmode="lin" valueType="num">
                                      <p:cBhvr>
                                        <p:cTn id="64" dur="1000" fill="hold"/>
                                        <p:tgtEl>
                                          <p:spTgt spid="30"/>
                                        </p:tgtEl>
                                        <p:attrNameLst>
                                          <p:attrName>ppt_y</p:attrName>
                                        </p:attrNameLst>
                                      </p:cBhvr>
                                      <p:tavLst>
                                        <p:tav tm="0">
                                          <p:val>
                                            <p:strVal val="#ppt_y+.1"/>
                                          </p:val>
                                        </p:tav>
                                        <p:tav tm="100000">
                                          <p:val>
                                            <p:strVal val="#ppt_y"/>
                                          </p:val>
                                        </p:tav>
                                      </p:tavLst>
                                    </p:anim>
                                  </p:childTnLst>
                                </p:cTn>
                              </p:par>
                            </p:childTnLst>
                          </p:cTn>
                        </p:par>
                        <p:par>
                          <p:cTn id="65" fill="hold">
                            <p:stCondLst>
                              <p:cond delay="7000"/>
                            </p:stCondLst>
                            <p:childTnLst>
                              <p:par>
                                <p:cTn id="66" presetID="42" presetClass="entr" presetSubtype="0"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1000"/>
                                        <p:tgtEl>
                                          <p:spTgt spid="33"/>
                                        </p:tgtEl>
                                      </p:cBhvr>
                                    </p:animEffect>
                                    <p:anim calcmode="lin" valueType="num">
                                      <p:cBhvr>
                                        <p:cTn id="69" dur="1000" fill="hold"/>
                                        <p:tgtEl>
                                          <p:spTgt spid="33"/>
                                        </p:tgtEl>
                                        <p:attrNameLst>
                                          <p:attrName>ppt_x</p:attrName>
                                        </p:attrNameLst>
                                      </p:cBhvr>
                                      <p:tavLst>
                                        <p:tav tm="0">
                                          <p:val>
                                            <p:strVal val="#ppt_x"/>
                                          </p:val>
                                        </p:tav>
                                        <p:tav tm="100000">
                                          <p:val>
                                            <p:strVal val="#ppt_x"/>
                                          </p:val>
                                        </p:tav>
                                      </p:tavLst>
                                    </p:anim>
                                    <p:anim calcmode="lin" valueType="num">
                                      <p:cBhvr>
                                        <p:cTn id="70" dur="1000" fill="hold"/>
                                        <p:tgtEl>
                                          <p:spTgt spid="33"/>
                                        </p:tgtEl>
                                        <p:attrNameLst>
                                          <p:attrName>ppt_y</p:attrName>
                                        </p:attrNameLst>
                                      </p:cBhvr>
                                      <p:tavLst>
                                        <p:tav tm="0">
                                          <p:val>
                                            <p:strVal val="#ppt_y+.1"/>
                                          </p:val>
                                        </p:tav>
                                        <p:tav tm="100000">
                                          <p:val>
                                            <p:strVal val="#ppt_y"/>
                                          </p:val>
                                        </p:tav>
                                      </p:tavLst>
                                    </p:anim>
                                  </p:childTnLst>
                                </p:cTn>
                              </p:par>
                            </p:childTnLst>
                          </p:cTn>
                        </p:par>
                        <p:par>
                          <p:cTn id="71" fill="hold">
                            <p:stCondLst>
                              <p:cond delay="8000"/>
                            </p:stCondLst>
                            <p:childTnLst>
                              <p:par>
                                <p:cTn id="72" presetID="10" presetClass="entr" presetSubtype="0" fill="hold" grpId="0" nodeType="after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fade">
                                      <p:cBhvr>
                                        <p:cTn id="74" dur="12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P spid="24" grpId="0"/>
      <p:bldP spid="27" grpId="0"/>
      <p:bldP spid="30" grpId="0"/>
      <p:bldP spid="33" grpId="0"/>
      <p:bldP spid="3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月度概况</a:t>
            </a:r>
          </a:p>
        </p:txBody>
      </p:sp>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07</a:t>
            </a:r>
            <a:endParaRPr lang="zh-CN" dirty="0">
              <a:latin typeface="方正兰亭超细黑简体" panose="02000000000000000000" pitchFamily="2" charset="-122"/>
              <a:ea typeface="方正兰亭超细黑简体" panose="02000000000000000000" pitchFamily="2" charset="-122"/>
            </a:endParaRPr>
          </a:p>
        </p:txBody>
      </p:sp>
      <p:sp>
        <p:nvSpPr>
          <p:cNvPr id="14" name="KSO_Shape"/>
          <p:cNvSpPr>
            <a:spLocks/>
          </p:cNvSpPr>
          <p:nvPr/>
        </p:nvSpPr>
        <p:spPr bwMode="auto">
          <a:xfrm>
            <a:off x="334546" y="254607"/>
            <a:ext cx="292833" cy="22206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 name="Oval 12"/>
          <p:cNvSpPr/>
          <p:nvPr/>
        </p:nvSpPr>
        <p:spPr>
          <a:xfrm>
            <a:off x="1768126" y="1641574"/>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latin typeface="方正兰亭黑简体" panose="02000000000000000000" pitchFamily="2" charset="-122"/>
              <a:ea typeface="方正兰亭黑简体" panose="02000000000000000000" pitchFamily="2" charset="-122"/>
            </a:endParaRPr>
          </a:p>
        </p:txBody>
      </p:sp>
      <p:sp>
        <p:nvSpPr>
          <p:cNvPr id="16" name="Oval 13"/>
          <p:cNvSpPr/>
          <p:nvPr/>
        </p:nvSpPr>
        <p:spPr>
          <a:xfrm>
            <a:off x="1966563" y="1840011"/>
            <a:ext cx="1176338" cy="117633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rPr>
              <a:t>80%</a:t>
            </a:r>
          </a:p>
        </p:txBody>
      </p:sp>
      <p:sp>
        <p:nvSpPr>
          <p:cNvPr id="17" name="Arc 14"/>
          <p:cNvSpPr/>
          <p:nvPr/>
        </p:nvSpPr>
        <p:spPr>
          <a:xfrm>
            <a:off x="1768126" y="1641574"/>
            <a:ext cx="1573212" cy="1573212"/>
          </a:xfrm>
          <a:prstGeom prst="arc">
            <a:avLst>
              <a:gd name="adj1" fmla="val 16018236"/>
              <a:gd name="adj2" fmla="val 9832525"/>
            </a:avLst>
          </a:prstGeom>
          <a:noFill/>
          <a:ln w="101600" cap="rnd" cmpd="sng">
            <a:solidFill>
              <a:srgbClr val="2F5EB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方正兰亭黑简体" panose="02000000000000000000" pitchFamily="2" charset="-122"/>
              <a:ea typeface="方正兰亭黑简体" panose="02000000000000000000" pitchFamily="2" charset="-122"/>
            </a:endParaRPr>
          </a:p>
        </p:txBody>
      </p:sp>
      <p:sp>
        <p:nvSpPr>
          <p:cNvPr id="18" name="Oval 18"/>
          <p:cNvSpPr/>
          <p:nvPr/>
        </p:nvSpPr>
        <p:spPr>
          <a:xfrm>
            <a:off x="4151435" y="1641574"/>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latin typeface="方正兰亭黑简体" panose="02000000000000000000" pitchFamily="2" charset="-122"/>
              <a:ea typeface="方正兰亭黑简体" panose="02000000000000000000" pitchFamily="2" charset="-122"/>
            </a:endParaRPr>
          </a:p>
        </p:txBody>
      </p:sp>
      <p:sp>
        <p:nvSpPr>
          <p:cNvPr id="19" name="Oval 19"/>
          <p:cNvSpPr/>
          <p:nvPr/>
        </p:nvSpPr>
        <p:spPr>
          <a:xfrm>
            <a:off x="4349872" y="1840011"/>
            <a:ext cx="1176338" cy="117633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rPr>
              <a:t>50%</a:t>
            </a:r>
          </a:p>
        </p:txBody>
      </p:sp>
      <p:sp>
        <p:nvSpPr>
          <p:cNvPr id="20" name="Arc 20"/>
          <p:cNvSpPr/>
          <p:nvPr/>
        </p:nvSpPr>
        <p:spPr>
          <a:xfrm>
            <a:off x="4151435" y="1641574"/>
            <a:ext cx="1573212" cy="1573212"/>
          </a:xfrm>
          <a:prstGeom prst="arc">
            <a:avLst>
              <a:gd name="adj1" fmla="val 16018236"/>
              <a:gd name="adj2" fmla="val 5788795"/>
            </a:avLst>
          </a:prstGeom>
          <a:noFill/>
          <a:ln w="101600" cap="rnd" cmpd="sng">
            <a:solidFill>
              <a:srgbClr val="2F5EB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方正兰亭黑简体" panose="02000000000000000000" pitchFamily="2" charset="-122"/>
              <a:ea typeface="方正兰亭黑简体" panose="02000000000000000000" pitchFamily="2" charset="-122"/>
            </a:endParaRPr>
          </a:p>
        </p:txBody>
      </p:sp>
      <p:sp>
        <p:nvSpPr>
          <p:cNvPr id="21" name="Oval 22"/>
          <p:cNvSpPr/>
          <p:nvPr/>
        </p:nvSpPr>
        <p:spPr>
          <a:xfrm>
            <a:off x="6527698" y="1641574"/>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latin typeface="方正兰亭黑简体" panose="02000000000000000000" pitchFamily="2" charset="-122"/>
              <a:ea typeface="方正兰亭黑简体" panose="02000000000000000000" pitchFamily="2" charset="-122"/>
            </a:endParaRPr>
          </a:p>
        </p:txBody>
      </p:sp>
      <p:sp>
        <p:nvSpPr>
          <p:cNvPr id="22" name="Oval 23"/>
          <p:cNvSpPr/>
          <p:nvPr/>
        </p:nvSpPr>
        <p:spPr>
          <a:xfrm>
            <a:off x="6726136" y="1840011"/>
            <a:ext cx="1176337" cy="117633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rPr>
              <a:t>45%</a:t>
            </a:r>
          </a:p>
        </p:txBody>
      </p:sp>
      <p:sp>
        <p:nvSpPr>
          <p:cNvPr id="23" name="Arc 24"/>
          <p:cNvSpPr/>
          <p:nvPr/>
        </p:nvSpPr>
        <p:spPr>
          <a:xfrm>
            <a:off x="6527698" y="1641574"/>
            <a:ext cx="1573213" cy="1573212"/>
          </a:xfrm>
          <a:prstGeom prst="arc">
            <a:avLst>
              <a:gd name="adj1" fmla="val 16018236"/>
              <a:gd name="adj2" fmla="val 3132458"/>
            </a:avLst>
          </a:prstGeom>
          <a:noFill/>
          <a:ln w="101600" cap="rnd" cmpd="sng">
            <a:solidFill>
              <a:srgbClr val="2F5EB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方正兰亭黑简体" panose="02000000000000000000" pitchFamily="2" charset="-122"/>
              <a:ea typeface="方正兰亭黑简体" panose="02000000000000000000" pitchFamily="2" charset="-122"/>
            </a:endParaRPr>
          </a:p>
        </p:txBody>
      </p:sp>
      <p:sp>
        <p:nvSpPr>
          <p:cNvPr id="24" name="Oval 26"/>
          <p:cNvSpPr/>
          <p:nvPr/>
        </p:nvSpPr>
        <p:spPr>
          <a:xfrm>
            <a:off x="8873429" y="1641574"/>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latin typeface="方正兰亭黑简体" panose="02000000000000000000" pitchFamily="2" charset="-122"/>
              <a:ea typeface="方正兰亭黑简体" panose="02000000000000000000" pitchFamily="2" charset="-122"/>
            </a:endParaRPr>
          </a:p>
        </p:txBody>
      </p:sp>
      <p:sp>
        <p:nvSpPr>
          <p:cNvPr id="25" name="Oval 27"/>
          <p:cNvSpPr/>
          <p:nvPr/>
        </p:nvSpPr>
        <p:spPr>
          <a:xfrm>
            <a:off x="9071867" y="1840011"/>
            <a:ext cx="1176337" cy="117633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rPr>
              <a:t>90%</a:t>
            </a:r>
          </a:p>
        </p:txBody>
      </p:sp>
      <p:sp>
        <p:nvSpPr>
          <p:cNvPr id="26" name="Arc 28"/>
          <p:cNvSpPr/>
          <p:nvPr/>
        </p:nvSpPr>
        <p:spPr>
          <a:xfrm>
            <a:off x="8873429" y="1641574"/>
            <a:ext cx="1573213" cy="1573212"/>
          </a:xfrm>
          <a:prstGeom prst="arc">
            <a:avLst>
              <a:gd name="adj1" fmla="val 16018236"/>
              <a:gd name="adj2" fmla="val 13285852"/>
            </a:avLst>
          </a:prstGeom>
          <a:noFill/>
          <a:ln w="101600" cap="rnd" cmpd="sng">
            <a:solidFill>
              <a:srgbClr val="2F5EB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方正兰亭黑简体" panose="02000000000000000000" pitchFamily="2" charset="-122"/>
              <a:ea typeface="方正兰亭黑简体" panose="02000000000000000000" pitchFamily="2" charset="-122"/>
            </a:endParaRPr>
          </a:p>
        </p:txBody>
      </p:sp>
      <p:sp>
        <p:nvSpPr>
          <p:cNvPr id="27" name="矩形 26"/>
          <p:cNvSpPr/>
          <p:nvPr/>
        </p:nvSpPr>
        <p:spPr>
          <a:xfrm>
            <a:off x="1417067" y="3436645"/>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第一季度</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28" name="矩形 27"/>
          <p:cNvSpPr/>
          <p:nvPr/>
        </p:nvSpPr>
        <p:spPr>
          <a:xfrm>
            <a:off x="3866013" y="3429000"/>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第二季度</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29" name="矩形 28"/>
          <p:cNvSpPr/>
          <p:nvPr/>
        </p:nvSpPr>
        <p:spPr>
          <a:xfrm>
            <a:off x="6242277" y="3429000"/>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第三季度</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0" name="矩形 29"/>
          <p:cNvSpPr/>
          <p:nvPr/>
        </p:nvSpPr>
        <p:spPr>
          <a:xfrm>
            <a:off x="8618541" y="3429000"/>
            <a:ext cx="2159566" cy="928459"/>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第四季度</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1" name="Freeform 12"/>
          <p:cNvSpPr>
            <a:spLocks/>
          </p:cNvSpPr>
          <p:nvPr/>
        </p:nvSpPr>
        <p:spPr bwMode="auto">
          <a:xfrm>
            <a:off x="1536501" y="450262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endParaRPr lang="zh-CN" altLang="en-US">
              <a:solidFill>
                <a:schemeClr val="tx1">
                  <a:lumMod val="50000"/>
                  <a:lumOff val="50000"/>
                </a:schemeClr>
              </a:solidFill>
            </a:endParaRPr>
          </a:p>
        </p:txBody>
      </p:sp>
      <p:sp>
        <p:nvSpPr>
          <p:cNvPr id="32" name="Freeform 12"/>
          <p:cNvSpPr>
            <a:spLocks/>
          </p:cNvSpPr>
          <p:nvPr/>
        </p:nvSpPr>
        <p:spPr bwMode="auto">
          <a:xfrm flipH="1" flipV="1">
            <a:off x="10130035" y="541905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endParaRPr lang="zh-CN" altLang="en-US">
              <a:solidFill>
                <a:schemeClr val="tx1">
                  <a:lumMod val="50000"/>
                  <a:lumOff val="50000"/>
                </a:schemeClr>
              </a:solidFill>
            </a:endParaRPr>
          </a:p>
        </p:txBody>
      </p:sp>
      <p:sp>
        <p:nvSpPr>
          <p:cNvPr id="33" name="TextBox 32"/>
          <p:cNvSpPr txBox="1"/>
          <p:nvPr/>
        </p:nvSpPr>
        <p:spPr>
          <a:xfrm>
            <a:off x="1896541" y="4816822"/>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34" name="TextBox 33"/>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357527361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1000" fill="hold"/>
                                        <p:tgtEl>
                                          <p:spTgt spid="17"/>
                                        </p:tgtEl>
                                        <p:attrNameLst>
                                          <p:attrName>ppt_w</p:attrName>
                                        </p:attrNameLst>
                                      </p:cBhvr>
                                      <p:tavLst>
                                        <p:tav tm="0">
                                          <p:val>
                                            <p:fltVal val="0"/>
                                          </p:val>
                                        </p:tav>
                                        <p:tav tm="100000">
                                          <p:val>
                                            <p:strVal val="#ppt_w"/>
                                          </p:val>
                                        </p:tav>
                                      </p:tavLst>
                                    </p:anim>
                                    <p:anim calcmode="lin" valueType="num">
                                      <p:cBhvr>
                                        <p:cTn id="20" dur="1000" fill="hold"/>
                                        <p:tgtEl>
                                          <p:spTgt spid="17"/>
                                        </p:tgtEl>
                                        <p:attrNameLst>
                                          <p:attrName>ppt_h</p:attrName>
                                        </p:attrNameLst>
                                      </p:cBhvr>
                                      <p:tavLst>
                                        <p:tav tm="0">
                                          <p:val>
                                            <p:fltVal val="0"/>
                                          </p:val>
                                        </p:tav>
                                        <p:tav tm="100000">
                                          <p:val>
                                            <p:strVal val="#ppt_h"/>
                                          </p:val>
                                        </p:tav>
                                      </p:tavLst>
                                    </p:anim>
                                    <p:anim calcmode="lin" valueType="num">
                                      <p:cBhvr>
                                        <p:cTn id="21" dur="1000" fill="hold"/>
                                        <p:tgtEl>
                                          <p:spTgt spid="17"/>
                                        </p:tgtEl>
                                        <p:attrNameLst>
                                          <p:attrName>style.rotation</p:attrName>
                                        </p:attrNameLst>
                                      </p:cBhvr>
                                      <p:tavLst>
                                        <p:tav tm="0">
                                          <p:val>
                                            <p:fltVal val="90"/>
                                          </p:val>
                                        </p:tav>
                                        <p:tav tm="100000">
                                          <p:val>
                                            <p:fltVal val="0"/>
                                          </p:val>
                                        </p:tav>
                                      </p:tavLst>
                                    </p:anim>
                                    <p:animEffect transition="in" filter="fade">
                                      <p:cBhvr>
                                        <p:cTn id="22" dur="1000"/>
                                        <p:tgtEl>
                                          <p:spTgt spid="17"/>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18"/>
                                        </p:tgtEl>
                                        <p:attrNameLst>
                                          <p:attrName>style.visibility</p:attrName>
                                        </p:attrNameLst>
                                      </p:cBhvr>
                                      <p:to>
                                        <p:strVal val="visible"/>
                                      </p:to>
                                    </p:set>
                                    <p:anim calcmode="lin" valueType="num">
                                      <p:cBhvr>
                                        <p:cTn id="25" dur="1000" fill="hold"/>
                                        <p:tgtEl>
                                          <p:spTgt spid="18"/>
                                        </p:tgtEl>
                                        <p:attrNameLst>
                                          <p:attrName>ppt_w</p:attrName>
                                        </p:attrNameLst>
                                      </p:cBhvr>
                                      <p:tavLst>
                                        <p:tav tm="0">
                                          <p:val>
                                            <p:fltVal val="0"/>
                                          </p:val>
                                        </p:tav>
                                        <p:tav tm="100000">
                                          <p:val>
                                            <p:strVal val="#ppt_w"/>
                                          </p:val>
                                        </p:tav>
                                      </p:tavLst>
                                    </p:anim>
                                    <p:anim calcmode="lin" valueType="num">
                                      <p:cBhvr>
                                        <p:cTn id="26" dur="1000" fill="hold"/>
                                        <p:tgtEl>
                                          <p:spTgt spid="18"/>
                                        </p:tgtEl>
                                        <p:attrNameLst>
                                          <p:attrName>ppt_h</p:attrName>
                                        </p:attrNameLst>
                                      </p:cBhvr>
                                      <p:tavLst>
                                        <p:tav tm="0">
                                          <p:val>
                                            <p:fltVal val="0"/>
                                          </p:val>
                                        </p:tav>
                                        <p:tav tm="100000">
                                          <p:val>
                                            <p:strVal val="#ppt_h"/>
                                          </p:val>
                                        </p:tav>
                                      </p:tavLst>
                                    </p:anim>
                                    <p:anim calcmode="lin" valueType="num">
                                      <p:cBhvr>
                                        <p:cTn id="27" dur="1000" fill="hold"/>
                                        <p:tgtEl>
                                          <p:spTgt spid="18"/>
                                        </p:tgtEl>
                                        <p:attrNameLst>
                                          <p:attrName>style.rotation</p:attrName>
                                        </p:attrNameLst>
                                      </p:cBhvr>
                                      <p:tavLst>
                                        <p:tav tm="0">
                                          <p:val>
                                            <p:fltVal val="90"/>
                                          </p:val>
                                        </p:tav>
                                        <p:tav tm="100000">
                                          <p:val>
                                            <p:fltVal val="0"/>
                                          </p:val>
                                        </p:tav>
                                      </p:tavLst>
                                    </p:anim>
                                    <p:animEffect transition="in" filter="fade">
                                      <p:cBhvr>
                                        <p:cTn id="28" dur="1000"/>
                                        <p:tgtEl>
                                          <p:spTgt spid="18"/>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 calcmode="lin" valueType="num">
                                      <p:cBhvr>
                                        <p:cTn id="31" dur="1000" fill="hold"/>
                                        <p:tgtEl>
                                          <p:spTgt spid="19"/>
                                        </p:tgtEl>
                                        <p:attrNameLst>
                                          <p:attrName>ppt_w</p:attrName>
                                        </p:attrNameLst>
                                      </p:cBhvr>
                                      <p:tavLst>
                                        <p:tav tm="0">
                                          <p:val>
                                            <p:fltVal val="0"/>
                                          </p:val>
                                        </p:tav>
                                        <p:tav tm="100000">
                                          <p:val>
                                            <p:strVal val="#ppt_w"/>
                                          </p:val>
                                        </p:tav>
                                      </p:tavLst>
                                    </p:anim>
                                    <p:anim calcmode="lin" valueType="num">
                                      <p:cBhvr>
                                        <p:cTn id="32" dur="1000" fill="hold"/>
                                        <p:tgtEl>
                                          <p:spTgt spid="19"/>
                                        </p:tgtEl>
                                        <p:attrNameLst>
                                          <p:attrName>ppt_h</p:attrName>
                                        </p:attrNameLst>
                                      </p:cBhvr>
                                      <p:tavLst>
                                        <p:tav tm="0">
                                          <p:val>
                                            <p:fltVal val="0"/>
                                          </p:val>
                                        </p:tav>
                                        <p:tav tm="100000">
                                          <p:val>
                                            <p:strVal val="#ppt_h"/>
                                          </p:val>
                                        </p:tav>
                                      </p:tavLst>
                                    </p:anim>
                                    <p:anim calcmode="lin" valueType="num">
                                      <p:cBhvr>
                                        <p:cTn id="33" dur="1000" fill="hold"/>
                                        <p:tgtEl>
                                          <p:spTgt spid="19"/>
                                        </p:tgtEl>
                                        <p:attrNameLst>
                                          <p:attrName>style.rotation</p:attrName>
                                        </p:attrNameLst>
                                      </p:cBhvr>
                                      <p:tavLst>
                                        <p:tav tm="0">
                                          <p:val>
                                            <p:fltVal val="90"/>
                                          </p:val>
                                        </p:tav>
                                        <p:tav tm="100000">
                                          <p:val>
                                            <p:fltVal val="0"/>
                                          </p:val>
                                        </p:tav>
                                      </p:tavLst>
                                    </p:anim>
                                    <p:animEffect transition="in" filter="fade">
                                      <p:cBhvr>
                                        <p:cTn id="34" dur="1000"/>
                                        <p:tgtEl>
                                          <p:spTgt spid="19"/>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1000" fill="hold"/>
                                        <p:tgtEl>
                                          <p:spTgt spid="20"/>
                                        </p:tgtEl>
                                        <p:attrNameLst>
                                          <p:attrName>ppt_w</p:attrName>
                                        </p:attrNameLst>
                                      </p:cBhvr>
                                      <p:tavLst>
                                        <p:tav tm="0">
                                          <p:val>
                                            <p:fltVal val="0"/>
                                          </p:val>
                                        </p:tav>
                                        <p:tav tm="100000">
                                          <p:val>
                                            <p:strVal val="#ppt_w"/>
                                          </p:val>
                                        </p:tav>
                                      </p:tavLst>
                                    </p:anim>
                                    <p:anim calcmode="lin" valueType="num">
                                      <p:cBhvr>
                                        <p:cTn id="38" dur="1000" fill="hold"/>
                                        <p:tgtEl>
                                          <p:spTgt spid="20"/>
                                        </p:tgtEl>
                                        <p:attrNameLst>
                                          <p:attrName>ppt_h</p:attrName>
                                        </p:attrNameLst>
                                      </p:cBhvr>
                                      <p:tavLst>
                                        <p:tav tm="0">
                                          <p:val>
                                            <p:fltVal val="0"/>
                                          </p:val>
                                        </p:tav>
                                        <p:tav tm="100000">
                                          <p:val>
                                            <p:strVal val="#ppt_h"/>
                                          </p:val>
                                        </p:tav>
                                      </p:tavLst>
                                    </p:anim>
                                    <p:anim calcmode="lin" valueType="num">
                                      <p:cBhvr>
                                        <p:cTn id="39" dur="1000" fill="hold"/>
                                        <p:tgtEl>
                                          <p:spTgt spid="20"/>
                                        </p:tgtEl>
                                        <p:attrNameLst>
                                          <p:attrName>style.rotation</p:attrName>
                                        </p:attrNameLst>
                                      </p:cBhvr>
                                      <p:tavLst>
                                        <p:tav tm="0">
                                          <p:val>
                                            <p:fltVal val="90"/>
                                          </p:val>
                                        </p:tav>
                                        <p:tav tm="100000">
                                          <p:val>
                                            <p:fltVal val="0"/>
                                          </p:val>
                                        </p:tav>
                                      </p:tavLst>
                                    </p:anim>
                                    <p:animEffect transition="in" filter="fade">
                                      <p:cBhvr>
                                        <p:cTn id="40" dur="1000"/>
                                        <p:tgtEl>
                                          <p:spTgt spid="20"/>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21"/>
                                        </p:tgtEl>
                                        <p:attrNameLst>
                                          <p:attrName>style.visibility</p:attrName>
                                        </p:attrNameLst>
                                      </p:cBhvr>
                                      <p:to>
                                        <p:strVal val="visible"/>
                                      </p:to>
                                    </p:set>
                                    <p:anim calcmode="lin" valueType="num">
                                      <p:cBhvr>
                                        <p:cTn id="43" dur="1000" fill="hold"/>
                                        <p:tgtEl>
                                          <p:spTgt spid="21"/>
                                        </p:tgtEl>
                                        <p:attrNameLst>
                                          <p:attrName>ppt_w</p:attrName>
                                        </p:attrNameLst>
                                      </p:cBhvr>
                                      <p:tavLst>
                                        <p:tav tm="0">
                                          <p:val>
                                            <p:fltVal val="0"/>
                                          </p:val>
                                        </p:tav>
                                        <p:tav tm="100000">
                                          <p:val>
                                            <p:strVal val="#ppt_w"/>
                                          </p:val>
                                        </p:tav>
                                      </p:tavLst>
                                    </p:anim>
                                    <p:anim calcmode="lin" valueType="num">
                                      <p:cBhvr>
                                        <p:cTn id="44" dur="1000" fill="hold"/>
                                        <p:tgtEl>
                                          <p:spTgt spid="21"/>
                                        </p:tgtEl>
                                        <p:attrNameLst>
                                          <p:attrName>ppt_h</p:attrName>
                                        </p:attrNameLst>
                                      </p:cBhvr>
                                      <p:tavLst>
                                        <p:tav tm="0">
                                          <p:val>
                                            <p:fltVal val="0"/>
                                          </p:val>
                                        </p:tav>
                                        <p:tav tm="100000">
                                          <p:val>
                                            <p:strVal val="#ppt_h"/>
                                          </p:val>
                                        </p:tav>
                                      </p:tavLst>
                                    </p:anim>
                                    <p:anim calcmode="lin" valueType="num">
                                      <p:cBhvr>
                                        <p:cTn id="45" dur="1000" fill="hold"/>
                                        <p:tgtEl>
                                          <p:spTgt spid="21"/>
                                        </p:tgtEl>
                                        <p:attrNameLst>
                                          <p:attrName>style.rotation</p:attrName>
                                        </p:attrNameLst>
                                      </p:cBhvr>
                                      <p:tavLst>
                                        <p:tav tm="0">
                                          <p:val>
                                            <p:fltVal val="90"/>
                                          </p:val>
                                        </p:tav>
                                        <p:tav tm="100000">
                                          <p:val>
                                            <p:fltVal val="0"/>
                                          </p:val>
                                        </p:tav>
                                      </p:tavLst>
                                    </p:anim>
                                    <p:animEffect transition="in" filter="fade">
                                      <p:cBhvr>
                                        <p:cTn id="46" dur="1000"/>
                                        <p:tgtEl>
                                          <p:spTgt spid="21"/>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22"/>
                                        </p:tgtEl>
                                        <p:attrNameLst>
                                          <p:attrName>style.visibility</p:attrName>
                                        </p:attrNameLst>
                                      </p:cBhvr>
                                      <p:to>
                                        <p:strVal val="visible"/>
                                      </p:to>
                                    </p:set>
                                    <p:anim calcmode="lin" valueType="num">
                                      <p:cBhvr>
                                        <p:cTn id="49" dur="1000" fill="hold"/>
                                        <p:tgtEl>
                                          <p:spTgt spid="22"/>
                                        </p:tgtEl>
                                        <p:attrNameLst>
                                          <p:attrName>ppt_w</p:attrName>
                                        </p:attrNameLst>
                                      </p:cBhvr>
                                      <p:tavLst>
                                        <p:tav tm="0">
                                          <p:val>
                                            <p:fltVal val="0"/>
                                          </p:val>
                                        </p:tav>
                                        <p:tav tm="100000">
                                          <p:val>
                                            <p:strVal val="#ppt_w"/>
                                          </p:val>
                                        </p:tav>
                                      </p:tavLst>
                                    </p:anim>
                                    <p:anim calcmode="lin" valueType="num">
                                      <p:cBhvr>
                                        <p:cTn id="50" dur="1000" fill="hold"/>
                                        <p:tgtEl>
                                          <p:spTgt spid="22"/>
                                        </p:tgtEl>
                                        <p:attrNameLst>
                                          <p:attrName>ppt_h</p:attrName>
                                        </p:attrNameLst>
                                      </p:cBhvr>
                                      <p:tavLst>
                                        <p:tav tm="0">
                                          <p:val>
                                            <p:fltVal val="0"/>
                                          </p:val>
                                        </p:tav>
                                        <p:tav tm="100000">
                                          <p:val>
                                            <p:strVal val="#ppt_h"/>
                                          </p:val>
                                        </p:tav>
                                      </p:tavLst>
                                    </p:anim>
                                    <p:anim calcmode="lin" valueType="num">
                                      <p:cBhvr>
                                        <p:cTn id="51" dur="1000" fill="hold"/>
                                        <p:tgtEl>
                                          <p:spTgt spid="22"/>
                                        </p:tgtEl>
                                        <p:attrNameLst>
                                          <p:attrName>style.rotation</p:attrName>
                                        </p:attrNameLst>
                                      </p:cBhvr>
                                      <p:tavLst>
                                        <p:tav tm="0">
                                          <p:val>
                                            <p:fltVal val="90"/>
                                          </p:val>
                                        </p:tav>
                                        <p:tav tm="100000">
                                          <p:val>
                                            <p:fltVal val="0"/>
                                          </p:val>
                                        </p:tav>
                                      </p:tavLst>
                                    </p:anim>
                                    <p:animEffect transition="in" filter="fade">
                                      <p:cBhvr>
                                        <p:cTn id="52" dur="1000"/>
                                        <p:tgtEl>
                                          <p:spTgt spid="22"/>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23"/>
                                        </p:tgtEl>
                                        <p:attrNameLst>
                                          <p:attrName>style.visibility</p:attrName>
                                        </p:attrNameLst>
                                      </p:cBhvr>
                                      <p:to>
                                        <p:strVal val="visible"/>
                                      </p:to>
                                    </p:set>
                                    <p:anim calcmode="lin" valueType="num">
                                      <p:cBhvr>
                                        <p:cTn id="55" dur="1000" fill="hold"/>
                                        <p:tgtEl>
                                          <p:spTgt spid="23"/>
                                        </p:tgtEl>
                                        <p:attrNameLst>
                                          <p:attrName>ppt_w</p:attrName>
                                        </p:attrNameLst>
                                      </p:cBhvr>
                                      <p:tavLst>
                                        <p:tav tm="0">
                                          <p:val>
                                            <p:fltVal val="0"/>
                                          </p:val>
                                        </p:tav>
                                        <p:tav tm="100000">
                                          <p:val>
                                            <p:strVal val="#ppt_w"/>
                                          </p:val>
                                        </p:tav>
                                      </p:tavLst>
                                    </p:anim>
                                    <p:anim calcmode="lin" valueType="num">
                                      <p:cBhvr>
                                        <p:cTn id="56" dur="1000" fill="hold"/>
                                        <p:tgtEl>
                                          <p:spTgt spid="23"/>
                                        </p:tgtEl>
                                        <p:attrNameLst>
                                          <p:attrName>ppt_h</p:attrName>
                                        </p:attrNameLst>
                                      </p:cBhvr>
                                      <p:tavLst>
                                        <p:tav tm="0">
                                          <p:val>
                                            <p:fltVal val="0"/>
                                          </p:val>
                                        </p:tav>
                                        <p:tav tm="100000">
                                          <p:val>
                                            <p:strVal val="#ppt_h"/>
                                          </p:val>
                                        </p:tav>
                                      </p:tavLst>
                                    </p:anim>
                                    <p:anim calcmode="lin" valueType="num">
                                      <p:cBhvr>
                                        <p:cTn id="57" dur="1000" fill="hold"/>
                                        <p:tgtEl>
                                          <p:spTgt spid="23"/>
                                        </p:tgtEl>
                                        <p:attrNameLst>
                                          <p:attrName>style.rotation</p:attrName>
                                        </p:attrNameLst>
                                      </p:cBhvr>
                                      <p:tavLst>
                                        <p:tav tm="0">
                                          <p:val>
                                            <p:fltVal val="90"/>
                                          </p:val>
                                        </p:tav>
                                        <p:tav tm="100000">
                                          <p:val>
                                            <p:fltVal val="0"/>
                                          </p:val>
                                        </p:tav>
                                      </p:tavLst>
                                    </p:anim>
                                    <p:animEffect transition="in" filter="fade">
                                      <p:cBhvr>
                                        <p:cTn id="58" dur="1000"/>
                                        <p:tgtEl>
                                          <p:spTgt spid="23"/>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24"/>
                                        </p:tgtEl>
                                        <p:attrNameLst>
                                          <p:attrName>style.visibility</p:attrName>
                                        </p:attrNameLst>
                                      </p:cBhvr>
                                      <p:to>
                                        <p:strVal val="visible"/>
                                      </p:to>
                                    </p:set>
                                    <p:anim calcmode="lin" valueType="num">
                                      <p:cBhvr>
                                        <p:cTn id="61" dur="1000" fill="hold"/>
                                        <p:tgtEl>
                                          <p:spTgt spid="24"/>
                                        </p:tgtEl>
                                        <p:attrNameLst>
                                          <p:attrName>ppt_w</p:attrName>
                                        </p:attrNameLst>
                                      </p:cBhvr>
                                      <p:tavLst>
                                        <p:tav tm="0">
                                          <p:val>
                                            <p:fltVal val="0"/>
                                          </p:val>
                                        </p:tav>
                                        <p:tav tm="100000">
                                          <p:val>
                                            <p:strVal val="#ppt_w"/>
                                          </p:val>
                                        </p:tav>
                                      </p:tavLst>
                                    </p:anim>
                                    <p:anim calcmode="lin" valueType="num">
                                      <p:cBhvr>
                                        <p:cTn id="62" dur="1000" fill="hold"/>
                                        <p:tgtEl>
                                          <p:spTgt spid="24"/>
                                        </p:tgtEl>
                                        <p:attrNameLst>
                                          <p:attrName>ppt_h</p:attrName>
                                        </p:attrNameLst>
                                      </p:cBhvr>
                                      <p:tavLst>
                                        <p:tav tm="0">
                                          <p:val>
                                            <p:fltVal val="0"/>
                                          </p:val>
                                        </p:tav>
                                        <p:tav tm="100000">
                                          <p:val>
                                            <p:strVal val="#ppt_h"/>
                                          </p:val>
                                        </p:tav>
                                      </p:tavLst>
                                    </p:anim>
                                    <p:anim calcmode="lin" valueType="num">
                                      <p:cBhvr>
                                        <p:cTn id="63" dur="1000" fill="hold"/>
                                        <p:tgtEl>
                                          <p:spTgt spid="24"/>
                                        </p:tgtEl>
                                        <p:attrNameLst>
                                          <p:attrName>style.rotation</p:attrName>
                                        </p:attrNameLst>
                                      </p:cBhvr>
                                      <p:tavLst>
                                        <p:tav tm="0">
                                          <p:val>
                                            <p:fltVal val="90"/>
                                          </p:val>
                                        </p:tav>
                                        <p:tav tm="100000">
                                          <p:val>
                                            <p:fltVal val="0"/>
                                          </p:val>
                                        </p:tav>
                                      </p:tavLst>
                                    </p:anim>
                                    <p:animEffect transition="in" filter="fade">
                                      <p:cBhvr>
                                        <p:cTn id="64" dur="1000"/>
                                        <p:tgtEl>
                                          <p:spTgt spid="24"/>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25"/>
                                        </p:tgtEl>
                                        <p:attrNameLst>
                                          <p:attrName>style.visibility</p:attrName>
                                        </p:attrNameLst>
                                      </p:cBhvr>
                                      <p:to>
                                        <p:strVal val="visible"/>
                                      </p:to>
                                    </p:set>
                                    <p:anim calcmode="lin" valueType="num">
                                      <p:cBhvr>
                                        <p:cTn id="67" dur="1000" fill="hold"/>
                                        <p:tgtEl>
                                          <p:spTgt spid="25"/>
                                        </p:tgtEl>
                                        <p:attrNameLst>
                                          <p:attrName>ppt_w</p:attrName>
                                        </p:attrNameLst>
                                      </p:cBhvr>
                                      <p:tavLst>
                                        <p:tav tm="0">
                                          <p:val>
                                            <p:fltVal val="0"/>
                                          </p:val>
                                        </p:tav>
                                        <p:tav tm="100000">
                                          <p:val>
                                            <p:strVal val="#ppt_w"/>
                                          </p:val>
                                        </p:tav>
                                      </p:tavLst>
                                    </p:anim>
                                    <p:anim calcmode="lin" valueType="num">
                                      <p:cBhvr>
                                        <p:cTn id="68" dur="1000" fill="hold"/>
                                        <p:tgtEl>
                                          <p:spTgt spid="25"/>
                                        </p:tgtEl>
                                        <p:attrNameLst>
                                          <p:attrName>ppt_h</p:attrName>
                                        </p:attrNameLst>
                                      </p:cBhvr>
                                      <p:tavLst>
                                        <p:tav tm="0">
                                          <p:val>
                                            <p:fltVal val="0"/>
                                          </p:val>
                                        </p:tav>
                                        <p:tav tm="100000">
                                          <p:val>
                                            <p:strVal val="#ppt_h"/>
                                          </p:val>
                                        </p:tav>
                                      </p:tavLst>
                                    </p:anim>
                                    <p:anim calcmode="lin" valueType="num">
                                      <p:cBhvr>
                                        <p:cTn id="69" dur="1000" fill="hold"/>
                                        <p:tgtEl>
                                          <p:spTgt spid="25"/>
                                        </p:tgtEl>
                                        <p:attrNameLst>
                                          <p:attrName>style.rotation</p:attrName>
                                        </p:attrNameLst>
                                      </p:cBhvr>
                                      <p:tavLst>
                                        <p:tav tm="0">
                                          <p:val>
                                            <p:fltVal val="90"/>
                                          </p:val>
                                        </p:tav>
                                        <p:tav tm="100000">
                                          <p:val>
                                            <p:fltVal val="0"/>
                                          </p:val>
                                        </p:tav>
                                      </p:tavLst>
                                    </p:anim>
                                    <p:animEffect transition="in" filter="fade">
                                      <p:cBhvr>
                                        <p:cTn id="70" dur="1000"/>
                                        <p:tgtEl>
                                          <p:spTgt spid="25"/>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26"/>
                                        </p:tgtEl>
                                        <p:attrNameLst>
                                          <p:attrName>style.visibility</p:attrName>
                                        </p:attrNameLst>
                                      </p:cBhvr>
                                      <p:to>
                                        <p:strVal val="visible"/>
                                      </p:to>
                                    </p:set>
                                    <p:anim calcmode="lin" valueType="num">
                                      <p:cBhvr>
                                        <p:cTn id="73" dur="1000" fill="hold"/>
                                        <p:tgtEl>
                                          <p:spTgt spid="26"/>
                                        </p:tgtEl>
                                        <p:attrNameLst>
                                          <p:attrName>ppt_w</p:attrName>
                                        </p:attrNameLst>
                                      </p:cBhvr>
                                      <p:tavLst>
                                        <p:tav tm="0">
                                          <p:val>
                                            <p:fltVal val="0"/>
                                          </p:val>
                                        </p:tav>
                                        <p:tav tm="100000">
                                          <p:val>
                                            <p:strVal val="#ppt_w"/>
                                          </p:val>
                                        </p:tav>
                                      </p:tavLst>
                                    </p:anim>
                                    <p:anim calcmode="lin" valueType="num">
                                      <p:cBhvr>
                                        <p:cTn id="74" dur="1000" fill="hold"/>
                                        <p:tgtEl>
                                          <p:spTgt spid="26"/>
                                        </p:tgtEl>
                                        <p:attrNameLst>
                                          <p:attrName>ppt_h</p:attrName>
                                        </p:attrNameLst>
                                      </p:cBhvr>
                                      <p:tavLst>
                                        <p:tav tm="0">
                                          <p:val>
                                            <p:fltVal val="0"/>
                                          </p:val>
                                        </p:tav>
                                        <p:tav tm="100000">
                                          <p:val>
                                            <p:strVal val="#ppt_h"/>
                                          </p:val>
                                        </p:tav>
                                      </p:tavLst>
                                    </p:anim>
                                    <p:anim calcmode="lin" valueType="num">
                                      <p:cBhvr>
                                        <p:cTn id="75" dur="1000" fill="hold"/>
                                        <p:tgtEl>
                                          <p:spTgt spid="26"/>
                                        </p:tgtEl>
                                        <p:attrNameLst>
                                          <p:attrName>style.rotation</p:attrName>
                                        </p:attrNameLst>
                                      </p:cBhvr>
                                      <p:tavLst>
                                        <p:tav tm="0">
                                          <p:val>
                                            <p:fltVal val="90"/>
                                          </p:val>
                                        </p:tav>
                                        <p:tav tm="100000">
                                          <p:val>
                                            <p:fltVal val="0"/>
                                          </p:val>
                                        </p:tav>
                                      </p:tavLst>
                                    </p:anim>
                                    <p:animEffect transition="in" filter="fade">
                                      <p:cBhvr>
                                        <p:cTn id="76" dur="1000"/>
                                        <p:tgtEl>
                                          <p:spTgt spid="26"/>
                                        </p:tgtEl>
                                      </p:cBhvr>
                                    </p:animEffect>
                                  </p:childTnLst>
                                </p:cTn>
                              </p:par>
                            </p:childTnLst>
                          </p:cTn>
                        </p:par>
                        <p:par>
                          <p:cTn id="77" fill="hold">
                            <p:stCondLst>
                              <p:cond delay="2500"/>
                            </p:stCondLst>
                            <p:childTnLst>
                              <p:par>
                                <p:cTn id="78" presetID="22" presetClass="entr" presetSubtype="1" fill="hold" grpId="0" nodeType="afterEffect">
                                  <p:stCondLst>
                                    <p:cond delay="0"/>
                                  </p:stCondLst>
                                  <p:childTnLst>
                                    <p:set>
                                      <p:cBhvr>
                                        <p:cTn id="79" dur="1" fill="hold">
                                          <p:stCondLst>
                                            <p:cond delay="0"/>
                                          </p:stCondLst>
                                        </p:cTn>
                                        <p:tgtEl>
                                          <p:spTgt spid="27"/>
                                        </p:tgtEl>
                                        <p:attrNameLst>
                                          <p:attrName>style.visibility</p:attrName>
                                        </p:attrNameLst>
                                      </p:cBhvr>
                                      <p:to>
                                        <p:strVal val="visible"/>
                                      </p:to>
                                    </p:set>
                                    <p:animEffect transition="in" filter="wipe(up)">
                                      <p:cBhvr>
                                        <p:cTn id="80" dur="500"/>
                                        <p:tgtEl>
                                          <p:spTgt spid="27"/>
                                        </p:tgtEl>
                                      </p:cBhvr>
                                    </p:animEffect>
                                  </p:childTnLst>
                                </p:cTn>
                              </p:par>
                            </p:childTnLst>
                          </p:cTn>
                        </p:par>
                        <p:par>
                          <p:cTn id="81" fill="hold">
                            <p:stCondLst>
                              <p:cond delay="3000"/>
                            </p:stCondLst>
                            <p:childTnLst>
                              <p:par>
                                <p:cTn id="82" presetID="22" presetClass="entr" presetSubtype="1" fill="hold" grpId="0" nodeType="after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wipe(up)">
                                      <p:cBhvr>
                                        <p:cTn id="84" dur="500"/>
                                        <p:tgtEl>
                                          <p:spTgt spid="28"/>
                                        </p:tgtEl>
                                      </p:cBhvr>
                                    </p:animEffect>
                                  </p:childTnLst>
                                </p:cTn>
                              </p:par>
                            </p:childTnLst>
                          </p:cTn>
                        </p:par>
                        <p:par>
                          <p:cTn id="85" fill="hold">
                            <p:stCondLst>
                              <p:cond delay="3500"/>
                            </p:stCondLst>
                            <p:childTnLst>
                              <p:par>
                                <p:cTn id="86" presetID="22" presetClass="entr" presetSubtype="1" fill="hold" grpId="0" nodeType="after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wipe(up)">
                                      <p:cBhvr>
                                        <p:cTn id="88" dur="500"/>
                                        <p:tgtEl>
                                          <p:spTgt spid="29"/>
                                        </p:tgtEl>
                                      </p:cBhvr>
                                    </p:animEffect>
                                  </p:childTnLst>
                                </p:cTn>
                              </p:par>
                            </p:childTnLst>
                          </p:cTn>
                        </p:par>
                        <p:par>
                          <p:cTn id="89" fill="hold">
                            <p:stCondLst>
                              <p:cond delay="4000"/>
                            </p:stCondLst>
                            <p:childTnLst>
                              <p:par>
                                <p:cTn id="90" presetID="22" presetClass="entr" presetSubtype="1" fill="hold" grpId="0" nodeType="after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wipe(up)">
                                      <p:cBhvr>
                                        <p:cTn id="92" dur="500"/>
                                        <p:tgtEl>
                                          <p:spTgt spid="30"/>
                                        </p:tgtEl>
                                      </p:cBhvr>
                                    </p:animEffect>
                                  </p:childTnLst>
                                </p:cTn>
                              </p:par>
                            </p:childTnLst>
                          </p:cTn>
                        </p:par>
                        <p:par>
                          <p:cTn id="93" fill="hold">
                            <p:stCondLst>
                              <p:cond delay="4500"/>
                            </p:stCondLst>
                            <p:childTnLst>
                              <p:par>
                                <p:cTn id="94" presetID="1" presetClass="entr" presetSubtype="0" fill="hold" grpId="0" nodeType="afterEffect">
                                  <p:stCondLst>
                                    <p:cond delay="0"/>
                                  </p:stCondLst>
                                  <p:childTnLst>
                                    <p:set>
                                      <p:cBhvr>
                                        <p:cTn id="95" dur="1" fill="hold">
                                          <p:stCondLst>
                                            <p:cond delay="0"/>
                                          </p:stCondLst>
                                        </p:cTn>
                                        <p:tgtEl>
                                          <p:spTgt spid="31"/>
                                        </p:tgtEl>
                                        <p:attrNameLst>
                                          <p:attrName>style.visibility</p:attrName>
                                        </p:attrNameLst>
                                      </p:cBhvr>
                                      <p:to>
                                        <p:strVal val="visible"/>
                                      </p:to>
                                    </p:set>
                                  </p:childTnLst>
                                </p:cTn>
                              </p:par>
                              <p:par>
                                <p:cTn id="96" presetID="35" presetClass="path" presetSubtype="0" accel="50000" decel="50000" fill="hold" grpId="1" nodeType="withEffect">
                                  <p:stCondLst>
                                    <p:cond delay="0"/>
                                  </p:stCondLst>
                                  <p:childTnLst>
                                    <p:animMotion origin="layout" path="M -3.56836E-6 -3.7037E-7 L 0.36686 0.15278 " pathEditMode="relative" rAng="0" ptsTypes="AA">
                                      <p:cBhvr>
                                        <p:cTn id="97" dur="500" spd="-99900" fill="hold"/>
                                        <p:tgtEl>
                                          <p:spTgt spid="31"/>
                                        </p:tgtEl>
                                        <p:attrNameLst>
                                          <p:attrName>ppt_x,ppt_y</p:attrName>
                                        </p:attrNameLst>
                                      </p:cBhvr>
                                      <p:rCtr x="18343" y="7639"/>
                                    </p:animMotion>
                                  </p:childTnLst>
                                </p:cTn>
                              </p:par>
                              <p:par>
                                <p:cTn id="98" presetID="1" presetClass="entr" presetSubtype="0" fill="hold" grpId="0" nodeType="withEffect">
                                  <p:stCondLst>
                                    <p:cond delay="0"/>
                                  </p:stCondLst>
                                  <p:childTnLst>
                                    <p:set>
                                      <p:cBhvr>
                                        <p:cTn id="99" dur="1" fill="hold">
                                          <p:stCondLst>
                                            <p:cond delay="0"/>
                                          </p:stCondLst>
                                        </p:cTn>
                                        <p:tgtEl>
                                          <p:spTgt spid="32"/>
                                        </p:tgtEl>
                                        <p:attrNameLst>
                                          <p:attrName>style.visibility</p:attrName>
                                        </p:attrNameLst>
                                      </p:cBhvr>
                                      <p:to>
                                        <p:strVal val="visible"/>
                                      </p:to>
                                    </p:set>
                                  </p:childTnLst>
                                </p:cTn>
                              </p:par>
                              <p:par>
                                <p:cTn id="100" presetID="35" presetClass="path" presetSubtype="0" accel="50000" decel="50000" fill="hold" grpId="1" nodeType="withEffect">
                                  <p:stCondLst>
                                    <p:cond delay="0"/>
                                  </p:stCondLst>
                                  <p:childTnLst>
                                    <p:animMotion origin="layout" path="M 7.85742E-7 -3.33333E-6 L -0.39495 -0.11018 " pathEditMode="relative" rAng="0" ptsTypes="AA">
                                      <p:cBhvr>
                                        <p:cTn id="101" dur="500" spd="-99900" fill="hold"/>
                                        <p:tgtEl>
                                          <p:spTgt spid="32"/>
                                        </p:tgtEl>
                                        <p:attrNameLst>
                                          <p:attrName>ppt_x,ppt_y</p:attrName>
                                        </p:attrNameLst>
                                      </p:cBhvr>
                                      <p:rCtr x="-19748" y="-5509"/>
                                    </p:animMotion>
                                  </p:childTnLst>
                                </p:cTn>
                              </p:par>
                            </p:childTnLst>
                          </p:cTn>
                        </p:par>
                        <p:par>
                          <p:cTn id="102" fill="hold">
                            <p:stCondLst>
                              <p:cond delay="5000"/>
                            </p:stCondLst>
                            <p:childTnLst>
                              <p:par>
                                <p:cTn id="103" presetID="18" presetClass="entr" presetSubtype="3" fill="hold" grpId="0" nodeType="afterEffect">
                                  <p:stCondLst>
                                    <p:cond delay="0"/>
                                  </p:stCondLst>
                                  <p:childTnLst>
                                    <p:set>
                                      <p:cBhvr>
                                        <p:cTn id="104" dur="1" fill="hold">
                                          <p:stCondLst>
                                            <p:cond delay="0"/>
                                          </p:stCondLst>
                                        </p:cTn>
                                        <p:tgtEl>
                                          <p:spTgt spid="33"/>
                                        </p:tgtEl>
                                        <p:attrNameLst>
                                          <p:attrName>style.visibility</p:attrName>
                                        </p:attrNameLst>
                                      </p:cBhvr>
                                      <p:to>
                                        <p:strVal val="visible"/>
                                      </p:to>
                                    </p:set>
                                    <p:animEffect transition="in" filter="strips(upRight)">
                                      <p:cBhvr>
                                        <p:cTn id="105" dur="500"/>
                                        <p:tgtEl>
                                          <p:spTgt spid="33"/>
                                        </p:tgtEl>
                                      </p:cBhvr>
                                    </p:animEffect>
                                  </p:childTnLst>
                                </p:cTn>
                              </p:par>
                            </p:childTnLst>
                          </p:cTn>
                        </p:par>
                        <p:par>
                          <p:cTn id="106" fill="hold">
                            <p:stCondLst>
                              <p:cond delay="5500"/>
                            </p:stCondLst>
                            <p:childTnLst>
                              <p:par>
                                <p:cTn id="107" presetID="10" presetClass="entr" presetSubtype="0" fill="hold" grpId="0" nodeType="afterEffect">
                                  <p:stCondLst>
                                    <p:cond delay="0"/>
                                  </p:stCondLst>
                                  <p:childTnLst>
                                    <p:set>
                                      <p:cBhvr>
                                        <p:cTn id="108" dur="1" fill="hold">
                                          <p:stCondLst>
                                            <p:cond delay="0"/>
                                          </p:stCondLst>
                                        </p:cTn>
                                        <p:tgtEl>
                                          <p:spTgt spid="34"/>
                                        </p:tgtEl>
                                        <p:attrNameLst>
                                          <p:attrName>style.visibility</p:attrName>
                                        </p:attrNameLst>
                                      </p:cBhvr>
                                      <p:to>
                                        <p:strVal val="visible"/>
                                      </p:to>
                                    </p:set>
                                    <p:animEffect transition="in" filter="fade">
                                      <p:cBhvr>
                                        <p:cTn id="109" dur="12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P spid="31" grpId="0" animBg="1"/>
      <p:bldP spid="31" grpId="1" animBg="1"/>
      <p:bldP spid="32" grpId="0" animBg="1"/>
      <p:bldP spid="32" grpId="1" animBg="1"/>
      <p:bldP spid="33" grpId="0"/>
      <p:bldP spid="3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历年对比</a:t>
            </a:r>
          </a:p>
        </p:txBody>
      </p:sp>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08</a:t>
            </a:r>
            <a:endParaRPr lang="zh-CN" dirty="0">
              <a:latin typeface="方正兰亭超细黑简体" panose="02000000000000000000" pitchFamily="2" charset="-122"/>
              <a:ea typeface="方正兰亭超细黑简体" panose="02000000000000000000" pitchFamily="2" charset="-122"/>
            </a:endParaRPr>
          </a:p>
        </p:txBody>
      </p:sp>
      <p:sp>
        <p:nvSpPr>
          <p:cNvPr id="14" name="KSO_Shape"/>
          <p:cNvSpPr>
            <a:spLocks/>
          </p:cNvSpPr>
          <p:nvPr/>
        </p:nvSpPr>
        <p:spPr bwMode="auto">
          <a:xfrm>
            <a:off x="334546" y="254607"/>
            <a:ext cx="292833" cy="22206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cxnSp>
        <p:nvCxnSpPr>
          <p:cNvPr id="95" name="直接连接符 94"/>
          <p:cNvCxnSpPr/>
          <p:nvPr/>
        </p:nvCxnSpPr>
        <p:spPr>
          <a:xfrm>
            <a:off x="6097588" y="1268760"/>
            <a:ext cx="0" cy="4176464"/>
          </a:xfrm>
          <a:prstGeom prst="line">
            <a:avLst/>
          </a:prstGeom>
          <a:ln>
            <a:solidFill>
              <a:srgbClr val="2F5EB0"/>
            </a:solidFill>
          </a:ln>
          <a:effectLst/>
        </p:spPr>
        <p:style>
          <a:lnRef idx="1">
            <a:schemeClr val="accent1"/>
          </a:lnRef>
          <a:fillRef idx="0">
            <a:schemeClr val="accent1"/>
          </a:fillRef>
          <a:effectRef idx="0">
            <a:schemeClr val="accent1"/>
          </a:effectRef>
          <a:fontRef idx="minor">
            <a:schemeClr val="tx1"/>
          </a:fontRef>
        </p:style>
      </p:cxnSp>
      <p:sp>
        <p:nvSpPr>
          <p:cNvPr id="96" name="Oval 13"/>
          <p:cNvSpPr/>
          <p:nvPr/>
        </p:nvSpPr>
        <p:spPr>
          <a:xfrm>
            <a:off x="5509419" y="2768823"/>
            <a:ext cx="1176338" cy="117633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VS</a:t>
            </a:r>
          </a:p>
        </p:txBody>
      </p:sp>
      <p:grpSp>
        <p:nvGrpSpPr>
          <p:cNvPr id="189" name="组合 188"/>
          <p:cNvGrpSpPr/>
          <p:nvPr/>
        </p:nvGrpSpPr>
        <p:grpSpPr>
          <a:xfrm>
            <a:off x="7033691" y="1547365"/>
            <a:ext cx="2880320" cy="657499"/>
            <a:chOff x="7033691" y="1547365"/>
            <a:chExt cx="2880320" cy="657499"/>
          </a:xfrm>
        </p:grpSpPr>
        <p:sp>
          <p:nvSpPr>
            <p:cNvPr id="97" name="TextBox 7"/>
            <p:cNvSpPr>
              <a:spLocks noChangeArrowheads="1"/>
            </p:cNvSpPr>
            <p:nvPr/>
          </p:nvSpPr>
          <p:spPr bwMode="auto">
            <a:xfrm>
              <a:off x="7897787" y="1722226"/>
              <a:ext cx="1728192"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en-US" altLang="zh-CN" sz="2000" b="1" dirty="0" smtClean="0">
                  <a:solidFill>
                    <a:srgbClr val="2F5EB0"/>
                  </a:solidFill>
                  <a:latin typeface="微软雅黑" panose="020B0503020204020204" pitchFamily="34" charset="-122"/>
                  <a:ea typeface="微软雅黑" panose="020B0503020204020204" pitchFamily="34" charset="-122"/>
                  <a:sym typeface="微软雅黑" pitchFamily="34" charset="-122"/>
                </a:rPr>
                <a:t>2017</a:t>
              </a:r>
              <a:r>
                <a:rPr lang="zh-CN" altLang="en-US" sz="2000" b="1" dirty="0" smtClean="0">
                  <a:solidFill>
                    <a:srgbClr val="2F5EB0"/>
                  </a:solidFill>
                  <a:latin typeface="微软雅黑" pitchFamily="34" charset="-122"/>
                  <a:ea typeface="微软雅黑" pitchFamily="34" charset="-122"/>
                  <a:sym typeface="微软雅黑" pitchFamily="34" charset="-122"/>
                </a:rPr>
                <a:t>工</a:t>
              </a:r>
              <a:r>
                <a:rPr lang="zh-CN" altLang="en-US" sz="2000" b="1" dirty="0">
                  <a:solidFill>
                    <a:srgbClr val="2F5EB0"/>
                  </a:solidFill>
                  <a:latin typeface="微软雅黑" pitchFamily="34" charset="-122"/>
                  <a:ea typeface="微软雅黑" pitchFamily="34" charset="-122"/>
                  <a:sym typeface="微软雅黑" pitchFamily="34" charset="-122"/>
                </a:rPr>
                <a:t>作情况</a:t>
              </a:r>
            </a:p>
          </p:txBody>
        </p:sp>
        <p:sp>
          <p:nvSpPr>
            <p:cNvPr id="98" name="圆角矩形 97"/>
            <p:cNvSpPr/>
            <p:nvPr/>
          </p:nvSpPr>
          <p:spPr>
            <a:xfrm>
              <a:off x="7335865" y="1642592"/>
              <a:ext cx="2578146" cy="467045"/>
            </a:xfrm>
            <a:prstGeom prst="roundRect">
              <a:avLst>
                <a:gd name="adj" fmla="val 50000"/>
              </a:avLst>
            </a:prstGeom>
            <a:noFill/>
            <a:ln>
              <a:solidFill>
                <a:srgbClr val="2F5EB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grpSp>
          <p:nvGrpSpPr>
            <p:cNvPr id="122" name="组合 121"/>
            <p:cNvGrpSpPr/>
            <p:nvPr/>
          </p:nvGrpSpPr>
          <p:grpSpPr>
            <a:xfrm>
              <a:off x="7033691" y="1547365"/>
              <a:ext cx="657499" cy="657499"/>
              <a:chOff x="6961683" y="1619373"/>
              <a:chExt cx="657499" cy="657499"/>
            </a:xfrm>
          </p:grpSpPr>
          <p:sp>
            <p:nvSpPr>
              <p:cNvPr id="104" name="椭圆 103"/>
              <p:cNvSpPr/>
              <p:nvPr/>
            </p:nvSpPr>
            <p:spPr>
              <a:xfrm>
                <a:off x="6961683" y="1619373"/>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grpSp>
            <p:nvGrpSpPr>
              <p:cNvPr id="101" name="组合 100"/>
              <p:cNvGrpSpPr/>
              <p:nvPr/>
            </p:nvGrpSpPr>
            <p:grpSpPr>
              <a:xfrm>
                <a:off x="7144192" y="1817619"/>
                <a:ext cx="357058" cy="261006"/>
                <a:chOff x="7599343" y="3871727"/>
                <a:chExt cx="790674" cy="577975"/>
              </a:xfrm>
              <a:solidFill>
                <a:schemeClr val="bg1"/>
              </a:solidFill>
              <a:effectLst/>
            </p:grpSpPr>
            <p:sp>
              <p:nvSpPr>
                <p:cNvPr id="102" name="任意多边形 85"/>
                <p:cNvSpPr>
                  <a:spLocks noChangeArrowheads="1"/>
                </p:cNvSpPr>
                <p:nvPr/>
              </p:nvSpPr>
              <p:spPr bwMode="auto">
                <a:xfrm>
                  <a:off x="7622726" y="3973484"/>
                  <a:ext cx="628785" cy="476218"/>
                </a:xfrm>
                <a:custGeom>
                  <a:avLst/>
                  <a:gdLst>
                    <a:gd name="T0" fmla="*/ 96105 w 628567"/>
                    <a:gd name="T1" fmla="*/ 192304 h 476598"/>
                    <a:gd name="T2" fmla="*/ 96105 w 628567"/>
                    <a:gd name="T3" fmla="*/ 476598 h 476598"/>
                    <a:gd name="T4" fmla="*/ 0 w 628567"/>
                    <a:gd name="T5" fmla="*/ 476598 h 476598"/>
                    <a:gd name="T6" fmla="*/ 0 w 628567"/>
                    <a:gd name="T7" fmla="*/ 267440 h 476598"/>
                    <a:gd name="T8" fmla="*/ 451079 w 628567"/>
                    <a:gd name="T9" fmla="*/ 149738 h 476598"/>
                    <a:gd name="T10" fmla="*/ 451079 w 628567"/>
                    <a:gd name="T11" fmla="*/ 476598 h 476598"/>
                    <a:gd name="T12" fmla="*/ 354974 w 628567"/>
                    <a:gd name="T13" fmla="*/ 476598 h 476598"/>
                    <a:gd name="T14" fmla="*/ 354974 w 628567"/>
                    <a:gd name="T15" fmla="*/ 196833 h 476598"/>
                    <a:gd name="T16" fmla="*/ 357633 w 628567"/>
                    <a:gd name="T17" fmla="*/ 200277 h 476598"/>
                    <a:gd name="T18" fmla="*/ 359009 w 628567"/>
                    <a:gd name="T19" fmla="*/ 199214 h 476598"/>
                    <a:gd name="T20" fmla="*/ 372907 w 628567"/>
                    <a:gd name="T21" fmla="*/ 215687 h 476598"/>
                    <a:gd name="T22" fmla="*/ 255352 w 628567"/>
                    <a:gd name="T23" fmla="*/ 67803 h 476598"/>
                    <a:gd name="T24" fmla="*/ 273592 w 628567"/>
                    <a:gd name="T25" fmla="*/ 91427 h 476598"/>
                    <a:gd name="T26" fmla="*/ 273592 w 628567"/>
                    <a:gd name="T27" fmla="*/ 476598 h 476598"/>
                    <a:gd name="T28" fmla="*/ 177487 w 628567"/>
                    <a:gd name="T29" fmla="*/ 476598 h 476598"/>
                    <a:gd name="T30" fmla="*/ 177487 w 628567"/>
                    <a:gd name="T31" fmla="*/ 128679 h 476598"/>
                    <a:gd name="T32" fmla="*/ 628567 w 628567"/>
                    <a:gd name="T33" fmla="*/ 0 h 476598"/>
                    <a:gd name="T34" fmla="*/ 628567 w 628567"/>
                    <a:gd name="T35" fmla="*/ 476598 h 476598"/>
                    <a:gd name="T36" fmla="*/ 532462 w 628567"/>
                    <a:gd name="T37" fmla="*/ 476598 h 476598"/>
                    <a:gd name="T38" fmla="*/ 532462 w 628567"/>
                    <a:gd name="T39" fmla="*/ 81079 h 47659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28567"/>
                    <a:gd name="T61" fmla="*/ 0 h 476598"/>
                    <a:gd name="T62" fmla="*/ 628567 w 628567"/>
                    <a:gd name="T63" fmla="*/ 476598 h 47659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28567" h="476598">
                      <a:moveTo>
                        <a:pt x="96105" y="192304"/>
                      </a:moveTo>
                      <a:lnTo>
                        <a:pt x="96105" y="476598"/>
                      </a:lnTo>
                      <a:lnTo>
                        <a:pt x="0" y="476598"/>
                      </a:lnTo>
                      <a:lnTo>
                        <a:pt x="0" y="267440"/>
                      </a:lnTo>
                      <a:close/>
                      <a:moveTo>
                        <a:pt x="451079" y="149738"/>
                      </a:moveTo>
                      <a:lnTo>
                        <a:pt x="451079" y="476598"/>
                      </a:lnTo>
                      <a:lnTo>
                        <a:pt x="354974" y="476598"/>
                      </a:lnTo>
                      <a:lnTo>
                        <a:pt x="354974" y="196833"/>
                      </a:lnTo>
                      <a:lnTo>
                        <a:pt x="357633" y="200277"/>
                      </a:lnTo>
                      <a:lnTo>
                        <a:pt x="359009" y="199214"/>
                      </a:lnTo>
                      <a:lnTo>
                        <a:pt x="372907" y="215687"/>
                      </a:lnTo>
                      <a:close/>
                      <a:moveTo>
                        <a:pt x="255352" y="67803"/>
                      </a:moveTo>
                      <a:lnTo>
                        <a:pt x="273592" y="91427"/>
                      </a:lnTo>
                      <a:lnTo>
                        <a:pt x="273592" y="476598"/>
                      </a:lnTo>
                      <a:lnTo>
                        <a:pt x="177487" y="476598"/>
                      </a:lnTo>
                      <a:lnTo>
                        <a:pt x="177487" y="128679"/>
                      </a:lnTo>
                      <a:close/>
                      <a:moveTo>
                        <a:pt x="628567" y="0"/>
                      </a:moveTo>
                      <a:lnTo>
                        <a:pt x="628567" y="476598"/>
                      </a:lnTo>
                      <a:lnTo>
                        <a:pt x="532462" y="476598"/>
                      </a:lnTo>
                      <a:lnTo>
                        <a:pt x="532462" y="81079"/>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2F5EB0"/>
                    </a:solidFill>
                    <a:latin typeface="微软雅黑" panose="020B0503020204020204" pitchFamily="34" charset="-122"/>
                    <a:ea typeface="微软雅黑" panose="020B0503020204020204" pitchFamily="34" charset="-122"/>
                  </a:endParaRPr>
                </a:p>
              </p:txBody>
            </p:sp>
            <p:sp>
              <p:nvSpPr>
                <p:cNvPr id="103" name="任意多边形 86"/>
                <p:cNvSpPr>
                  <a:spLocks noChangeArrowheads="1"/>
                </p:cNvSpPr>
                <p:nvPr/>
              </p:nvSpPr>
              <p:spPr bwMode="auto">
                <a:xfrm rot="13790841">
                  <a:off x="7831852" y="3639218"/>
                  <a:ext cx="325655" cy="790674"/>
                </a:xfrm>
                <a:custGeom>
                  <a:avLst/>
                  <a:gdLst>
                    <a:gd name="T0" fmla="*/ 97660 w 325915"/>
                    <a:gd name="T1" fmla="*/ 790400 h 790400"/>
                    <a:gd name="T2" fmla="*/ 0 w 325915"/>
                    <a:gd name="T3" fmla="*/ 664808 h 790400"/>
                    <a:gd name="T4" fmla="*/ 70970 w 325915"/>
                    <a:gd name="T5" fmla="*/ 664808 h 790400"/>
                    <a:gd name="T6" fmla="*/ 70970 w 325915"/>
                    <a:gd name="T7" fmla="*/ 320500 h 790400"/>
                    <a:gd name="T8" fmla="*/ 92523 w 325915"/>
                    <a:gd name="T9" fmla="*/ 320500 h 790400"/>
                    <a:gd name="T10" fmla="*/ 92598 w 325915"/>
                    <a:gd name="T11" fmla="*/ 318763 h 790400"/>
                    <a:gd name="T12" fmla="*/ 259805 w 325915"/>
                    <a:gd name="T13" fmla="*/ 326009 h 790400"/>
                    <a:gd name="T14" fmla="*/ 271953 w 325915"/>
                    <a:gd name="T15" fmla="*/ 0 h 790400"/>
                    <a:gd name="T16" fmla="*/ 325915 w 325915"/>
                    <a:gd name="T17" fmla="*/ 2011 h 790400"/>
                    <a:gd name="T18" fmla="*/ 311729 w 325915"/>
                    <a:gd name="T19" fmla="*/ 382747 h 790400"/>
                    <a:gd name="T20" fmla="*/ 257766 w 325915"/>
                    <a:gd name="T21" fmla="*/ 380736 h 790400"/>
                    <a:gd name="T22" fmla="*/ 257794 w 325915"/>
                    <a:gd name="T23" fmla="*/ 379973 h 790400"/>
                    <a:gd name="T24" fmla="*/ 124349 w 325915"/>
                    <a:gd name="T25" fmla="*/ 374190 h 790400"/>
                    <a:gd name="T26" fmla="*/ 124349 w 325915"/>
                    <a:gd name="T27" fmla="*/ 664808 h 790400"/>
                    <a:gd name="T28" fmla="*/ 195319 w 325915"/>
                    <a:gd name="T29" fmla="*/ 664808 h 7904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5915"/>
                    <a:gd name="T46" fmla="*/ 0 h 790400"/>
                    <a:gd name="T47" fmla="*/ 325915 w 325915"/>
                    <a:gd name="T48" fmla="*/ 790400 h 7904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5915" h="790400">
                      <a:moveTo>
                        <a:pt x="97660" y="790400"/>
                      </a:moveTo>
                      <a:lnTo>
                        <a:pt x="0" y="664808"/>
                      </a:lnTo>
                      <a:lnTo>
                        <a:pt x="70970" y="664808"/>
                      </a:lnTo>
                      <a:lnTo>
                        <a:pt x="70970" y="320500"/>
                      </a:lnTo>
                      <a:lnTo>
                        <a:pt x="92523" y="320500"/>
                      </a:lnTo>
                      <a:lnTo>
                        <a:pt x="92598" y="318763"/>
                      </a:lnTo>
                      <a:lnTo>
                        <a:pt x="259805" y="326009"/>
                      </a:lnTo>
                      <a:lnTo>
                        <a:pt x="271953" y="0"/>
                      </a:lnTo>
                      <a:lnTo>
                        <a:pt x="325915" y="2011"/>
                      </a:lnTo>
                      <a:lnTo>
                        <a:pt x="311729" y="382747"/>
                      </a:lnTo>
                      <a:lnTo>
                        <a:pt x="257766" y="380736"/>
                      </a:lnTo>
                      <a:lnTo>
                        <a:pt x="257794" y="379973"/>
                      </a:lnTo>
                      <a:lnTo>
                        <a:pt x="124349" y="374190"/>
                      </a:lnTo>
                      <a:lnTo>
                        <a:pt x="124349" y="664808"/>
                      </a:lnTo>
                      <a:lnTo>
                        <a:pt x="195319" y="664808"/>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2F5EB0"/>
                    </a:solidFill>
                    <a:latin typeface="微软雅黑" panose="020B0503020204020204" pitchFamily="34" charset="-122"/>
                    <a:ea typeface="微软雅黑" panose="020B0503020204020204" pitchFamily="34" charset="-122"/>
                  </a:endParaRPr>
                </a:p>
              </p:txBody>
            </p:sp>
          </p:grpSp>
        </p:grpSp>
      </p:grpSp>
      <p:sp>
        <p:nvSpPr>
          <p:cNvPr id="106" name="TextBox 7"/>
          <p:cNvSpPr>
            <a:spLocks noChangeArrowheads="1"/>
          </p:cNvSpPr>
          <p:nvPr/>
        </p:nvSpPr>
        <p:spPr bwMode="auto">
          <a:xfrm>
            <a:off x="7033691" y="2348880"/>
            <a:ext cx="4392488"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2F5EB0"/>
                </a:solidFill>
                <a:latin typeface="微软雅黑" panose="020B0503020204020204" pitchFamily="34" charset="-122"/>
                <a:ea typeface="微软雅黑" panose="020B0503020204020204" pitchFamily="34" charset="-122"/>
                <a:sym typeface="微软雅黑" pitchFamily="34" charset="-122"/>
              </a:rPr>
              <a:t>在此输入章节详细文字介绍，表达主题的含义合图表的意义，在此输入章节详细文字介绍，表达主题的含义合图表的意义。在此输入章节详细文字介绍，表达主题的含义合图表的意义在此输入章节详细。</a:t>
            </a:r>
          </a:p>
        </p:txBody>
      </p:sp>
      <p:grpSp>
        <p:nvGrpSpPr>
          <p:cNvPr id="192" name="组合 191"/>
          <p:cNvGrpSpPr/>
          <p:nvPr/>
        </p:nvGrpSpPr>
        <p:grpSpPr>
          <a:xfrm>
            <a:off x="7033691" y="3923629"/>
            <a:ext cx="4248472" cy="657499"/>
            <a:chOff x="7033691" y="3923629"/>
            <a:chExt cx="4248472" cy="657499"/>
          </a:xfrm>
        </p:grpSpPr>
        <p:sp>
          <p:nvSpPr>
            <p:cNvPr id="108" name="圆角矩形 107"/>
            <p:cNvSpPr/>
            <p:nvPr/>
          </p:nvSpPr>
          <p:spPr>
            <a:xfrm>
              <a:off x="7335865" y="4011960"/>
              <a:ext cx="3946298"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14" name="圆角矩形 113"/>
            <p:cNvSpPr/>
            <p:nvPr/>
          </p:nvSpPr>
          <p:spPr>
            <a:xfrm>
              <a:off x="7321723" y="4011960"/>
              <a:ext cx="3745148" cy="467045"/>
            </a:xfrm>
            <a:prstGeom prst="roundRect">
              <a:avLst>
                <a:gd name="adj" fmla="val 50000"/>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7033691" y="3923629"/>
              <a:ext cx="657499" cy="657499"/>
              <a:chOff x="6961683" y="3995637"/>
              <a:chExt cx="657499" cy="657499"/>
            </a:xfrm>
          </p:grpSpPr>
          <p:sp>
            <p:nvSpPr>
              <p:cNvPr id="109" name="椭圆 108"/>
              <p:cNvSpPr/>
              <p:nvPr/>
            </p:nvSpPr>
            <p:spPr>
              <a:xfrm>
                <a:off x="6961683" y="3995637"/>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13" name="Freeform 34"/>
              <p:cNvSpPr>
                <a:spLocks noEditPoints="1"/>
              </p:cNvSpPr>
              <p:nvPr/>
            </p:nvSpPr>
            <p:spPr bwMode="auto">
              <a:xfrm>
                <a:off x="7122056" y="4164494"/>
                <a:ext cx="336751" cy="338622"/>
              </a:xfrm>
              <a:custGeom>
                <a:avLst/>
                <a:gdLst>
                  <a:gd name="T0" fmla="*/ 180 w 199"/>
                  <a:gd name="T1" fmla="*/ 80 h 199"/>
                  <a:gd name="T2" fmla="*/ 118 w 199"/>
                  <a:gd name="T3" fmla="*/ 19 h 199"/>
                  <a:gd name="T4" fmla="*/ 137 w 199"/>
                  <a:gd name="T5" fmla="*/ 0 h 199"/>
                  <a:gd name="T6" fmla="*/ 199 w 199"/>
                  <a:gd name="T7" fmla="*/ 62 h 199"/>
                  <a:gd name="T8" fmla="*/ 180 w 199"/>
                  <a:gd name="T9" fmla="*/ 80 h 199"/>
                  <a:gd name="T10" fmla="*/ 162 w 199"/>
                  <a:gd name="T11" fmla="*/ 98 h 199"/>
                  <a:gd name="T12" fmla="*/ 160 w 199"/>
                  <a:gd name="T13" fmla="*/ 99 h 199"/>
                  <a:gd name="T14" fmla="*/ 149 w 199"/>
                  <a:gd name="T15" fmla="*/ 99 h 199"/>
                  <a:gd name="T16" fmla="*/ 137 w 199"/>
                  <a:gd name="T17" fmla="*/ 99 h 199"/>
                  <a:gd name="T18" fmla="*/ 124 w 199"/>
                  <a:gd name="T19" fmla="*/ 149 h 199"/>
                  <a:gd name="T20" fmla="*/ 25 w 199"/>
                  <a:gd name="T21" fmla="*/ 199 h 199"/>
                  <a:gd name="T22" fmla="*/ 13 w 199"/>
                  <a:gd name="T23" fmla="*/ 199 h 199"/>
                  <a:gd name="T24" fmla="*/ 52 w 199"/>
                  <a:gd name="T25" fmla="*/ 159 h 199"/>
                  <a:gd name="T26" fmla="*/ 62 w 199"/>
                  <a:gd name="T27" fmla="*/ 161 h 199"/>
                  <a:gd name="T28" fmla="*/ 87 w 199"/>
                  <a:gd name="T29" fmla="*/ 137 h 199"/>
                  <a:gd name="T30" fmla="*/ 62 w 199"/>
                  <a:gd name="T31" fmla="*/ 112 h 199"/>
                  <a:gd name="T32" fmla="*/ 37 w 199"/>
                  <a:gd name="T33" fmla="*/ 137 h 199"/>
                  <a:gd name="T34" fmla="*/ 40 w 199"/>
                  <a:gd name="T35" fmla="*/ 147 h 199"/>
                  <a:gd name="T36" fmla="*/ 0 w 199"/>
                  <a:gd name="T37" fmla="*/ 186 h 199"/>
                  <a:gd name="T38" fmla="*/ 0 w 199"/>
                  <a:gd name="T39" fmla="*/ 174 h 199"/>
                  <a:gd name="T40" fmla="*/ 50 w 199"/>
                  <a:gd name="T41" fmla="*/ 75 h 199"/>
                  <a:gd name="T42" fmla="*/ 100 w 199"/>
                  <a:gd name="T43" fmla="*/ 62 h 199"/>
                  <a:gd name="T44" fmla="*/ 100 w 199"/>
                  <a:gd name="T45" fmla="*/ 50 h 199"/>
                  <a:gd name="T46" fmla="*/ 100 w 199"/>
                  <a:gd name="T47" fmla="*/ 38 h 199"/>
                  <a:gd name="T48" fmla="*/ 100 w 199"/>
                  <a:gd name="T49" fmla="*/ 37 h 199"/>
                  <a:gd name="T50" fmla="*/ 106 w 199"/>
                  <a:gd name="T51" fmla="*/ 31 h 199"/>
                  <a:gd name="T52" fmla="*/ 167 w 199"/>
                  <a:gd name="T53" fmla="*/ 93 h 199"/>
                  <a:gd name="T54" fmla="*/ 162 w 199"/>
                  <a:gd name="T55" fmla="*/ 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9" h="199">
                    <a:moveTo>
                      <a:pt x="180" y="80"/>
                    </a:moveTo>
                    <a:cubicBezTo>
                      <a:pt x="118" y="19"/>
                      <a:pt x="118" y="19"/>
                      <a:pt x="118" y="19"/>
                    </a:cubicBezTo>
                    <a:cubicBezTo>
                      <a:pt x="137" y="0"/>
                      <a:pt x="137" y="0"/>
                      <a:pt x="137" y="0"/>
                    </a:cubicBezTo>
                    <a:cubicBezTo>
                      <a:pt x="199" y="62"/>
                      <a:pt x="199" y="62"/>
                      <a:pt x="199" y="62"/>
                    </a:cubicBezTo>
                    <a:lnTo>
                      <a:pt x="180" y="80"/>
                    </a:lnTo>
                    <a:close/>
                    <a:moveTo>
                      <a:pt x="162" y="98"/>
                    </a:moveTo>
                    <a:cubicBezTo>
                      <a:pt x="161" y="99"/>
                      <a:pt x="161" y="99"/>
                      <a:pt x="160" y="99"/>
                    </a:cubicBezTo>
                    <a:cubicBezTo>
                      <a:pt x="149" y="99"/>
                      <a:pt x="149" y="99"/>
                      <a:pt x="149" y="99"/>
                    </a:cubicBezTo>
                    <a:cubicBezTo>
                      <a:pt x="137" y="99"/>
                      <a:pt x="137" y="99"/>
                      <a:pt x="137" y="99"/>
                    </a:cubicBezTo>
                    <a:cubicBezTo>
                      <a:pt x="124" y="149"/>
                      <a:pt x="124" y="149"/>
                      <a:pt x="124" y="149"/>
                    </a:cubicBezTo>
                    <a:cubicBezTo>
                      <a:pt x="25" y="199"/>
                      <a:pt x="25" y="199"/>
                      <a:pt x="25" y="199"/>
                    </a:cubicBezTo>
                    <a:cubicBezTo>
                      <a:pt x="13" y="199"/>
                      <a:pt x="13" y="199"/>
                      <a:pt x="13" y="199"/>
                    </a:cubicBezTo>
                    <a:cubicBezTo>
                      <a:pt x="52" y="159"/>
                      <a:pt x="52" y="159"/>
                      <a:pt x="52" y="159"/>
                    </a:cubicBezTo>
                    <a:cubicBezTo>
                      <a:pt x="55" y="161"/>
                      <a:pt x="59" y="161"/>
                      <a:pt x="62" y="161"/>
                    </a:cubicBezTo>
                    <a:cubicBezTo>
                      <a:pt x="76" y="161"/>
                      <a:pt x="87" y="150"/>
                      <a:pt x="87" y="137"/>
                    </a:cubicBezTo>
                    <a:cubicBezTo>
                      <a:pt x="87" y="123"/>
                      <a:pt x="76" y="112"/>
                      <a:pt x="62" y="112"/>
                    </a:cubicBezTo>
                    <a:cubicBezTo>
                      <a:pt x="49" y="112"/>
                      <a:pt x="37" y="123"/>
                      <a:pt x="37" y="137"/>
                    </a:cubicBezTo>
                    <a:cubicBezTo>
                      <a:pt x="37" y="140"/>
                      <a:pt x="38" y="144"/>
                      <a:pt x="40" y="147"/>
                    </a:cubicBezTo>
                    <a:cubicBezTo>
                      <a:pt x="0" y="186"/>
                      <a:pt x="0" y="186"/>
                      <a:pt x="0" y="186"/>
                    </a:cubicBezTo>
                    <a:cubicBezTo>
                      <a:pt x="0" y="174"/>
                      <a:pt x="0" y="174"/>
                      <a:pt x="0" y="174"/>
                    </a:cubicBezTo>
                    <a:cubicBezTo>
                      <a:pt x="50" y="75"/>
                      <a:pt x="50" y="75"/>
                      <a:pt x="50" y="75"/>
                    </a:cubicBezTo>
                    <a:cubicBezTo>
                      <a:pt x="100" y="62"/>
                      <a:pt x="100" y="62"/>
                      <a:pt x="100" y="62"/>
                    </a:cubicBezTo>
                    <a:cubicBezTo>
                      <a:pt x="100" y="50"/>
                      <a:pt x="100" y="50"/>
                      <a:pt x="100" y="50"/>
                    </a:cubicBezTo>
                    <a:cubicBezTo>
                      <a:pt x="100" y="38"/>
                      <a:pt x="100" y="38"/>
                      <a:pt x="100" y="38"/>
                    </a:cubicBezTo>
                    <a:cubicBezTo>
                      <a:pt x="100" y="37"/>
                      <a:pt x="100" y="37"/>
                      <a:pt x="100" y="37"/>
                    </a:cubicBezTo>
                    <a:cubicBezTo>
                      <a:pt x="106" y="31"/>
                      <a:pt x="106" y="31"/>
                      <a:pt x="106" y="31"/>
                    </a:cubicBezTo>
                    <a:cubicBezTo>
                      <a:pt x="167" y="93"/>
                      <a:pt x="167" y="93"/>
                      <a:pt x="167" y="93"/>
                    </a:cubicBezTo>
                    <a:lnTo>
                      <a:pt x="162" y="98"/>
                    </a:ln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115" name="TextBox 7"/>
            <p:cNvSpPr>
              <a:spLocks noChangeArrowheads="1"/>
            </p:cNvSpPr>
            <p:nvPr/>
          </p:nvSpPr>
          <p:spPr bwMode="auto">
            <a:xfrm>
              <a:off x="8039835" y="4098489"/>
              <a:ext cx="1728192"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2000" b="1" dirty="0">
                  <a:solidFill>
                    <a:schemeClr val="bg1"/>
                  </a:solidFill>
                  <a:latin typeface="微软雅黑" panose="020B0503020204020204" pitchFamily="34" charset="-122"/>
                  <a:ea typeface="微软雅黑" panose="020B0503020204020204" pitchFamily="34" charset="-122"/>
                  <a:sym typeface="微软雅黑" pitchFamily="34" charset="-122"/>
                </a:rPr>
                <a:t>计划完成</a:t>
              </a:r>
              <a:r>
                <a:rPr lang="en-US" altLang="zh-CN" sz="2000" b="1" dirty="0">
                  <a:solidFill>
                    <a:schemeClr val="bg1"/>
                  </a:solidFill>
                  <a:latin typeface="微软雅黑" panose="020B0503020204020204" pitchFamily="34" charset="-122"/>
                  <a:ea typeface="微软雅黑" panose="020B0503020204020204" pitchFamily="34" charset="-122"/>
                  <a:sym typeface="微软雅黑" pitchFamily="34" charset="-122"/>
                </a:rPr>
                <a:t>95%</a:t>
              </a:r>
              <a:endParaRPr lang="zh-CN" altLang="en-US" sz="2000" b="1" dirty="0">
                <a:solidFill>
                  <a:schemeClr val="bg1"/>
                </a:solidFill>
                <a:latin typeface="微软雅黑" pitchFamily="34" charset="-122"/>
                <a:ea typeface="微软雅黑" pitchFamily="34" charset="-122"/>
                <a:sym typeface="微软雅黑" pitchFamily="34" charset="-122"/>
              </a:endParaRPr>
            </a:p>
          </p:txBody>
        </p:sp>
      </p:grpSp>
      <p:grpSp>
        <p:nvGrpSpPr>
          <p:cNvPr id="193" name="组合 192"/>
          <p:cNvGrpSpPr/>
          <p:nvPr/>
        </p:nvGrpSpPr>
        <p:grpSpPr>
          <a:xfrm>
            <a:off x="7033691" y="4643709"/>
            <a:ext cx="4248472" cy="657499"/>
            <a:chOff x="7033691" y="4643709"/>
            <a:chExt cx="4248472" cy="657499"/>
          </a:xfrm>
        </p:grpSpPr>
        <p:sp>
          <p:nvSpPr>
            <p:cNvPr id="116" name="圆角矩形 115"/>
            <p:cNvSpPr/>
            <p:nvPr/>
          </p:nvSpPr>
          <p:spPr>
            <a:xfrm>
              <a:off x="7335865" y="4732040"/>
              <a:ext cx="3946298"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17" name="圆角矩形 116"/>
            <p:cNvSpPr/>
            <p:nvPr/>
          </p:nvSpPr>
          <p:spPr>
            <a:xfrm>
              <a:off x="7321723" y="4732040"/>
              <a:ext cx="3600400" cy="467045"/>
            </a:xfrm>
            <a:prstGeom prst="roundRect">
              <a:avLst>
                <a:gd name="adj" fmla="val 50000"/>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20" name="TextBox 7"/>
            <p:cNvSpPr>
              <a:spLocks noChangeArrowheads="1"/>
            </p:cNvSpPr>
            <p:nvPr/>
          </p:nvSpPr>
          <p:spPr bwMode="auto">
            <a:xfrm>
              <a:off x="8039835" y="4818569"/>
              <a:ext cx="2027712"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2000" b="1" dirty="0">
                  <a:solidFill>
                    <a:schemeClr val="bg1"/>
                  </a:solidFill>
                  <a:latin typeface="微软雅黑" panose="020B0503020204020204" pitchFamily="34" charset="-122"/>
                  <a:ea typeface="微软雅黑" panose="020B0503020204020204" pitchFamily="34" charset="-122"/>
                  <a:sym typeface="微软雅黑" pitchFamily="34" charset="-122"/>
                </a:rPr>
                <a:t>计划完成</a:t>
              </a:r>
              <a:r>
                <a:rPr lang="en-US" altLang="zh-CN" sz="2000" b="1" dirty="0">
                  <a:solidFill>
                    <a:schemeClr val="bg1"/>
                  </a:solidFill>
                  <a:latin typeface="微软雅黑" panose="020B0503020204020204" pitchFamily="34" charset="-122"/>
                  <a:ea typeface="微软雅黑" panose="020B0503020204020204" pitchFamily="34" charset="-122"/>
                  <a:sym typeface="微软雅黑" pitchFamily="34" charset="-122"/>
                </a:rPr>
                <a:t>950</a:t>
              </a:r>
              <a:r>
                <a:rPr lang="zh-CN" altLang="en-US" sz="2000" b="1" dirty="0">
                  <a:solidFill>
                    <a:schemeClr val="bg1"/>
                  </a:solidFill>
                  <a:latin typeface="微软雅黑" panose="020B0503020204020204" pitchFamily="34" charset="-122"/>
                  <a:ea typeface="微软雅黑" panose="020B0503020204020204" pitchFamily="34" charset="-122"/>
                  <a:sym typeface="微软雅黑" pitchFamily="34" charset="-122"/>
                </a:rPr>
                <a:t>万</a:t>
              </a:r>
            </a:p>
          </p:txBody>
        </p:sp>
        <p:grpSp>
          <p:nvGrpSpPr>
            <p:cNvPr id="8" name="组合 7"/>
            <p:cNvGrpSpPr/>
            <p:nvPr/>
          </p:nvGrpSpPr>
          <p:grpSpPr>
            <a:xfrm>
              <a:off x="7033691" y="4643709"/>
              <a:ext cx="657499" cy="657499"/>
              <a:chOff x="6961683" y="4715717"/>
              <a:chExt cx="657499" cy="657499"/>
            </a:xfrm>
          </p:grpSpPr>
          <p:sp>
            <p:nvSpPr>
              <p:cNvPr id="118" name="椭圆 117"/>
              <p:cNvSpPr/>
              <p:nvPr/>
            </p:nvSpPr>
            <p:spPr>
              <a:xfrm>
                <a:off x="6961683" y="4715717"/>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21" name="Freeform 199"/>
              <p:cNvSpPr>
                <a:spLocks noEditPoints="1"/>
              </p:cNvSpPr>
              <p:nvPr/>
            </p:nvSpPr>
            <p:spPr bwMode="auto">
              <a:xfrm>
                <a:off x="7173694" y="4904711"/>
                <a:ext cx="246063" cy="288925"/>
              </a:xfrm>
              <a:custGeom>
                <a:avLst/>
                <a:gdLst>
                  <a:gd name="T0" fmla="*/ 92 w 171"/>
                  <a:gd name="T1" fmla="*/ 153 h 201"/>
                  <a:gd name="T2" fmla="*/ 99 w 171"/>
                  <a:gd name="T3" fmla="*/ 143 h 201"/>
                  <a:gd name="T4" fmla="*/ 92 w 171"/>
                  <a:gd name="T5" fmla="*/ 133 h 201"/>
                  <a:gd name="T6" fmla="*/ 104 w 171"/>
                  <a:gd name="T7" fmla="*/ 47 h 201"/>
                  <a:gd name="T8" fmla="*/ 98 w 171"/>
                  <a:gd name="T9" fmla="*/ 9 h 201"/>
                  <a:gd name="T10" fmla="*/ 93 w 171"/>
                  <a:gd name="T11" fmla="*/ 2 h 201"/>
                  <a:gd name="T12" fmla="*/ 76 w 171"/>
                  <a:gd name="T13" fmla="*/ 35 h 201"/>
                  <a:gd name="T14" fmla="*/ 59 w 171"/>
                  <a:gd name="T15" fmla="*/ 28 h 201"/>
                  <a:gd name="T16" fmla="*/ 74 w 171"/>
                  <a:gd name="T17" fmla="*/ 95 h 201"/>
                  <a:gd name="T18" fmla="*/ 74 w 171"/>
                  <a:gd name="T19" fmla="*/ 104 h 201"/>
                  <a:gd name="T20" fmla="*/ 79 w 171"/>
                  <a:gd name="T21" fmla="*/ 92 h 201"/>
                  <a:gd name="T22" fmla="*/ 171 w 171"/>
                  <a:gd name="T23" fmla="*/ 179 h 201"/>
                  <a:gd name="T24" fmla="*/ 85 w 171"/>
                  <a:gd name="T25" fmla="*/ 49 h 201"/>
                  <a:gd name="T26" fmla="*/ 80 w 171"/>
                  <a:gd name="T27" fmla="*/ 49 h 201"/>
                  <a:gd name="T28" fmla="*/ 67 w 171"/>
                  <a:gd name="T29" fmla="*/ 50 h 201"/>
                  <a:gd name="T30" fmla="*/ 0 w 171"/>
                  <a:gd name="T31" fmla="*/ 179 h 201"/>
                  <a:gd name="T32" fmla="*/ 0 w 171"/>
                  <a:gd name="T33" fmla="*/ 181 h 201"/>
                  <a:gd name="T34" fmla="*/ 2 w 171"/>
                  <a:gd name="T35" fmla="*/ 186 h 201"/>
                  <a:gd name="T36" fmla="*/ 84 w 171"/>
                  <a:gd name="T37" fmla="*/ 201 h 201"/>
                  <a:gd name="T38" fmla="*/ 91 w 171"/>
                  <a:gd name="T39" fmla="*/ 201 h 201"/>
                  <a:gd name="T40" fmla="*/ 134 w 171"/>
                  <a:gd name="T41" fmla="*/ 199 h 201"/>
                  <a:gd name="T42" fmla="*/ 170 w 171"/>
                  <a:gd name="T43" fmla="*/ 186 h 201"/>
                  <a:gd name="T44" fmla="*/ 171 w 171"/>
                  <a:gd name="T45" fmla="*/ 181 h 201"/>
                  <a:gd name="T46" fmla="*/ 171 w 171"/>
                  <a:gd name="T47" fmla="*/ 179 h 201"/>
                  <a:gd name="T48" fmla="*/ 112 w 171"/>
                  <a:gd name="T49" fmla="*/ 162 h 201"/>
                  <a:gd name="T50" fmla="*/ 92 w 171"/>
                  <a:gd name="T51" fmla="*/ 169 h 201"/>
                  <a:gd name="T52" fmla="*/ 79 w 171"/>
                  <a:gd name="T53" fmla="*/ 183 h 201"/>
                  <a:gd name="T54" fmla="*/ 65 w 171"/>
                  <a:gd name="T55" fmla="*/ 166 h 201"/>
                  <a:gd name="T56" fmla="*/ 49 w 171"/>
                  <a:gd name="T57" fmla="*/ 152 h 201"/>
                  <a:gd name="T58" fmla="*/ 71 w 171"/>
                  <a:gd name="T59" fmla="*/ 139 h 201"/>
                  <a:gd name="T60" fmla="*/ 79 w 171"/>
                  <a:gd name="T61" fmla="*/ 152 h 201"/>
                  <a:gd name="T62" fmla="*/ 62 w 171"/>
                  <a:gd name="T63" fmla="*/ 124 h 201"/>
                  <a:gd name="T64" fmla="*/ 49 w 171"/>
                  <a:gd name="T65" fmla="*/ 102 h 201"/>
                  <a:gd name="T66" fmla="*/ 79 w 171"/>
                  <a:gd name="T67" fmla="*/ 75 h 201"/>
                  <a:gd name="T68" fmla="*/ 92 w 171"/>
                  <a:gd name="T69" fmla="*/ 63 h 201"/>
                  <a:gd name="T70" fmla="*/ 110 w 171"/>
                  <a:gd name="T71" fmla="*/ 82 h 201"/>
                  <a:gd name="T72" fmla="*/ 97 w 171"/>
                  <a:gd name="T73" fmla="*/ 101 h 201"/>
                  <a:gd name="T74" fmla="*/ 92 w 171"/>
                  <a:gd name="T75" fmla="*/ 92 h 201"/>
                  <a:gd name="T76" fmla="*/ 114 w 171"/>
                  <a:gd name="T77" fmla="*/ 121 h 201"/>
                  <a:gd name="T78" fmla="*/ 120 w 171"/>
                  <a:gd name="T79" fmla="*/ 15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1" h="201">
                    <a:moveTo>
                      <a:pt x="92" y="133"/>
                    </a:moveTo>
                    <a:cubicBezTo>
                      <a:pt x="92" y="153"/>
                      <a:pt x="92" y="153"/>
                      <a:pt x="92" y="153"/>
                    </a:cubicBezTo>
                    <a:cubicBezTo>
                      <a:pt x="95" y="152"/>
                      <a:pt x="95" y="151"/>
                      <a:pt x="97" y="149"/>
                    </a:cubicBezTo>
                    <a:cubicBezTo>
                      <a:pt x="98" y="147"/>
                      <a:pt x="99" y="145"/>
                      <a:pt x="99" y="143"/>
                    </a:cubicBezTo>
                    <a:cubicBezTo>
                      <a:pt x="99" y="141"/>
                      <a:pt x="99" y="139"/>
                      <a:pt x="97" y="138"/>
                    </a:cubicBezTo>
                    <a:cubicBezTo>
                      <a:pt x="96" y="136"/>
                      <a:pt x="96" y="134"/>
                      <a:pt x="92" y="133"/>
                    </a:cubicBezTo>
                    <a:close/>
                    <a:moveTo>
                      <a:pt x="62" y="47"/>
                    </a:moveTo>
                    <a:cubicBezTo>
                      <a:pt x="64" y="46"/>
                      <a:pt x="83" y="39"/>
                      <a:pt x="104" y="47"/>
                    </a:cubicBezTo>
                    <a:cubicBezTo>
                      <a:pt x="102" y="32"/>
                      <a:pt x="109" y="25"/>
                      <a:pt x="109" y="20"/>
                    </a:cubicBezTo>
                    <a:cubicBezTo>
                      <a:pt x="109" y="7"/>
                      <a:pt x="104" y="15"/>
                      <a:pt x="98" y="9"/>
                    </a:cubicBezTo>
                    <a:cubicBezTo>
                      <a:pt x="97" y="11"/>
                      <a:pt x="100" y="21"/>
                      <a:pt x="92" y="31"/>
                    </a:cubicBezTo>
                    <a:cubicBezTo>
                      <a:pt x="97" y="17"/>
                      <a:pt x="93" y="0"/>
                      <a:pt x="93" y="2"/>
                    </a:cubicBezTo>
                    <a:cubicBezTo>
                      <a:pt x="86" y="9"/>
                      <a:pt x="79" y="1"/>
                      <a:pt x="76" y="10"/>
                    </a:cubicBezTo>
                    <a:cubicBezTo>
                      <a:pt x="75" y="13"/>
                      <a:pt x="83" y="22"/>
                      <a:pt x="76" y="35"/>
                    </a:cubicBezTo>
                    <a:cubicBezTo>
                      <a:pt x="76" y="19"/>
                      <a:pt x="72" y="14"/>
                      <a:pt x="73" y="16"/>
                    </a:cubicBezTo>
                    <a:cubicBezTo>
                      <a:pt x="69" y="26"/>
                      <a:pt x="59" y="12"/>
                      <a:pt x="59" y="28"/>
                    </a:cubicBezTo>
                    <a:cubicBezTo>
                      <a:pt x="59" y="31"/>
                      <a:pt x="67" y="35"/>
                      <a:pt x="62" y="47"/>
                    </a:cubicBezTo>
                    <a:close/>
                    <a:moveTo>
                      <a:pt x="74" y="95"/>
                    </a:moveTo>
                    <a:cubicBezTo>
                      <a:pt x="73" y="96"/>
                      <a:pt x="73" y="98"/>
                      <a:pt x="73" y="99"/>
                    </a:cubicBezTo>
                    <a:cubicBezTo>
                      <a:pt x="73" y="101"/>
                      <a:pt x="73" y="103"/>
                      <a:pt x="74" y="104"/>
                    </a:cubicBezTo>
                    <a:cubicBezTo>
                      <a:pt x="75" y="106"/>
                      <a:pt x="77" y="107"/>
                      <a:pt x="79" y="108"/>
                    </a:cubicBezTo>
                    <a:cubicBezTo>
                      <a:pt x="79" y="92"/>
                      <a:pt x="79" y="92"/>
                      <a:pt x="79" y="92"/>
                    </a:cubicBezTo>
                    <a:cubicBezTo>
                      <a:pt x="77" y="92"/>
                      <a:pt x="75" y="93"/>
                      <a:pt x="74" y="95"/>
                    </a:cubicBezTo>
                    <a:close/>
                    <a:moveTo>
                      <a:pt x="171" y="179"/>
                    </a:moveTo>
                    <a:cubicBezTo>
                      <a:pt x="163" y="73"/>
                      <a:pt x="126" y="60"/>
                      <a:pt x="116" y="54"/>
                    </a:cubicBezTo>
                    <a:cubicBezTo>
                      <a:pt x="108" y="51"/>
                      <a:pt x="96" y="50"/>
                      <a:pt x="85" y="49"/>
                    </a:cubicBezTo>
                    <a:cubicBezTo>
                      <a:pt x="84" y="49"/>
                      <a:pt x="83" y="49"/>
                      <a:pt x="82" y="49"/>
                    </a:cubicBezTo>
                    <a:cubicBezTo>
                      <a:pt x="82" y="49"/>
                      <a:pt x="81" y="49"/>
                      <a:pt x="80" y="49"/>
                    </a:cubicBezTo>
                    <a:cubicBezTo>
                      <a:pt x="79" y="49"/>
                      <a:pt x="77" y="49"/>
                      <a:pt x="76" y="50"/>
                    </a:cubicBezTo>
                    <a:cubicBezTo>
                      <a:pt x="73" y="50"/>
                      <a:pt x="70" y="50"/>
                      <a:pt x="67" y="50"/>
                    </a:cubicBezTo>
                    <a:cubicBezTo>
                      <a:pt x="61" y="51"/>
                      <a:pt x="56" y="52"/>
                      <a:pt x="51" y="54"/>
                    </a:cubicBezTo>
                    <a:cubicBezTo>
                      <a:pt x="26" y="64"/>
                      <a:pt x="12" y="68"/>
                      <a:pt x="0" y="179"/>
                    </a:cubicBezTo>
                    <a:cubicBezTo>
                      <a:pt x="0" y="180"/>
                      <a:pt x="0" y="180"/>
                      <a:pt x="0" y="180"/>
                    </a:cubicBezTo>
                    <a:cubicBezTo>
                      <a:pt x="0" y="180"/>
                      <a:pt x="0" y="181"/>
                      <a:pt x="0" y="181"/>
                    </a:cubicBezTo>
                    <a:cubicBezTo>
                      <a:pt x="0" y="181"/>
                      <a:pt x="1" y="182"/>
                      <a:pt x="1" y="183"/>
                    </a:cubicBezTo>
                    <a:cubicBezTo>
                      <a:pt x="1" y="184"/>
                      <a:pt x="1" y="185"/>
                      <a:pt x="2" y="186"/>
                    </a:cubicBezTo>
                    <a:cubicBezTo>
                      <a:pt x="3" y="188"/>
                      <a:pt x="4" y="189"/>
                      <a:pt x="6" y="190"/>
                    </a:cubicBezTo>
                    <a:cubicBezTo>
                      <a:pt x="27" y="198"/>
                      <a:pt x="64" y="201"/>
                      <a:pt x="84" y="201"/>
                    </a:cubicBezTo>
                    <a:cubicBezTo>
                      <a:pt x="85" y="201"/>
                      <a:pt x="86" y="201"/>
                      <a:pt x="88" y="201"/>
                    </a:cubicBezTo>
                    <a:cubicBezTo>
                      <a:pt x="89" y="201"/>
                      <a:pt x="90" y="201"/>
                      <a:pt x="91" y="201"/>
                    </a:cubicBezTo>
                    <a:cubicBezTo>
                      <a:pt x="94" y="201"/>
                      <a:pt x="97" y="201"/>
                      <a:pt x="99" y="201"/>
                    </a:cubicBezTo>
                    <a:cubicBezTo>
                      <a:pt x="105" y="200"/>
                      <a:pt x="129" y="200"/>
                      <a:pt x="134" y="199"/>
                    </a:cubicBezTo>
                    <a:cubicBezTo>
                      <a:pt x="145" y="197"/>
                      <a:pt x="156" y="195"/>
                      <a:pt x="166" y="190"/>
                    </a:cubicBezTo>
                    <a:cubicBezTo>
                      <a:pt x="167" y="189"/>
                      <a:pt x="169" y="188"/>
                      <a:pt x="170" y="186"/>
                    </a:cubicBezTo>
                    <a:cubicBezTo>
                      <a:pt x="170" y="185"/>
                      <a:pt x="171" y="184"/>
                      <a:pt x="171" y="183"/>
                    </a:cubicBezTo>
                    <a:cubicBezTo>
                      <a:pt x="171" y="182"/>
                      <a:pt x="171" y="181"/>
                      <a:pt x="171" y="181"/>
                    </a:cubicBezTo>
                    <a:cubicBezTo>
                      <a:pt x="171" y="181"/>
                      <a:pt x="171" y="180"/>
                      <a:pt x="171" y="180"/>
                    </a:cubicBezTo>
                    <a:cubicBezTo>
                      <a:pt x="171" y="180"/>
                      <a:pt x="171" y="180"/>
                      <a:pt x="171" y="179"/>
                    </a:cubicBezTo>
                    <a:close/>
                    <a:moveTo>
                      <a:pt x="120" y="152"/>
                    </a:moveTo>
                    <a:cubicBezTo>
                      <a:pt x="118" y="156"/>
                      <a:pt x="115" y="159"/>
                      <a:pt x="112" y="162"/>
                    </a:cubicBezTo>
                    <a:cubicBezTo>
                      <a:pt x="109" y="164"/>
                      <a:pt x="106" y="166"/>
                      <a:pt x="102" y="167"/>
                    </a:cubicBezTo>
                    <a:cubicBezTo>
                      <a:pt x="99" y="168"/>
                      <a:pt x="97" y="169"/>
                      <a:pt x="92" y="169"/>
                    </a:cubicBezTo>
                    <a:cubicBezTo>
                      <a:pt x="92" y="183"/>
                      <a:pt x="92" y="183"/>
                      <a:pt x="92" y="183"/>
                    </a:cubicBezTo>
                    <a:cubicBezTo>
                      <a:pt x="79" y="183"/>
                      <a:pt x="79" y="183"/>
                      <a:pt x="79" y="183"/>
                    </a:cubicBezTo>
                    <a:cubicBezTo>
                      <a:pt x="79" y="169"/>
                      <a:pt x="79" y="169"/>
                      <a:pt x="79" y="169"/>
                    </a:cubicBezTo>
                    <a:cubicBezTo>
                      <a:pt x="73" y="169"/>
                      <a:pt x="69" y="168"/>
                      <a:pt x="65" y="166"/>
                    </a:cubicBezTo>
                    <a:cubicBezTo>
                      <a:pt x="61" y="165"/>
                      <a:pt x="59" y="163"/>
                      <a:pt x="57" y="160"/>
                    </a:cubicBezTo>
                    <a:cubicBezTo>
                      <a:pt x="54" y="158"/>
                      <a:pt x="50" y="155"/>
                      <a:pt x="49" y="152"/>
                    </a:cubicBezTo>
                    <a:cubicBezTo>
                      <a:pt x="47" y="149"/>
                      <a:pt x="46" y="150"/>
                      <a:pt x="45" y="146"/>
                    </a:cubicBezTo>
                    <a:cubicBezTo>
                      <a:pt x="71" y="139"/>
                      <a:pt x="71" y="139"/>
                      <a:pt x="71" y="139"/>
                    </a:cubicBezTo>
                    <a:cubicBezTo>
                      <a:pt x="71" y="143"/>
                      <a:pt x="72" y="146"/>
                      <a:pt x="74" y="147"/>
                    </a:cubicBezTo>
                    <a:cubicBezTo>
                      <a:pt x="75" y="149"/>
                      <a:pt x="76" y="151"/>
                      <a:pt x="79" y="152"/>
                    </a:cubicBezTo>
                    <a:cubicBezTo>
                      <a:pt x="79" y="130"/>
                      <a:pt x="79" y="130"/>
                      <a:pt x="79" y="130"/>
                    </a:cubicBezTo>
                    <a:cubicBezTo>
                      <a:pt x="71" y="128"/>
                      <a:pt x="66" y="126"/>
                      <a:pt x="62" y="124"/>
                    </a:cubicBezTo>
                    <a:cubicBezTo>
                      <a:pt x="59" y="123"/>
                      <a:pt x="56" y="120"/>
                      <a:pt x="53" y="116"/>
                    </a:cubicBezTo>
                    <a:cubicBezTo>
                      <a:pt x="50" y="112"/>
                      <a:pt x="49" y="108"/>
                      <a:pt x="49" y="102"/>
                    </a:cubicBezTo>
                    <a:cubicBezTo>
                      <a:pt x="49" y="95"/>
                      <a:pt x="52" y="89"/>
                      <a:pt x="57" y="84"/>
                    </a:cubicBezTo>
                    <a:cubicBezTo>
                      <a:pt x="62" y="79"/>
                      <a:pt x="69" y="76"/>
                      <a:pt x="79" y="75"/>
                    </a:cubicBezTo>
                    <a:cubicBezTo>
                      <a:pt x="79" y="63"/>
                      <a:pt x="79" y="63"/>
                      <a:pt x="79" y="63"/>
                    </a:cubicBezTo>
                    <a:cubicBezTo>
                      <a:pt x="92" y="63"/>
                      <a:pt x="92" y="63"/>
                      <a:pt x="92" y="63"/>
                    </a:cubicBezTo>
                    <a:cubicBezTo>
                      <a:pt x="92" y="75"/>
                      <a:pt x="92" y="75"/>
                      <a:pt x="92" y="75"/>
                    </a:cubicBezTo>
                    <a:cubicBezTo>
                      <a:pt x="101" y="76"/>
                      <a:pt x="106" y="78"/>
                      <a:pt x="110" y="82"/>
                    </a:cubicBezTo>
                    <a:cubicBezTo>
                      <a:pt x="115" y="86"/>
                      <a:pt x="119" y="91"/>
                      <a:pt x="120" y="98"/>
                    </a:cubicBezTo>
                    <a:cubicBezTo>
                      <a:pt x="97" y="101"/>
                      <a:pt x="97" y="101"/>
                      <a:pt x="97" y="101"/>
                    </a:cubicBezTo>
                    <a:cubicBezTo>
                      <a:pt x="96" y="98"/>
                      <a:pt x="95" y="96"/>
                      <a:pt x="94" y="95"/>
                    </a:cubicBezTo>
                    <a:cubicBezTo>
                      <a:pt x="93" y="94"/>
                      <a:pt x="94" y="93"/>
                      <a:pt x="92" y="92"/>
                    </a:cubicBezTo>
                    <a:cubicBezTo>
                      <a:pt x="92" y="110"/>
                      <a:pt x="92" y="110"/>
                      <a:pt x="92" y="110"/>
                    </a:cubicBezTo>
                    <a:cubicBezTo>
                      <a:pt x="104" y="113"/>
                      <a:pt x="110" y="117"/>
                      <a:pt x="114" y="121"/>
                    </a:cubicBezTo>
                    <a:cubicBezTo>
                      <a:pt x="120" y="126"/>
                      <a:pt x="123" y="132"/>
                      <a:pt x="123" y="140"/>
                    </a:cubicBezTo>
                    <a:cubicBezTo>
                      <a:pt x="123" y="144"/>
                      <a:pt x="122" y="148"/>
                      <a:pt x="120" y="152"/>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188" name="组合 187"/>
          <p:cNvGrpSpPr/>
          <p:nvPr/>
        </p:nvGrpSpPr>
        <p:grpSpPr>
          <a:xfrm>
            <a:off x="913011" y="1556792"/>
            <a:ext cx="2880320" cy="657499"/>
            <a:chOff x="913011" y="1556792"/>
            <a:chExt cx="2880320" cy="657499"/>
          </a:xfrm>
        </p:grpSpPr>
        <p:sp>
          <p:nvSpPr>
            <p:cNvPr id="123" name="TextBox 7"/>
            <p:cNvSpPr>
              <a:spLocks noChangeArrowheads="1"/>
            </p:cNvSpPr>
            <p:nvPr/>
          </p:nvSpPr>
          <p:spPr bwMode="auto">
            <a:xfrm>
              <a:off x="1777107" y="1731653"/>
              <a:ext cx="1728192"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en-US" altLang="zh-CN" sz="2000" b="1" dirty="0" smtClean="0">
                  <a:solidFill>
                    <a:srgbClr val="2F5EB0"/>
                  </a:solidFill>
                  <a:latin typeface="微软雅黑" panose="020B0503020204020204" pitchFamily="34" charset="-122"/>
                  <a:ea typeface="微软雅黑" panose="020B0503020204020204" pitchFamily="34" charset="-122"/>
                  <a:sym typeface="微软雅黑" pitchFamily="34" charset="-122"/>
                </a:rPr>
                <a:t>2016</a:t>
              </a:r>
              <a:r>
                <a:rPr lang="zh-CN" altLang="en-US" sz="2000" b="1" dirty="0" smtClean="0">
                  <a:solidFill>
                    <a:srgbClr val="2F5EB0"/>
                  </a:solidFill>
                  <a:latin typeface="微软雅黑" pitchFamily="34" charset="-122"/>
                  <a:ea typeface="微软雅黑" pitchFamily="34" charset="-122"/>
                  <a:sym typeface="微软雅黑" pitchFamily="34" charset="-122"/>
                </a:rPr>
                <a:t>工</a:t>
              </a:r>
              <a:r>
                <a:rPr lang="zh-CN" altLang="en-US" sz="2000" b="1" dirty="0">
                  <a:solidFill>
                    <a:srgbClr val="2F5EB0"/>
                  </a:solidFill>
                  <a:latin typeface="微软雅黑" pitchFamily="34" charset="-122"/>
                  <a:ea typeface="微软雅黑" pitchFamily="34" charset="-122"/>
                  <a:sym typeface="微软雅黑" pitchFamily="34" charset="-122"/>
                </a:rPr>
                <a:t>作情况</a:t>
              </a:r>
            </a:p>
          </p:txBody>
        </p:sp>
        <p:sp>
          <p:nvSpPr>
            <p:cNvPr id="124" name="圆角矩形 123"/>
            <p:cNvSpPr/>
            <p:nvPr/>
          </p:nvSpPr>
          <p:spPr>
            <a:xfrm>
              <a:off x="1215185" y="1652019"/>
              <a:ext cx="2578146" cy="467045"/>
            </a:xfrm>
            <a:prstGeom prst="roundRect">
              <a:avLst>
                <a:gd name="adj" fmla="val 50000"/>
              </a:avLst>
            </a:prstGeom>
            <a:noFill/>
            <a:ln>
              <a:solidFill>
                <a:srgbClr val="2F5EB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grpSp>
          <p:nvGrpSpPr>
            <p:cNvPr id="125" name="组合 124"/>
            <p:cNvGrpSpPr/>
            <p:nvPr/>
          </p:nvGrpSpPr>
          <p:grpSpPr>
            <a:xfrm>
              <a:off x="913011" y="1556792"/>
              <a:ext cx="657499" cy="657499"/>
              <a:chOff x="6961683" y="1619373"/>
              <a:chExt cx="657499" cy="657499"/>
            </a:xfrm>
          </p:grpSpPr>
          <p:sp>
            <p:nvSpPr>
              <p:cNvPr id="126" name="椭圆 125"/>
              <p:cNvSpPr/>
              <p:nvPr/>
            </p:nvSpPr>
            <p:spPr>
              <a:xfrm>
                <a:off x="6961683" y="1619373"/>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grpSp>
            <p:nvGrpSpPr>
              <p:cNvPr id="127" name="组合 126"/>
              <p:cNvGrpSpPr/>
              <p:nvPr/>
            </p:nvGrpSpPr>
            <p:grpSpPr>
              <a:xfrm>
                <a:off x="7144192" y="1817619"/>
                <a:ext cx="357058" cy="261006"/>
                <a:chOff x="7599343" y="3871727"/>
                <a:chExt cx="790674" cy="577975"/>
              </a:xfrm>
              <a:solidFill>
                <a:schemeClr val="bg1"/>
              </a:solidFill>
              <a:effectLst/>
            </p:grpSpPr>
            <p:sp>
              <p:nvSpPr>
                <p:cNvPr id="128" name="任意多边形 85"/>
                <p:cNvSpPr>
                  <a:spLocks noChangeArrowheads="1"/>
                </p:cNvSpPr>
                <p:nvPr/>
              </p:nvSpPr>
              <p:spPr bwMode="auto">
                <a:xfrm>
                  <a:off x="7622726" y="3973484"/>
                  <a:ext cx="628785" cy="476218"/>
                </a:xfrm>
                <a:custGeom>
                  <a:avLst/>
                  <a:gdLst>
                    <a:gd name="T0" fmla="*/ 96105 w 628567"/>
                    <a:gd name="T1" fmla="*/ 192304 h 476598"/>
                    <a:gd name="T2" fmla="*/ 96105 w 628567"/>
                    <a:gd name="T3" fmla="*/ 476598 h 476598"/>
                    <a:gd name="T4" fmla="*/ 0 w 628567"/>
                    <a:gd name="T5" fmla="*/ 476598 h 476598"/>
                    <a:gd name="T6" fmla="*/ 0 w 628567"/>
                    <a:gd name="T7" fmla="*/ 267440 h 476598"/>
                    <a:gd name="T8" fmla="*/ 451079 w 628567"/>
                    <a:gd name="T9" fmla="*/ 149738 h 476598"/>
                    <a:gd name="T10" fmla="*/ 451079 w 628567"/>
                    <a:gd name="T11" fmla="*/ 476598 h 476598"/>
                    <a:gd name="T12" fmla="*/ 354974 w 628567"/>
                    <a:gd name="T13" fmla="*/ 476598 h 476598"/>
                    <a:gd name="T14" fmla="*/ 354974 w 628567"/>
                    <a:gd name="T15" fmla="*/ 196833 h 476598"/>
                    <a:gd name="T16" fmla="*/ 357633 w 628567"/>
                    <a:gd name="T17" fmla="*/ 200277 h 476598"/>
                    <a:gd name="T18" fmla="*/ 359009 w 628567"/>
                    <a:gd name="T19" fmla="*/ 199214 h 476598"/>
                    <a:gd name="T20" fmla="*/ 372907 w 628567"/>
                    <a:gd name="T21" fmla="*/ 215687 h 476598"/>
                    <a:gd name="T22" fmla="*/ 255352 w 628567"/>
                    <a:gd name="T23" fmla="*/ 67803 h 476598"/>
                    <a:gd name="T24" fmla="*/ 273592 w 628567"/>
                    <a:gd name="T25" fmla="*/ 91427 h 476598"/>
                    <a:gd name="T26" fmla="*/ 273592 w 628567"/>
                    <a:gd name="T27" fmla="*/ 476598 h 476598"/>
                    <a:gd name="T28" fmla="*/ 177487 w 628567"/>
                    <a:gd name="T29" fmla="*/ 476598 h 476598"/>
                    <a:gd name="T30" fmla="*/ 177487 w 628567"/>
                    <a:gd name="T31" fmla="*/ 128679 h 476598"/>
                    <a:gd name="T32" fmla="*/ 628567 w 628567"/>
                    <a:gd name="T33" fmla="*/ 0 h 476598"/>
                    <a:gd name="T34" fmla="*/ 628567 w 628567"/>
                    <a:gd name="T35" fmla="*/ 476598 h 476598"/>
                    <a:gd name="T36" fmla="*/ 532462 w 628567"/>
                    <a:gd name="T37" fmla="*/ 476598 h 476598"/>
                    <a:gd name="T38" fmla="*/ 532462 w 628567"/>
                    <a:gd name="T39" fmla="*/ 81079 h 47659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28567"/>
                    <a:gd name="T61" fmla="*/ 0 h 476598"/>
                    <a:gd name="T62" fmla="*/ 628567 w 628567"/>
                    <a:gd name="T63" fmla="*/ 476598 h 47659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28567" h="476598">
                      <a:moveTo>
                        <a:pt x="96105" y="192304"/>
                      </a:moveTo>
                      <a:lnTo>
                        <a:pt x="96105" y="476598"/>
                      </a:lnTo>
                      <a:lnTo>
                        <a:pt x="0" y="476598"/>
                      </a:lnTo>
                      <a:lnTo>
                        <a:pt x="0" y="267440"/>
                      </a:lnTo>
                      <a:close/>
                      <a:moveTo>
                        <a:pt x="451079" y="149738"/>
                      </a:moveTo>
                      <a:lnTo>
                        <a:pt x="451079" y="476598"/>
                      </a:lnTo>
                      <a:lnTo>
                        <a:pt x="354974" y="476598"/>
                      </a:lnTo>
                      <a:lnTo>
                        <a:pt x="354974" y="196833"/>
                      </a:lnTo>
                      <a:lnTo>
                        <a:pt x="357633" y="200277"/>
                      </a:lnTo>
                      <a:lnTo>
                        <a:pt x="359009" y="199214"/>
                      </a:lnTo>
                      <a:lnTo>
                        <a:pt x="372907" y="215687"/>
                      </a:lnTo>
                      <a:close/>
                      <a:moveTo>
                        <a:pt x="255352" y="67803"/>
                      </a:moveTo>
                      <a:lnTo>
                        <a:pt x="273592" y="91427"/>
                      </a:lnTo>
                      <a:lnTo>
                        <a:pt x="273592" y="476598"/>
                      </a:lnTo>
                      <a:lnTo>
                        <a:pt x="177487" y="476598"/>
                      </a:lnTo>
                      <a:lnTo>
                        <a:pt x="177487" y="128679"/>
                      </a:lnTo>
                      <a:close/>
                      <a:moveTo>
                        <a:pt x="628567" y="0"/>
                      </a:moveTo>
                      <a:lnTo>
                        <a:pt x="628567" y="476598"/>
                      </a:lnTo>
                      <a:lnTo>
                        <a:pt x="532462" y="476598"/>
                      </a:lnTo>
                      <a:lnTo>
                        <a:pt x="532462" y="81079"/>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2F5EB0"/>
                    </a:solidFill>
                    <a:latin typeface="微软雅黑" panose="020B0503020204020204" pitchFamily="34" charset="-122"/>
                    <a:ea typeface="微软雅黑" panose="020B0503020204020204" pitchFamily="34" charset="-122"/>
                  </a:endParaRPr>
                </a:p>
              </p:txBody>
            </p:sp>
            <p:sp>
              <p:nvSpPr>
                <p:cNvPr id="129" name="任意多边形 86"/>
                <p:cNvSpPr>
                  <a:spLocks noChangeArrowheads="1"/>
                </p:cNvSpPr>
                <p:nvPr/>
              </p:nvSpPr>
              <p:spPr bwMode="auto">
                <a:xfrm rot="13790841">
                  <a:off x="7831852" y="3639218"/>
                  <a:ext cx="325655" cy="790674"/>
                </a:xfrm>
                <a:custGeom>
                  <a:avLst/>
                  <a:gdLst>
                    <a:gd name="T0" fmla="*/ 97660 w 325915"/>
                    <a:gd name="T1" fmla="*/ 790400 h 790400"/>
                    <a:gd name="T2" fmla="*/ 0 w 325915"/>
                    <a:gd name="T3" fmla="*/ 664808 h 790400"/>
                    <a:gd name="T4" fmla="*/ 70970 w 325915"/>
                    <a:gd name="T5" fmla="*/ 664808 h 790400"/>
                    <a:gd name="T6" fmla="*/ 70970 w 325915"/>
                    <a:gd name="T7" fmla="*/ 320500 h 790400"/>
                    <a:gd name="T8" fmla="*/ 92523 w 325915"/>
                    <a:gd name="T9" fmla="*/ 320500 h 790400"/>
                    <a:gd name="T10" fmla="*/ 92598 w 325915"/>
                    <a:gd name="T11" fmla="*/ 318763 h 790400"/>
                    <a:gd name="T12" fmla="*/ 259805 w 325915"/>
                    <a:gd name="T13" fmla="*/ 326009 h 790400"/>
                    <a:gd name="T14" fmla="*/ 271953 w 325915"/>
                    <a:gd name="T15" fmla="*/ 0 h 790400"/>
                    <a:gd name="T16" fmla="*/ 325915 w 325915"/>
                    <a:gd name="T17" fmla="*/ 2011 h 790400"/>
                    <a:gd name="T18" fmla="*/ 311729 w 325915"/>
                    <a:gd name="T19" fmla="*/ 382747 h 790400"/>
                    <a:gd name="T20" fmla="*/ 257766 w 325915"/>
                    <a:gd name="T21" fmla="*/ 380736 h 790400"/>
                    <a:gd name="T22" fmla="*/ 257794 w 325915"/>
                    <a:gd name="T23" fmla="*/ 379973 h 790400"/>
                    <a:gd name="T24" fmla="*/ 124349 w 325915"/>
                    <a:gd name="T25" fmla="*/ 374190 h 790400"/>
                    <a:gd name="T26" fmla="*/ 124349 w 325915"/>
                    <a:gd name="T27" fmla="*/ 664808 h 790400"/>
                    <a:gd name="T28" fmla="*/ 195319 w 325915"/>
                    <a:gd name="T29" fmla="*/ 664808 h 7904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5915"/>
                    <a:gd name="T46" fmla="*/ 0 h 790400"/>
                    <a:gd name="T47" fmla="*/ 325915 w 325915"/>
                    <a:gd name="T48" fmla="*/ 790400 h 7904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5915" h="790400">
                      <a:moveTo>
                        <a:pt x="97660" y="790400"/>
                      </a:moveTo>
                      <a:lnTo>
                        <a:pt x="0" y="664808"/>
                      </a:lnTo>
                      <a:lnTo>
                        <a:pt x="70970" y="664808"/>
                      </a:lnTo>
                      <a:lnTo>
                        <a:pt x="70970" y="320500"/>
                      </a:lnTo>
                      <a:lnTo>
                        <a:pt x="92523" y="320500"/>
                      </a:lnTo>
                      <a:lnTo>
                        <a:pt x="92598" y="318763"/>
                      </a:lnTo>
                      <a:lnTo>
                        <a:pt x="259805" y="326009"/>
                      </a:lnTo>
                      <a:lnTo>
                        <a:pt x="271953" y="0"/>
                      </a:lnTo>
                      <a:lnTo>
                        <a:pt x="325915" y="2011"/>
                      </a:lnTo>
                      <a:lnTo>
                        <a:pt x="311729" y="382747"/>
                      </a:lnTo>
                      <a:lnTo>
                        <a:pt x="257766" y="380736"/>
                      </a:lnTo>
                      <a:lnTo>
                        <a:pt x="257794" y="379973"/>
                      </a:lnTo>
                      <a:lnTo>
                        <a:pt x="124349" y="374190"/>
                      </a:lnTo>
                      <a:lnTo>
                        <a:pt x="124349" y="664808"/>
                      </a:lnTo>
                      <a:lnTo>
                        <a:pt x="195319" y="664808"/>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2F5EB0"/>
                    </a:solidFill>
                    <a:latin typeface="微软雅黑" panose="020B0503020204020204" pitchFamily="34" charset="-122"/>
                    <a:ea typeface="微软雅黑" panose="020B0503020204020204" pitchFamily="34" charset="-122"/>
                  </a:endParaRPr>
                </a:p>
              </p:txBody>
            </p:sp>
          </p:grpSp>
        </p:grpSp>
      </p:grpSp>
      <p:sp>
        <p:nvSpPr>
          <p:cNvPr id="130" name="TextBox 7"/>
          <p:cNvSpPr>
            <a:spLocks noChangeArrowheads="1"/>
          </p:cNvSpPr>
          <p:nvPr/>
        </p:nvSpPr>
        <p:spPr bwMode="auto">
          <a:xfrm>
            <a:off x="913011" y="2358307"/>
            <a:ext cx="4392488"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2F5EB0"/>
                </a:solidFill>
                <a:latin typeface="微软雅黑" panose="020B0503020204020204" pitchFamily="34" charset="-122"/>
                <a:ea typeface="微软雅黑" panose="020B0503020204020204" pitchFamily="34" charset="-122"/>
                <a:sym typeface="微软雅黑" pitchFamily="34" charset="-122"/>
              </a:rPr>
              <a:t>在此输入章节详细文字介绍，表达主题的含义合图表的意义，在此输入章节详细文字介绍，表达主题的含义合图表的意义。在此输入章节详细文字介绍，表达主题的含义合图表的意义在此输入章节详细。</a:t>
            </a:r>
          </a:p>
        </p:txBody>
      </p:sp>
      <p:grpSp>
        <p:nvGrpSpPr>
          <p:cNvPr id="190" name="组合 189"/>
          <p:cNvGrpSpPr/>
          <p:nvPr/>
        </p:nvGrpSpPr>
        <p:grpSpPr>
          <a:xfrm>
            <a:off x="913011" y="3933056"/>
            <a:ext cx="4248472" cy="657499"/>
            <a:chOff x="913011" y="3933056"/>
            <a:chExt cx="4248472" cy="657499"/>
          </a:xfrm>
        </p:grpSpPr>
        <p:sp>
          <p:nvSpPr>
            <p:cNvPr id="131" name="圆角矩形 130"/>
            <p:cNvSpPr/>
            <p:nvPr/>
          </p:nvSpPr>
          <p:spPr>
            <a:xfrm>
              <a:off x="1215185" y="4021387"/>
              <a:ext cx="3946298"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32" name="圆角矩形 131"/>
            <p:cNvSpPr/>
            <p:nvPr/>
          </p:nvSpPr>
          <p:spPr>
            <a:xfrm>
              <a:off x="1201043" y="4021387"/>
              <a:ext cx="3456384" cy="467045"/>
            </a:xfrm>
            <a:prstGeom prst="roundRect">
              <a:avLst>
                <a:gd name="adj" fmla="val 50000"/>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nvGrpSpPr>
            <p:cNvPr id="133" name="组合 132"/>
            <p:cNvGrpSpPr/>
            <p:nvPr/>
          </p:nvGrpSpPr>
          <p:grpSpPr>
            <a:xfrm>
              <a:off x="913011" y="3933056"/>
              <a:ext cx="657499" cy="657499"/>
              <a:chOff x="6961683" y="3995637"/>
              <a:chExt cx="657499" cy="657499"/>
            </a:xfrm>
          </p:grpSpPr>
          <p:sp>
            <p:nvSpPr>
              <p:cNvPr id="134" name="椭圆 133"/>
              <p:cNvSpPr/>
              <p:nvPr/>
            </p:nvSpPr>
            <p:spPr>
              <a:xfrm>
                <a:off x="6961683" y="3995637"/>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35" name="Freeform 34"/>
              <p:cNvSpPr>
                <a:spLocks noEditPoints="1"/>
              </p:cNvSpPr>
              <p:nvPr/>
            </p:nvSpPr>
            <p:spPr bwMode="auto">
              <a:xfrm>
                <a:off x="7122056" y="4164494"/>
                <a:ext cx="336751" cy="338622"/>
              </a:xfrm>
              <a:custGeom>
                <a:avLst/>
                <a:gdLst>
                  <a:gd name="T0" fmla="*/ 180 w 199"/>
                  <a:gd name="T1" fmla="*/ 80 h 199"/>
                  <a:gd name="T2" fmla="*/ 118 w 199"/>
                  <a:gd name="T3" fmla="*/ 19 h 199"/>
                  <a:gd name="T4" fmla="*/ 137 w 199"/>
                  <a:gd name="T5" fmla="*/ 0 h 199"/>
                  <a:gd name="T6" fmla="*/ 199 w 199"/>
                  <a:gd name="T7" fmla="*/ 62 h 199"/>
                  <a:gd name="T8" fmla="*/ 180 w 199"/>
                  <a:gd name="T9" fmla="*/ 80 h 199"/>
                  <a:gd name="T10" fmla="*/ 162 w 199"/>
                  <a:gd name="T11" fmla="*/ 98 h 199"/>
                  <a:gd name="T12" fmla="*/ 160 w 199"/>
                  <a:gd name="T13" fmla="*/ 99 h 199"/>
                  <a:gd name="T14" fmla="*/ 149 w 199"/>
                  <a:gd name="T15" fmla="*/ 99 h 199"/>
                  <a:gd name="T16" fmla="*/ 137 w 199"/>
                  <a:gd name="T17" fmla="*/ 99 h 199"/>
                  <a:gd name="T18" fmla="*/ 124 w 199"/>
                  <a:gd name="T19" fmla="*/ 149 h 199"/>
                  <a:gd name="T20" fmla="*/ 25 w 199"/>
                  <a:gd name="T21" fmla="*/ 199 h 199"/>
                  <a:gd name="T22" fmla="*/ 13 w 199"/>
                  <a:gd name="T23" fmla="*/ 199 h 199"/>
                  <a:gd name="T24" fmla="*/ 52 w 199"/>
                  <a:gd name="T25" fmla="*/ 159 h 199"/>
                  <a:gd name="T26" fmla="*/ 62 w 199"/>
                  <a:gd name="T27" fmla="*/ 161 h 199"/>
                  <a:gd name="T28" fmla="*/ 87 w 199"/>
                  <a:gd name="T29" fmla="*/ 137 h 199"/>
                  <a:gd name="T30" fmla="*/ 62 w 199"/>
                  <a:gd name="T31" fmla="*/ 112 h 199"/>
                  <a:gd name="T32" fmla="*/ 37 w 199"/>
                  <a:gd name="T33" fmla="*/ 137 h 199"/>
                  <a:gd name="T34" fmla="*/ 40 w 199"/>
                  <a:gd name="T35" fmla="*/ 147 h 199"/>
                  <a:gd name="T36" fmla="*/ 0 w 199"/>
                  <a:gd name="T37" fmla="*/ 186 h 199"/>
                  <a:gd name="T38" fmla="*/ 0 w 199"/>
                  <a:gd name="T39" fmla="*/ 174 h 199"/>
                  <a:gd name="T40" fmla="*/ 50 w 199"/>
                  <a:gd name="T41" fmla="*/ 75 h 199"/>
                  <a:gd name="T42" fmla="*/ 100 w 199"/>
                  <a:gd name="T43" fmla="*/ 62 h 199"/>
                  <a:gd name="T44" fmla="*/ 100 w 199"/>
                  <a:gd name="T45" fmla="*/ 50 h 199"/>
                  <a:gd name="T46" fmla="*/ 100 w 199"/>
                  <a:gd name="T47" fmla="*/ 38 h 199"/>
                  <a:gd name="T48" fmla="*/ 100 w 199"/>
                  <a:gd name="T49" fmla="*/ 37 h 199"/>
                  <a:gd name="T50" fmla="*/ 106 w 199"/>
                  <a:gd name="T51" fmla="*/ 31 h 199"/>
                  <a:gd name="T52" fmla="*/ 167 w 199"/>
                  <a:gd name="T53" fmla="*/ 93 h 199"/>
                  <a:gd name="T54" fmla="*/ 162 w 199"/>
                  <a:gd name="T55" fmla="*/ 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9" h="199">
                    <a:moveTo>
                      <a:pt x="180" y="80"/>
                    </a:moveTo>
                    <a:cubicBezTo>
                      <a:pt x="118" y="19"/>
                      <a:pt x="118" y="19"/>
                      <a:pt x="118" y="19"/>
                    </a:cubicBezTo>
                    <a:cubicBezTo>
                      <a:pt x="137" y="0"/>
                      <a:pt x="137" y="0"/>
                      <a:pt x="137" y="0"/>
                    </a:cubicBezTo>
                    <a:cubicBezTo>
                      <a:pt x="199" y="62"/>
                      <a:pt x="199" y="62"/>
                      <a:pt x="199" y="62"/>
                    </a:cubicBezTo>
                    <a:lnTo>
                      <a:pt x="180" y="80"/>
                    </a:lnTo>
                    <a:close/>
                    <a:moveTo>
                      <a:pt x="162" y="98"/>
                    </a:moveTo>
                    <a:cubicBezTo>
                      <a:pt x="161" y="99"/>
                      <a:pt x="161" y="99"/>
                      <a:pt x="160" y="99"/>
                    </a:cubicBezTo>
                    <a:cubicBezTo>
                      <a:pt x="149" y="99"/>
                      <a:pt x="149" y="99"/>
                      <a:pt x="149" y="99"/>
                    </a:cubicBezTo>
                    <a:cubicBezTo>
                      <a:pt x="137" y="99"/>
                      <a:pt x="137" y="99"/>
                      <a:pt x="137" y="99"/>
                    </a:cubicBezTo>
                    <a:cubicBezTo>
                      <a:pt x="124" y="149"/>
                      <a:pt x="124" y="149"/>
                      <a:pt x="124" y="149"/>
                    </a:cubicBezTo>
                    <a:cubicBezTo>
                      <a:pt x="25" y="199"/>
                      <a:pt x="25" y="199"/>
                      <a:pt x="25" y="199"/>
                    </a:cubicBezTo>
                    <a:cubicBezTo>
                      <a:pt x="13" y="199"/>
                      <a:pt x="13" y="199"/>
                      <a:pt x="13" y="199"/>
                    </a:cubicBezTo>
                    <a:cubicBezTo>
                      <a:pt x="52" y="159"/>
                      <a:pt x="52" y="159"/>
                      <a:pt x="52" y="159"/>
                    </a:cubicBezTo>
                    <a:cubicBezTo>
                      <a:pt x="55" y="161"/>
                      <a:pt x="59" y="161"/>
                      <a:pt x="62" y="161"/>
                    </a:cubicBezTo>
                    <a:cubicBezTo>
                      <a:pt x="76" y="161"/>
                      <a:pt x="87" y="150"/>
                      <a:pt x="87" y="137"/>
                    </a:cubicBezTo>
                    <a:cubicBezTo>
                      <a:pt x="87" y="123"/>
                      <a:pt x="76" y="112"/>
                      <a:pt x="62" y="112"/>
                    </a:cubicBezTo>
                    <a:cubicBezTo>
                      <a:pt x="49" y="112"/>
                      <a:pt x="37" y="123"/>
                      <a:pt x="37" y="137"/>
                    </a:cubicBezTo>
                    <a:cubicBezTo>
                      <a:pt x="37" y="140"/>
                      <a:pt x="38" y="144"/>
                      <a:pt x="40" y="147"/>
                    </a:cubicBezTo>
                    <a:cubicBezTo>
                      <a:pt x="0" y="186"/>
                      <a:pt x="0" y="186"/>
                      <a:pt x="0" y="186"/>
                    </a:cubicBezTo>
                    <a:cubicBezTo>
                      <a:pt x="0" y="174"/>
                      <a:pt x="0" y="174"/>
                      <a:pt x="0" y="174"/>
                    </a:cubicBezTo>
                    <a:cubicBezTo>
                      <a:pt x="50" y="75"/>
                      <a:pt x="50" y="75"/>
                      <a:pt x="50" y="75"/>
                    </a:cubicBezTo>
                    <a:cubicBezTo>
                      <a:pt x="100" y="62"/>
                      <a:pt x="100" y="62"/>
                      <a:pt x="100" y="62"/>
                    </a:cubicBezTo>
                    <a:cubicBezTo>
                      <a:pt x="100" y="50"/>
                      <a:pt x="100" y="50"/>
                      <a:pt x="100" y="50"/>
                    </a:cubicBezTo>
                    <a:cubicBezTo>
                      <a:pt x="100" y="38"/>
                      <a:pt x="100" y="38"/>
                      <a:pt x="100" y="38"/>
                    </a:cubicBezTo>
                    <a:cubicBezTo>
                      <a:pt x="100" y="37"/>
                      <a:pt x="100" y="37"/>
                      <a:pt x="100" y="37"/>
                    </a:cubicBezTo>
                    <a:cubicBezTo>
                      <a:pt x="106" y="31"/>
                      <a:pt x="106" y="31"/>
                      <a:pt x="106" y="31"/>
                    </a:cubicBezTo>
                    <a:cubicBezTo>
                      <a:pt x="167" y="93"/>
                      <a:pt x="167" y="93"/>
                      <a:pt x="167" y="93"/>
                    </a:cubicBezTo>
                    <a:lnTo>
                      <a:pt x="162" y="98"/>
                    </a:ln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136" name="TextBox 7"/>
            <p:cNvSpPr>
              <a:spLocks noChangeArrowheads="1"/>
            </p:cNvSpPr>
            <p:nvPr/>
          </p:nvSpPr>
          <p:spPr bwMode="auto">
            <a:xfrm>
              <a:off x="1919155" y="4107916"/>
              <a:ext cx="1728192"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2000" b="1" dirty="0">
                  <a:solidFill>
                    <a:schemeClr val="bg1"/>
                  </a:solidFill>
                  <a:latin typeface="微软雅黑" panose="020B0503020204020204" pitchFamily="34" charset="-122"/>
                  <a:ea typeface="微软雅黑" panose="020B0503020204020204" pitchFamily="34" charset="-122"/>
                  <a:sym typeface="微软雅黑" pitchFamily="34" charset="-122"/>
                </a:rPr>
                <a:t>计划完成</a:t>
              </a:r>
              <a:r>
                <a:rPr lang="en-US" altLang="zh-CN" sz="2000" b="1" dirty="0">
                  <a:solidFill>
                    <a:schemeClr val="bg1"/>
                  </a:solidFill>
                  <a:latin typeface="微软雅黑" panose="020B0503020204020204" pitchFamily="34" charset="-122"/>
                  <a:ea typeface="微软雅黑" panose="020B0503020204020204" pitchFamily="34" charset="-122"/>
                  <a:sym typeface="微软雅黑" pitchFamily="34" charset="-122"/>
                </a:rPr>
                <a:t>85%</a:t>
              </a:r>
              <a:endParaRPr lang="zh-CN" altLang="en-US" sz="2000" b="1" dirty="0">
                <a:solidFill>
                  <a:schemeClr val="bg1"/>
                </a:solidFill>
                <a:latin typeface="微软雅黑" pitchFamily="34" charset="-122"/>
                <a:ea typeface="微软雅黑" pitchFamily="34" charset="-122"/>
                <a:sym typeface="微软雅黑" pitchFamily="34" charset="-122"/>
              </a:endParaRPr>
            </a:p>
          </p:txBody>
        </p:sp>
      </p:grpSp>
      <p:grpSp>
        <p:nvGrpSpPr>
          <p:cNvPr id="191" name="组合 190"/>
          <p:cNvGrpSpPr/>
          <p:nvPr/>
        </p:nvGrpSpPr>
        <p:grpSpPr>
          <a:xfrm>
            <a:off x="913011" y="4653136"/>
            <a:ext cx="4248472" cy="657499"/>
            <a:chOff x="913011" y="4653136"/>
            <a:chExt cx="4248472" cy="657499"/>
          </a:xfrm>
        </p:grpSpPr>
        <p:sp>
          <p:nvSpPr>
            <p:cNvPr id="137" name="圆角矩形 136"/>
            <p:cNvSpPr/>
            <p:nvPr/>
          </p:nvSpPr>
          <p:spPr>
            <a:xfrm>
              <a:off x="1215185" y="4741467"/>
              <a:ext cx="3946298"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38" name="圆角矩形 137"/>
            <p:cNvSpPr/>
            <p:nvPr/>
          </p:nvSpPr>
          <p:spPr>
            <a:xfrm>
              <a:off x="1201043" y="4741467"/>
              <a:ext cx="3096344" cy="467045"/>
            </a:xfrm>
            <a:prstGeom prst="roundRect">
              <a:avLst>
                <a:gd name="adj" fmla="val 50000"/>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39" name="TextBox 7"/>
            <p:cNvSpPr>
              <a:spLocks noChangeArrowheads="1"/>
            </p:cNvSpPr>
            <p:nvPr/>
          </p:nvSpPr>
          <p:spPr bwMode="auto">
            <a:xfrm>
              <a:off x="1919155" y="4827996"/>
              <a:ext cx="2018192"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2000" b="1" dirty="0">
                  <a:solidFill>
                    <a:schemeClr val="bg1"/>
                  </a:solidFill>
                  <a:latin typeface="微软雅黑" panose="020B0503020204020204" pitchFamily="34" charset="-122"/>
                  <a:ea typeface="微软雅黑" panose="020B0503020204020204" pitchFamily="34" charset="-122"/>
                  <a:sym typeface="微软雅黑" pitchFamily="34" charset="-122"/>
                </a:rPr>
                <a:t>计划完成</a:t>
              </a:r>
              <a:r>
                <a:rPr lang="en-US" altLang="zh-CN" sz="2000" b="1" dirty="0">
                  <a:solidFill>
                    <a:schemeClr val="bg1"/>
                  </a:solidFill>
                  <a:latin typeface="微软雅黑" panose="020B0503020204020204" pitchFamily="34" charset="-122"/>
                  <a:ea typeface="微软雅黑" panose="020B0503020204020204" pitchFamily="34" charset="-122"/>
                  <a:sym typeface="微软雅黑" pitchFamily="34" charset="-122"/>
                </a:rPr>
                <a:t>750</a:t>
              </a:r>
              <a:r>
                <a:rPr lang="zh-CN" altLang="en-US" sz="2000" b="1" dirty="0">
                  <a:solidFill>
                    <a:schemeClr val="bg1"/>
                  </a:solidFill>
                  <a:latin typeface="微软雅黑" panose="020B0503020204020204" pitchFamily="34" charset="-122"/>
                  <a:ea typeface="微软雅黑" panose="020B0503020204020204" pitchFamily="34" charset="-122"/>
                  <a:sym typeface="微软雅黑" pitchFamily="34" charset="-122"/>
                </a:rPr>
                <a:t>万</a:t>
              </a:r>
            </a:p>
          </p:txBody>
        </p:sp>
        <p:grpSp>
          <p:nvGrpSpPr>
            <p:cNvPr id="140" name="组合 139"/>
            <p:cNvGrpSpPr/>
            <p:nvPr/>
          </p:nvGrpSpPr>
          <p:grpSpPr>
            <a:xfrm>
              <a:off x="913011" y="4653136"/>
              <a:ext cx="657499" cy="657499"/>
              <a:chOff x="6961683" y="4715717"/>
              <a:chExt cx="657499" cy="657499"/>
            </a:xfrm>
          </p:grpSpPr>
          <p:sp>
            <p:nvSpPr>
              <p:cNvPr id="141" name="椭圆 140"/>
              <p:cNvSpPr/>
              <p:nvPr/>
            </p:nvSpPr>
            <p:spPr>
              <a:xfrm>
                <a:off x="6961683" y="4715717"/>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42" name="Freeform 199"/>
              <p:cNvSpPr>
                <a:spLocks noEditPoints="1"/>
              </p:cNvSpPr>
              <p:nvPr/>
            </p:nvSpPr>
            <p:spPr bwMode="auto">
              <a:xfrm>
                <a:off x="7173694" y="4904711"/>
                <a:ext cx="246063" cy="288925"/>
              </a:xfrm>
              <a:custGeom>
                <a:avLst/>
                <a:gdLst>
                  <a:gd name="T0" fmla="*/ 92 w 171"/>
                  <a:gd name="T1" fmla="*/ 153 h 201"/>
                  <a:gd name="T2" fmla="*/ 99 w 171"/>
                  <a:gd name="T3" fmla="*/ 143 h 201"/>
                  <a:gd name="T4" fmla="*/ 92 w 171"/>
                  <a:gd name="T5" fmla="*/ 133 h 201"/>
                  <a:gd name="T6" fmla="*/ 104 w 171"/>
                  <a:gd name="T7" fmla="*/ 47 h 201"/>
                  <a:gd name="T8" fmla="*/ 98 w 171"/>
                  <a:gd name="T9" fmla="*/ 9 h 201"/>
                  <a:gd name="T10" fmla="*/ 93 w 171"/>
                  <a:gd name="T11" fmla="*/ 2 h 201"/>
                  <a:gd name="T12" fmla="*/ 76 w 171"/>
                  <a:gd name="T13" fmla="*/ 35 h 201"/>
                  <a:gd name="T14" fmla="*/ 59 w 171"/>
                  <a:gd name="T15" fmla="*/ 28 h 201"/>
                  <a:gd name="T16" fmla="*/ 74 w 171"/>
                  <a:gd name="T17" fmla="*/ 95 h 201"/>
                  <a:gd name="T18" fmla="*/ 74 w 171"/>
                  <a:gd name="T19" fmla="*/ 104 h 201"/>
                  <a:gd name="T20" fmla="*/ 79 w 171"/>
                  <a:gd name="T21" fmla="*/ 92 h 201"/>
                  <a:gd name="T22" fmla="*/ 171 w 171"/>
                  <a:gd name="T23" fmla="*/ 179 h 201"/>
                  <a:gd name="T24" fmla="*/ 85 w 171"/>
                  <a:gd name="T25" fmla="*/ 49 h 201"/>
                  <a:gd name="T26" fmla="*/ 80 w 171"/>
                  <a:gd name="T27" fmla="*/ 49 h 201"/>
                  <a:gd name="T28" fmla="*/ 67 w 171"/>
                  <a:gd name="T29" fmla="*/ 50 h 201"/>
                  <a:gd name="T30" fmla="*/ 0 w 171"/>
                  <a:gd name="T31" fmla="*/ 179 h 201"/>
                  <a:gd name="T32" fmla="*/ 0 w 171"/>
                  <a:gd name="T33" fmla="*/ 181 h 201"/>
                  <a:gd name="T34" fmla="*/ 2 w 171"/>
                  <a:gd name="T35" fmla="*/ 186 h 201"/>
                  <a:gd name="T36" fmla="*/ 84 w 171"/>
                  <a:gd name="T37" fmla="*/ 201 h 201"/>
                  <a:gd name="T38" fmla="*/ 91 w 171"/>
                  <a:gd name="T39" fmla="*/ 201 h 201"/>
                  <a:gd name="T40" fmla="*/ 134 w 171"/>
                  <a:gd name="T41" fmla="*/ 199 h 201"/>
                  <a:gd name="T42" fmla="*/ 170 w 171"/>
                  <a:gd name="T43" fmla="*/ 186 h 201"/>
                  <a:gd name="T44" fmla="*/ 171 w 171"/>
                  <a:gd name="T45" fmla="*/ 181 h 201"/>
                  <a:gd name="T46" fmla="*/ 171 w 171"/>
                  <a:gd name="T47" fmla="*/ 179 h 201"/>
                  <a:gd name="T48" fmla="*/ 112 w 171"/>
                  <a:gd name="T49" fmla="*/ 162 h 201"/>
                  <a:gd name="T50" fmla="*/ 92 w 171"/>
                  <a:gd name="T51" fmla="*/ 169 h 201"/>
                  <a:gd name="T52" fmla="*/ 79 w 171"/>
                  <a:gd name="T53" fmla="*/ 183 h 201"/>
                  <a:gd name="T54" fmla="*/ 65 w 171"/>
                  <a:gd name="T55" fmla="*/ 166 h 201"/>
                  <a:gd name="T56" fmla="*/ 49 w 171"/>
                  <a:gd name="T57" fmla="*/ 152 h 201"/>
                  <a:gd name="T58" fmla="*/ 71 w 171"/>
                  <a:gd name="T59" fmla="*/ 139 h 201"/>
                  <a:gd name="T60" fmla="*/ 79 w 171"/>
                  <a:gd name="T61" fmla="*/ 152 h 201"/>
                  <a:gd name="T62" fmla="*/ 62 w 171"/>
                  <a:gd name="T63" fmla="*/ 124 h 201"/>
                  <a:gd name="T64" fmla="*/ 49 w 171"/>
                  <a:gd name="T65" fmla="*/ 102 h 201"/>
                  <a:gd name="T66" fmla="*/ 79 w 171"/>
                  <a:gd name="T67" fmla="*/ 75 h 201"/>
                  <a:gd name="T68" fmla="*/ 92 w 171"/>
                  <a:gd name="T69" fmla="*/ 63 h 201"/>
                  <a:gd name="T70" fmla="*/ 110 w 171"/>
                  <a:gd name="T71" fmla="*/ 82 h 201"/>
                  <a:gd name="T72" fmla="*/ 97 w 171"/>
                  <a:gd name="T73" fmla="*/ 101 h 201"/>
                  <a:gd name="T74" fmla="*/ 92 w 171"/>
                  <a:gd name="T75" fmla="*/ 92 h 201"/>
                  <a:gd name="T76" fmla="*/ 114 w 171"/>
                  <a:gd name="T77" fmla="*/ 121 h 201"/>
                  <a:gd name="T78" fmla="*/ 120 w 171"/>
                  <a:gd name="T79" fmla="*/ 15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1" h="201">
                    <a:moveTo>
                      <a:pt x="92" y="133"/>
                    </a:moveTo>
                    <a:cubicBezTo>
                      <a:pt x="92" y="153"/>
                      <a:pt x="92" y="153"/>
                      <a:pt x="92" y="153"/>
                    </a:cubicBezTo>
                    <a:cubicBezTo>
                      <a:pt x="95" y="152"/>
                      <a:pt x="95" y="151"/>
                      <a:pt x="97" y="149"/>
                    </a:cubicBezTo>
                    <a:cubicBezTo>
                      <a:pt x="98" y="147"/>
                      <a:pt x="99" y="145"/>
                      <a:pt x="99" y="143"/>
                    </a:cubicBezTo>
                    <a:cubicBezTo>
                      <a:pt x="99" y="141"/>
                      <a:pt x="99" y="139"/>
                      <a:pt x="97" y="138"/>
                    </a:cubicBezTo>
                    <a:cubicBezTo>
                      <a:pt x="96" y="136"/>
                      <a:pt x="96" y="134"/>
                      <a:pt x="92" y="133"/>
                    </a:cubicBezTo>
                    <a:close/>
                    <a:moveTo>
                      <a:pt x="62" y="47"/>
                    </a:moveTo>
                    <a:cubicBezTo>
                      <a:pt x="64" y="46"/>
                      <a:pt x="83" y="39"/>
                      <a:pt x="104" y="47"/>
                    </a:cubicBezTo>
                    <a:cubicBezTo>
                      <a:pt x="102" y="32"/>
                      <a:pt x="109" y="25"/>
                      <a:pt x="109" y="20"/>
                    </a:cubicBezTo>
                    <a:cubicBezTo>
                      <a:pt x="109" y="7"/>
                      <a:pt x="104" y="15"/>
                      <a:pt x="98" y="9"/>
                    </a:cubicBezTo>
                    <a:cubicBezTo>
                      <a:pt x="97" y="11"/>
                      <a:pt x="100" y="21"/>
                      <a:pt x="92" y="31"/>
                    </a:cubicBezTo>
                    <a:cubicBezTo>
                      <a:pt x="97" y="17"/>
                      <a:pt x="93" y="0"/>
                      <a:pt x="93" y="2"/>
                    </a:cubicBezTo>
                    <a:cubicBezTo>
                      <a:pt x="86" y="9"/>
                      <a:pt x="79" y="1"/>
                      <a:pt x="76" y="10"/>
                    </a:cubicBezTo>
                    <a:cubicBezTo>
                      <a:pt x="75" y="13"/>
                      <a:pt x="83" y="22"/>
                      <a:pt x="76" y="35"/>
                    </a:cubicBezTo>
                    <a:cubicBezTo>
                      <a:pt x="76" y="19"/>
                      <a:pt x="72" y="14"/>
                      <a:pt x="73" y="16"/>
                    </a:cubicBezTo>
                    <a:cubicBezTo>
                      <a:pt x="69" y="26"/>
                      <a:pt x="59" y="12"/>
                      <a:pt x="59" y="28"/>
                    </a:cubicBezTo>
                    <a:cubicBezTo>
                      <a:pt x="59" y="31"/>
                      <a:pt x="67" y="35"/>
                      <a:pt x="62" y="47"/>
                    </a:cubicBezTo>
                    <a:close/>
                    <a:moveTo>
                      <a:pt x="74" y="95"/>
                    </a:moveTo>
                    <a:cubicBezTo>
                      <a:pt x="73" y="96"/>
                      <a:pt x="73" y="98"/>
                      <a:pt x="73" y="99"/>
                    </a:cubicBezTo>
                    <a:cubicBezTo>
                      <a:pt x="73" y="101"/>
                      <a:pt x="73" y="103"/>
                      <a:pt x="74" y="104"/>
                    </a:cubicBezTo>
                    <a:cubicBezTo>
                      <a:pt x="75" y="106"/>
                      <a:pt x="77" y="107"/>
                      <a:pt x="79" y="108"/>
                    </a:cubicBezTo>
                    <a:cubicBezTo>
                      <a:pt x="79" y="92"/>
                      <a:pt x="79" y="92"/>
                      <a:pt x="79" y="92"/>
                    </a:cubicBezTo>
                    <a:cubicBezTo>
                      <a:pt x="77" y="92"/>
                      <a:pt x="75" y="93"/>
                      <a:pt x="74" y="95"/>
                    </a:cubicBezTo>
                    <a:close/>
                    <a:moveTo>
                      <a:pt x="171" y="179"/>
                    </a:moveTo>
                    <a:cubicBezTo>
                      <a:pt x="163" y="73"/>
                      <a:pt x="126" y="60"/>
                      <a:pt x="116" y="54"/>
                    </a:cubicBezTo>
                    <a:cubicBezTo>
                      <a:pt x="108" y="51"/>
                      <a:pt x="96" y="50"/>
                      <a:pt x="85" y="49"/>
                    </a:cubicBezTo>
                    <a:cubicBezTo>
                      <a:pt x="84" y="49"/>
                      <a:pt x="83" y="49"/>
                      <a:pt x="82" y="49"/>
                    </a:cubicBezTo>
                    <a:cubicBezTo>
                      <a:pt x="82" y="49"/>
                      <a:pt x="81" y="49"/>
                      <a:pt x="80" y="49"/>
                    </a:cubicBezTo>
                    <a:cubicBezTo>
                      <a:pt x="79" y="49"/>
                      <a:pt x="77" y="49"/>
                      <a:pt x="76" y="50"/>
                    </a:cubicBezTo>
                    <a:cubicBezTo>
                      <a:pt x="73" y="50"/>
                      <a:pt x="70" y="50"/>
                      <a:pt x="67" y="50"/>
                    </a:cubicBezTo>
                    <a:cubicBezTo>
                      <a:pt x="61" y="51"/>
                      <a:pt x="56" y="52"/>
                      <a:pt x="51" y="54"/>
                    </a:cubicBezTo>
                    <a:cubicBezTo>
                      <a:pt x="26" y="64"/>
                      <a:pt x="12" y="68"/>
                      <a:pt x="0" y="179"/>
                    </a:cubicBezTo>
                    <a:cubicBezTo>
                      <a:pt x="0" y="180"/>
                      <a:pt x="0" y="180"/>
                      <a:pt x="0" y="180"/>
                    </a:cubicBezTo>
                    <a:cubicBezTo>
                      <a:pt x="0" y="180"/>
                      <a:pt x="0" y="181"/>
                      <a:pt x="0" y="181"/>
                    </a:cubicBezTo>
                    <a:cubicBezTo>
                      <a:pt x="0" y="181"/>
                      <a:pt x="1" y="182"/>
                      <a:pt x="1" y="183"/>
                    </a:cubicBezTo>
                    <a:cubicBezTo>
                      <a:pt x="1" y="184"/>
                      <a:pt x="1" y="185"/>
                      <a:pt x="2" y="186"/>
                    </a:cubicBezTo>
                    <a:cubicBezTo>
                      <a:pt x="3" y="188"/>
                      <a:pt x="4" y="189"/>
                      <a:pt x="6" y="190"/>
                    </a:cubicBezTo>
                    <a:cubicBezTo>
                      <a:pt x="27" y="198"/>
                      <a:pt x="64" y="201"/>
                      <a:pt x="84" y="201"/>
                    </a:cubicBezTo>
                    <a:cubicBezTo>
                      <a:pt x="85" y="201"/>
                      <a:pt x="86" y="201"/>
                      <a:pt x="88" y="201"/>
                    </a:cubicBezTo>
                    <a:cubicBezTo>
                      <a:pt x="89" y="201"/>
                      <a:pt x="90" y="201"/>
                      <a:pt x="91" y="201"/>
                    </a:cubicBezTo>
                    <a:cubicBezTo>
                      <a:pt x="94" y="201"/>
                      <a:pt x="97" y="201"/>
                      <a:pt x="99" y="201"/>
                    </a:cubicBezTo>
                    <a:cubicBezTo>
                      <a:pt x="105" y="200"/>
                      <a:pt x="129" y="200"/>
                      <a:pt x="134" y="199"/>
                    </a:cubicBezTo>
                    <a:cubicBezTo>
                      <a:pt x="145" y="197"/>
                      <a:pt x="156" y="195"/>
                      <a:pt x="166" y="190"/>
                    </a:cubicBezTo>
                    <a:cubicBezTo>
                      <a:pt x="167" y="189"/>
                      <a:pt x="169" y="188"/>
                      <a:pt x="170" y="186"/>
                    </a:cubicBezTo>
                    <a:cubicBezTo>
                      <a:pt x="170" y="185"/>
                      <a:pt x="171" y="184"/>
                      <a:pt x="171" y="183"/>
                    </a:cubicBezTo>
                    <a:cubicBezTo>
                      <a:pt x="171" y="182"/>
                      <a:pt x="171" y="181"/>
                      <a:pt x="171" y="181"/>
                    </a:cubicBezTo>
                    <a:cubicBezTo>
                      <a:pt x="171" y="181"/>
                      <a:pt x="171" y="180"/>
                      <a:pt x="171" y="180"/>
                    </a:cubicBezTo>
                    <a:cubicBezTo>
                      <a:pt x="171" y="180"/>
                      <a:pt x="171" y="180"/>
                      <a:pt x="171" y="179"/>
                    </a:cubicBezTo>
                    <a:close/>
                    <a:moveTo>
                      <a:pt x="120" y="152"/>
                    </a:moveTo>
                    <a:cubicBezTo>
                      <a:pt x="118" y="156"/>
                      <a:pt x="115" y="159"/>
                      <a:pt x="112" y="162"/>
                    </a:cubicBezTo>
                    <a:cubicBezTo>
                      <a:pt x="109" y="164"/>
                      <a:pt x="106" y="166"/>
                      <a:pt x="102" y="167"/>
                    </a:cubicBezTo>
                    <a:cubicBezTo>
                      <a:pt x="99" y="168"/>
                      <a:pt x="97" y="169"/>
                      <a:pt x="92" y="169"/>
                    </a:cubicBezTo>
                    <a:cubicBezTo>
                      <a:pt x="92" y="183"/>
                      <a:pt x="92" y="183"/>
                      <a:pt x="92" y="183"/>
                    </a:cubicBezTo>
                    <a:cubicBezTo>
                      <a:pt x="79" y="183"/>
                      <a:pt x="79" y="183"/>
                      <a:pt x="79" y="183"/>
                    </a:cubicBezTo>
                    <a:cubicBezTo>
                      <a:pt x="79" y="169"/>
                      <a:pt x="79" y="169"/>
                      <a:pt x="79" y="169"/>
                    </a:cubicBezTo>
                    <a:cubicBezTo>
                      <a:pt x="73" y="169"/>
                      <a:pt x="69" y="168"/>
                      <a:pt x="65" y="166"/>
                    </a:cubicBezTo>
                    <a:cubicBezTo>
                      <a:pt x="61" y="165"/>
                      <a:pt x="59" y="163"/>
                      <a:pt x="57" y="160"/>
                    </a:cubicBezTo>
                    <a:cubicBezTo>
                      <a:pt x="54" y="158"/>
                      <a:pt x="50" y="155"/>
                      <a:pt x="49" y="152"/>
                    </a:cubicBezTo>
                    <a:cubicBezTo>
                      <a:pt x="47" y="149"/>
                      <a:pt x="46" y="150"/>
                      <a:pt x="45" y="146"/>
                    </a:cubicBezTo>
                    <a:cubicBezTo>
                      <a:pt x="71" y="139"/>
                      <a:pt x="71" y="139"/>
                      <a:pt x="71" y="139"/>
                    </a:cubicBezTo>
                    <a:cubicBezTo>
                      <a:pt x="71" y="143"/>
                      <a:pt x="72" y="146"/>
                      <a:pt x="74" y="147"/>
                    </a:cubicBezTo>
                    <a:cubicBezTo>
                      <a:pt x="75" y="149"/>
                      <a:pt x="76" y="151"/>
                      <a:pt x="79" y="152"/>
                    </a:cubicBezTo>
                    <a:cubicBezTo>
                      <a:pt x="79" y="130"/>
                      <a:pt x="79" y="130"/>
                      <a:pt x="79" y="130"/>
                    </a:cubicBezTo>
                    <a:cubicBezTo>
                      <a:pt x="71" y="128"/>
                      <a:pt x="66" y="126"/>
                      <a:pt x="62" y="124"/>
                    </a:cubicBezTo>
                    <a:cubicBezTo>
                      <a:pt x="59" y="123"/>
                      <a:pt x="56" y="120"/>
                      <a:pt x="53" y="116"/>
                    </a:cubicBezTo>
                    <a:cubicBezTo>
                      <a:pt x="50" y="112"/>
                      <a:pt x="49" y="108"/>
                      <a:pt x="49" y="102"/>
                    </a:cubicBezTo>
                    <a:cubicBezTo>
                      <a:pt x="49" y="95"/>
                      <a:pt x="52" y="89"/>
                      <a:pt x="57" y="84"/>
                    </a:cubicBezTo>
                    <a:cubicBezTo>
                      <a:pt x="62" y="79"/>
                      <a:pt x="69" y="76"/>
                      <a:pt x="79" y="75"/>
                    </a:cubicBezTo>
                    <a:cubicBezTo>
                      <a:pt x="79" y="63"/>
                      <a:pt x="79" y="63"/>
                      <a:pt x="79" y="63"/>
                    </a:cubicBezTo>
                    <a:cubicBezTo>
                      <a:pt x="92" y="63"/>
                      <a:pt x="92" y="63"/>
                      <a:pt x="92" y="63"/>
                    </a:cubicBezTo>
                    <a:cubicBezTo>
                      <a:pt x="92" y="75"/>
                      <a:pt x="92" y="75"/>
                      <a:pt x="92" y="75"/>
                    </a:cubicBezTo>
                    <a:cubicBezTo>
                      <a:pt x="101" y="76"/>
                      <a:pt x="106" y="78"/>
                      <a:pt x="110" y="82"/>
                    </a:cubicBezTo>
                    <a:cubicBezTo>
                      <a:pt x="115" y="86"/>
                      <a:pt x="119" y="91"/>
                      <a:pt x="120" y="98"/>
                    </a:cubicBezTo>
                    <a:cubicBezTo>
                      <a:pt x="97" y="101"/>
                      <a:pt x="97" y="101"/>
                      <a:pt x="97" y="101"/>
                    </a:cubicBezTo>
                    <a:cubicBezTo>
                      <a:pt x="96" y="98"/>
                      <a:pt x="95" y="96"/>
                      <a:pt x="94" y="95"/>
                    </a:cubicBezTo>
                    <a:cubicBezTo>
                      <a:pt x="93" y="94"/>
                      <a:pt x="94" y="93"/>
                      <a:pt x="92" y="92"/>
                    </a:cubicBezTo>
                    <a:cubicBezTo>
                      <a:pt x="92" y="110"/>
                      <a:pt x="92" y="110"/>
                      <a:pt x="92" y="110"/>
                    </a:cubicBezTo>
                    <a:cubicBezTo>
                      <a:pt x="104" y="113"/>
                      <a:pt x="110" y="117"/>
                      <a:pt x="114" y="121"/>
                    </a:cubicBezTo>
                    <a:cubicBezTo>
                      <a:pt x="120" y="126"/>
                      <a:pt x="123" y="132"/>
                      <a:pt x="123" y="140"/>
                    </a:cubicBezTo>
                    <a:cubicBezTo>
                      <a:pt x="123" y="144"/>
                      <a:pt x="122" y="148"/>
                      <a:pt x="120" y="152"/>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sp>
        <p:nvSpPr>
          <p:cNvPr id="194" name="TextBox 193"/>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42884640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down)">
                                      <p:cBhvr>
                                        <p:cTn id="7" dur="5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wipe(down)">
                                      <p:cBhvr>
                                        <p:cTn id="11" dur="500"/>
                                        <p:tgtEl>
                                          <p:spTgt spid="9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88"/>
                                        </p:tgtEl>
                                        <p:attrNameLst>
                                          <p:attrName>style.visibility</p:attrName>
                                        </p:attrNameLst>
                                      </p:cBhvr>
                                      <p:to>
                                        <p:strVal val="visible"/>
                                      </p:to>
                                    </p:set>
                                    <p:animEffect transition="in" filter="fade">
                                      <p:cBhvr>
                                        <p:cTn id="15" dur="1000"/>
                                        <p:tgtEl>
                                          <p:spTgt spid="188"/>
                                        </p:tgtEl>
                                      </p:cBhvr>
                                    </p:animEffect>
                                    <p:anim calcmode="lin" valueType="num">
                                      <p:cBhvr>
                                        <p:cTn id="16" dur="1000" fill="hold"/>
                                        <p:tgtEl>
                                          <p:spTgt spid="188"/>
                                        </p:tgtEl>
                                        <p:attrNameLst>
                                          <p:attrName>ppt_x</p:attrName>
                                        </p:attrNameLst>
                                      </p:cBhvr>
                                      <p:tavLst>
                                        <p:tav tm="0">
                                          <p:val>
                                            <p:strVal val="#ppt_x"/>
                                          </p:val>
                                        </p:tav>
                                        <p:tav tm="100000">
                                          <p:val>
                                            <p:strVal val="#ppt_x"/>
                                          </p:val>
                                        </p:tav>
                                      </p:tavLst>
                                    </p:anim>
                                    <p:anim calcmode="lin" valueType="num">
                                      <p:cBhvr>
                                        <p:cTn id="17" dur="1000" fill="hold"/>
                                        <p:tgtEl>
                                          <p:spTgt spid="188"/>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30"/>
                                        </p:tgtEl>
                                        <p:attrNameLst>
                                          <p:attrName>style.visibility</p:attrName>
                                        </p:attrNameLst>
                                      </p:cBhvr>
                                      <p:to>
                                        <p:strVal val="visible"/>
                                      </p:to>
                                    </p:set>
                                    <p:animEffect transition="in" filter="fade">
                                      <p:cBhvr>
                                        <p:cTn id="21" dur="1000"/>
                                        <p:tgtEl>
                                          <p:spTgt spid="130"/>
                                        </p:tgtEl>
                                      </p:cBhvr>
                                    </p:animEffect>
                                    <p:anim calcmode="lin" valueType="num">
                                      <p:cBhvr>
                                        <p:cTn id="22" dur="1000" fill="hold"/>
                                        <p:tgtEl>
                                          <p:spTgt spid="130"/>
                                        </p:tgtEl>
                                        <p:attrNameLst>
                                          <p:attrName>ppt_x</p:attrName>
                                        </p:attrNameLst>
                                      </p:cBhvr>
                                      <p:tavLst>
                                        <p:tav tm="0">
                                          <p:val>
                                            <p:strVal val="#ppt_x"/>
                                          </p:val>
                                        </p:tav>
                                        <p:tav tm="100000">
                                          <p:val>
                                            <p:strVal val="#ppt_x"/>
                                          </p:val>
                                        </p:tav>
                                      </p:tavLst>
                                    </p:anim>
                                    <p:anim calcmode="lin" valueType="num">
                                      <p:cBhvr>
                                        <p:cTn id="23" dur="1000" fill="hold"/>
                                        <p:tgtEl>
                                          <p:spTgt spid="130"/>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190"/>
                                        </p:tgtEl>
                                        <p:attrNameLst>
                                          <p:attrName>style.visibility</p:attrName>
                                        </p:attrNameLst>
                                      </p:cBhvr>
                                      <p:to>
                                        <p:strVal val="visible"/>
                                      </p:to>
                                    </p:set>
                                    <p:animEffect transition="in" filter="fade">
                                      <p:cBhvr>
                                        <p:cTn id="27" dur="1000"/>
                                        <p:tgtEl>
                                          <p:spTgt spid="190"/>
                                        </p:tgtEl>
                                      </p:cBhvr>
                                    </p:animEffect>
                                    <p:anim calcmode="lin" valueType="num">
                                      <p:cBhvr>
                                        <p:cTn id="28" dur="1000" fill="hold"/>
                                        <p:tgtEl>
                                          <p:spTgt spid="190"/>
                                        </p:tgtEl>
                                        <p:attrNameLst>
                                          <p:attrName>ppt_x</p:attrName>
                                        </p:attrNameLst>
                                      </p:cBhvr>
                                      <p:tavLst>
                                        <p:tav tm="0">
                                          <p:val>
                                            <p:strVal val="#ppt_x"/>
                                          </p:val>
                                        </p:tav>
                                        <p:tav tm="100000">
                                          <p:val>
                                            <p:strVal val="#ppt_x"/>
                                          </p:val>
                                        </p:tav>
                                      </p:tavLst>
                                    </p:anim>
                                    <p:anim calcmode="lin" valueType="num">
                                      <p:cBhvr>
                                        <p:cTn id="29" dur="1000" fill="hold"/>
                                        <p:tgtEl>
                                          <p:spTgt spid="190"/>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nodeType="afterEffect">
                                  <p:stCondLst>
                                    <p:cond delay="0"/>
                                  </p:stCondLst>
                                  <p:childTnLst>
                                    <p:set>
                                      <p:cBhvr>
                                        <p:cTn id="32" dur="1" fill="hold">
                                          <p:stCondLst>
                                            <p:cond delay="0"/>
                                          </p:stCondLst>
                                        </p:cTn>
                                        <p:tgtEl>
                                          <p:spTgt spid="191"/>
                                        </p:tgtEl>
                                        <p:attrNameLst>
                                          <p:attrName>style.visibility</p:attrName>
                                        </p:attrNameLst>
                                      </p:cBhvr>
                                      <p:to>
                                        <p:strVal val="visible"/>
                                      </p:to>
                                    </p:set>
                                    <p:animEffect transition="in" filter="fade">
                                      <p:cBhvr>
                                        <p:cTn id="33" dur="1000"/>
                                        <p:tgtEl>
                                          <p:spTgt spid="191"/>
                                        </p:tgtEl>
                                      </p:cBhvr>
                                    </p:animEffect>
                                    <p:anim calcmode="lin" valueType="num">
                                      <p:cBhvr>
                                        <p:cTn id="34" dur="1000" fill="hold"/>
                                        <p:tgtEl>
                                          <p:spTgt spid="191"/>
                                        </p:tgtEl>
                                        <p:attrNameLst>
                                          <p:attrName>ppt_x</p:attrName>
                                        </p:attrNameLst>
                                      </p:cBhvr>
                                      <p:tavLst>
                                        <p:tav tm="0">
                                          <p:val>
                                            <p:strVal val="#ppt_x"/>
                                          </p:val>
                                        </p:tav>
                                        <p:tav tm="100000">
                                          <p:val>
                                            <p:strVal val="#ppt_x"/>
                                          </p:val>
                                        </p:tav>
                                      </p:tavLst>
                                    </p:anim>
                                    <p:anim calcmode="lin" valueType="num">
                                      <p:cBhvr>
                                        <p:cTn id="35" dur="1000" fill="hold"/>
                                        <p:tgtEl>
                                          <p:spTgt spid="191"/>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42" presetClass="entr" presetSubtype="0" fill="hold" nodeType="afterEffect">
                                  <p:stCondLst>
                                    <p:cond delay="0"/>
                                  </p:stCondLst>
                                  <p:childTnLst>
                                    <p:set>
                                      <p:cBhvr>
                                        <p:cTn id="38" dur="1" fill="hold">
                                          <p:stCondLst>
                                            <p:cond delay="0"/>
                                          </p:stCondLst>
                                        </p:cTn>
                                        <p:tgtEl>
                                          <p:spTgt spid="189"/>
                                        </p:tgtEl>
                                        <p:attrNameLst>
                                          <p:attrName>style.visibility</p:attrName>
                                        </p:attrNameLst>
                                      </p:cBhvr>
                                      <p:to>
                                        <p:strVal val="visible"/>
                                      </p:to>
                                    </p:set>
                                    <p:animEffect transition="in" filter="fade">
                                      <p:cBhvr>
                                        <p:cTn id="39" dur="1000"/>
                                        <p:tgtEl>
                                          <p:spTgt spid="189"/>
                                        </p:tgtEl>
                                      </p:cBhvr>
                                    </p:animEffect>
                                    <p:anim calcmode="lin" valueType="num">
                                      <p:cBhvr>
                                        <p:cTn id="40" dur="1000" fill="hold"/>
                                        <p:tgtEl>
                                          <p:spTgt spid="189"/>
                                        </p:tgtEl>
                                        <p:attrNameLst>
                                          <p:attrName>ppt_x</p:attrName>
                                        </p:attrNameLst>
                                      </p:cBhvr>
                                      <p:tavLst>
                                        <p:tav tm="0">
                                          <p:val>
                                            <p:strVal val="#ppt_x"/>
                                          </p:val>
                                        </p:tav>
                                        <p:tav tm="100000">
                                          <p:val>
                                            <p:strVal val="#ppt_x"/>
                                          </p:val>
                                        </p:tav>
                                      </p:tavLst>
                                    </p:anim>
                                    <p:anim calcmode="lin" valueType="num">
                                      <p:cBhvr>
                                        <p:cTn id="41" dur="1000" fill="hold"/>
                                        <p:tgtEl>
                                          <p:spTgt spid="189"/>
                                        </p:tgtEl>
                                        <p:attrNameLst>
                                          <p:attrName>ppt_y</p:attrName>
                                        </p:attrNameLst>
                                      </p:cBhvr>
                                      <p:tavLst>
                                        <p:tav tm="0">
                                          <p:val>
                                            <p:strVal val="#ppt_y+.1"/>
                                          </p:val>
                                        </p:tav>
                                        <p:tav tm="100000">
                                          <p:val>
                                            <p:strVal val="#ppt_y"/>
                                          </p:val>
                                        </p:tav>
                                      </p:tavLst>
                                    </p:anim>
                                  </p:childTnLst>
                                </p:cTn>
                              </p:par>
                            </p:childTnLst>
                          </p:cTn>
                        </p:par>
                        <p:par>
                          <p:cTn id="42" fill="hold">
                            <p:stCondLst>
                              <p:cond delay="6000"/>
                            </p:stCondLst>
                            <p:childTnLst>
                              <p:par>
                                <p:cTn id="43" presetID="42" presetClass="entr" presetSubtype="0" fill="hold" grpId="0" nodeType="afterEffect">
                                  <p:stCondLst>
                                    <p:cond delay="0"/>
                                  </p:stCondLst>
                                  <p:childTnLst>
                                    <p:set>
                                      <p:cBhvr>
                                        <p:cTn id="44" dur="1" fill="hold">
                                          <p:stCondLst>
                                            <p:cond delay="0"/>
                                          </p:stCondLst>
                                        </p:cTn>
                                        <p:tgtEl>
                                          <p:spTgt spid="106"/>
                                        </p:tgtEl>
                                        <p:attrNameLst>
                                          <p:attrName>style.visibility</p:attrName>
                                        </p:attrNameLst>
                                      </p:cBhvr>
                                      <p:to>
                                        <p:strVal val="visible"/>
                                      </p:to>
                                    </p:set>
                                    <p:animEffect transition="in" filter="fade">
                                      <p:cBhvr>
                                        <p:cTn id="45" dur="1000"/>
                                        <p:tgtEl>
                                          <p:spTgt spid="106"/>
                                        </p:tgtEl>
                                      </p:cBhvr>
                                    </p:animEffect>
                                    <p:anim calcmode="lin" valueType="num">
                                      <p:cBhvr>
                                        <p:cTn id="46" dur="1000" fill="hold"/>
                                        <p:tgtEl>
                                          <p:spTgt spid="106"/>
                                        </p:tgtEl>
                                        <p:attrNameLst>
                                          <p:attrName>ppt_x</p:attrName>
                                        </p:attrNameLst>
                                      </p:cBhvr>
                                      <p:tavLst>
                                        <p:tav tm="0">
                                          <p:val>
                                            <p:strVal val="#ppt_x"/>
                                          </p:val>
                                        </p:tav>
                                        <p:tav tm="100000">
                                          <p:val>
                                            <p:strVal val="#ppt_x"/>
                                          </p:val>
                                        </p:tav>
                                      </p:tavLst>
                                    </p:anim>
                                    <p:anim calcmode="lin" valueType="num">
                                      <p:cBhvr>
                                        <p:cTn id="47" dur="1000" fill="hold"/>
                                        <p:tgtEl>
                                          <p:spTgt spid="106"/>
                                        </p:tgtEl>
                                        <p:attrNameLst>
                                          <p:attrName>ppt_y</p:attrName>
                                        </p:attrNameLst>
                                      </p:cBhvr>
                                      <p:tavLst>
                                        <p:tav tm="0">
                                          <p:val>
                                            <p:strVal val="#ppt_y+.1"/>
                                          </p:val>
                                        </p:tav>
                                        <p:tav tm="100000">
                                          <p:val>
                                            <p:strVal val="#ppt_y"/>
                                          </p:val>
                                        </p:tav>
                                      </p:tavLst>
                                    </p:anim>
                                  </p:childTnLst>
                                </p:cTn>
                              </p:par>
                            </p:childTnLst>
                          </p:cTn>
                        </p:par>
                        <p:par>
                          <p:cTn id="48" fill="hold">
                            <p:stCondLst>
                              <p:cond delay="7000"/>
                            </p:stCondLst>
                            <p:childTnLst>
                              <p:par>
                                <p:cTn id="49" presetID="42" presetClass="entr" presetSubtype="0" fill="hold" nodeType="afterEffect">
                                  <p:stCondLst>
                                    <p:cond delay="0"/>
                                  </p:stCondLst>
                                  <p:childTnLst>
                                    <p:set>
                                      <p:cBhvr>
                                        <p:cTn id="50" dur="1" fill="hold">
                                          <p:stCondLst>
                                            <p:cond delay="0"/>
                                          </p:stCondLst>
                                        </p:cTn>
                                        <p:tgtEl>
                                          <p:spTgt spid="192"/>
                                        </p:tgtEl>
                                        <p:attrNameLst>
                                          <p:attrName>style.visibility</p:attrName>
                                        </p:attrNameLst>
                                      </p:cBhvr>
                                      <p:to>
                                        <p:strVal val="visible"/>
                                      </p:to>
                                    </p:set>
                                    <p:animEffect transition="in" filter="fade">
                                      <p:cBhvr>
                                        <p:cTn id="51" dur="1000"/>
                                        <p:tgtEl>
                                          <p:spTgt spid="192"/>
                                        </p:tgtEl>
                                      </p:cBhvr>
                                    </p:animEffect>
                                    <p:anim calcmode="lin" valueType="num">
                                      <p:cBhvr>
                                        <p:cTn id="52" dur="1000" fill="hold"/>
                                        <p:tgtEl>
                                          <p:spTgt spid="192"/>
                                        </p:tgtEl>
                                        <p:attrNameLst>
                                          <p:attrName>ppt_x</p:attrName>
                                        </p:attrNameLst>
                                      </p:cBhvr>
                                      <p:tavLst>
                                        <p:tav tm="0">
                                          <p:val>
                                            <p:strVal val="#ppt_x"/>
                                          </p:val>
                                        </p:tav>
                                        <p:tav tm="100000">
                                          <p:val>
                                            <p:strVal val="#ppt_x"/>
                                          </p:val>
                                        </p:tav>
                                      </p:tavLst>
                                    </p:anim>
                                    <p:anim calcmode="lin" valueType="num">
                                      <p:cBhvr>
                                        <p:cTn id="53" dur="1000" fill="hold"/>
                                        <p:tgtEl>
                                          <p:spTgt spid="192"/>
                                        </p:tgtEl>
                                        <p:attrNameLst>
                                          <p:attrName>ppt_y</p:attrName>
                                        </p:attrNameLst>
                                      </p:cBhvr>
                                      <p:tavLst>
                                        <p:tav tm="0">
                                          <p:val>
                                            <p:strVal val="#ppt_y+.1"/>
                                          </p:val>
                                        </p:tav>
                                        <p:tav tm="100000">
                                          <p:val>
                                            <p:strVal val="#ppt_y"/>
                                          </p:val>
                                        </p:tav>
                                      </p:tavLst>
                                    </p:anim>
                                  </p:childTnLst>
                                </p:cTn>
                              </p:par>
                            </p:childTnLst>
                          </p:cTn>
                        </p:par>
                        <p:par>
                          <p:cTn id="54" fill="hold">
                            <p:stCondLst>
                              <p:cond delay="8000"/>
                            </p:stCondLst>
                            <p:childTnLst>
                              <p:par>
                                <p:cTn id="55" presetID="42" presetClass="entr" presetSubtype="0" fill="hold" nodeType="afterEffect">
                                  <p:stCondLst>
                                    <p:cond delay="0"/>
                                  </p:stCondLst>
                                  <p:childTnLst>
                                    <p:set>
                                      <p:cBhvr>
                                        <p:cTn id="56" dur="1" fill="hold">
                                          <p:stCondLst>
                                            <p:cond delay="0"/>
                                          </p:stCondLst>
                                        </p:cTn>
                                        <p:tgtEl>
                                          <p:spTgt spid="193"/>
                                        </p:tgtEl>
                                        <p:attrNameLst>
                                          <p:attrName>style.visibility</p:attrName>
                                        </p:attrNameLst>
                                      </p:cBhvr>
                                      <p:to>
                                        <p:strVal val="visible"/>
                                      </p:to>
                                    </p:set>
                                    <p:animEffect transition="in" filter="fade">
                                      <p:cBhvr>
                                        <p:cTn id="57" dur="1000"/>
                                        <p:tgtEl>
                                          <p:spTgt spid="193"/>
                                        </p:tgtEl>
                                      </p:cBhvr>
                                    </p:animEffect>
                                    <p:anim calcmode="lin" valueType="num">
                                      <p:cBhvr>
                                        <p:cTn id="58" dur="1000" fill="hold"/>
                                        <p:tgtEl>
                                          <p:spTgt spid="193"/>
                                        </p:tgtEl>
                                        <p:attrNameLst>
                                          <p:attrName>ppt_x</p:attrName>
                                        </p:attrNameLst>
                                      </p:cBhvr>
                                      <p:tavLst>
                                        <p:tav tm="0">
                                          <p:val>
                                            <p:strVal val="#ppt_x"/>
                                          </p:val>
                                        </p:tav>
                                        <p:tav tm="100000">
                                          <p:val>
                                            <p:strVal val="#ppt_x"/>
                                          </p:val>
                                        </p:tav>
                                      </p:tavLst>
                                    </p:anim>
                                    <p:anim calcmode="lin" valueType="num">
                                      <p:cBhvr>
                                        <p:cTn id="59" dur="1000" fill="hold"/>
                                        <p:tgtEl>
                                          <p:spTgt spid="193"/>
                                        </p:tgtEl>
                                        <p:attrNameLst>
                                          <p:attrName>ppt_y</p:attrName>
                                        </p:attrNameLst>
                                      </p:cBhvr>
                                      <p:tavLst>
                                        <p:tav tm="0">
                                          <p:val>
                                            <p:strVal val="#ppt_y+.1"/>
                                          </p:val>
                                        </p:tav>
                                        <p:tav tm="100000">
                                          <p:val>
                                            <p:strVal val="#ppt_y"/>
                                          </p:val>
                                        </p:tav>
                                      </p:tavLst>
                                    </p:anim>
                                  </p:childTnLst>
                                </p:cTn>
                              </p:par>
                            </p:childTnLst>
                          </p:cTn>
                        </p:par>
                        <p:par>
                          <p:cTn id="60" fill="hold">
                            <p:stCondLst>
                              <p:cond delay="9000"/>
                            </p:stCondLst>
                            <p:childTnLst>
                              <p:par>
                                <p:cTn id="61" presetID="10" presetClass="entr" presetSubtype="0" fill="hold" grpId="0" nodeType="afterEffect">
                                  <p:stCondLst>
                                    <p:cond delay="0"/>
                                  </p:stCondLst>
                                  <p:childTnLst>
                                    <p:set>
                                      <p:cBhvr>
                                        <p:cTn id="62" dur="1" fill="hold">
                                          <p:stCondLst>
                                            <p:cond delay="0"/>
                                          </p:stCondLst>
                                        </p:cTn>
                                        <p:tgtEl>
                                          <p:spTgt spid="194"/>
                                        </p:tgtEl>
                                        <p:attrNameLst>
                                          <p:attrName>style.visibility</p:attrName>
                                        </p:attrNameLst>
                                      </p:cBhvr>
                                      <p:to>
                                        <p:strVal val="visible"/>
                                      </p:to>
                                    </p:set>
                                    <p:animEffect transition="in" filter="fade">
                                      <p:cBhvr>
                                        <p:cTn id="63" dur="1250"/>
                                        <p:tgtEl>
                                          <p:spTgt spid="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P spid="106" grpId="0"/>
      <p:bldP spid="130" grpId="0"/>
      <p:bldP spid="19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月度数据</a:t>
            </a:r>
          </a:p>
        </p:txBody>
      </p:sp>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09</a:t>
            </a:r>
            <a:endParaRPr lang="zh-CN" dirty="0">
              <a:latin typeface="方正兰亭超细黑简体" panose="02000000000000000000" pitchFamily="2" charset="-122"/>
              <a:ea typeface="方正兰亭超细黑简体" panose="02000000000000000000" pitchFamily="2" charset="-122"/>
            </a:endParaRPr>
          </a:p>
        </p:txBody>
      </p:sp>
      <p:sp>
        <p:nvSpPr>
          <p:cNvPr id="14" name="KSO_Shape"/>
          <p:cNvSpPr>
            <a:spLocks/>
          </p:cNvSpPr>
          <p:nvPr/>
        </p:nvSpPr>
        <p:spPr bwMode="auto">
          <a:xfrm>
            <a:off x="334546" y="254607"/>
            <a:ext cx="292833" cy="22206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graphicFrame>
        <p:nvGraphicFramePr>
          <p:cNvPr id="145" name="Chart 6"/>
          <p:cNvGraphicFramePr/>
          <p:nvPr>
            <p:extLst>
              <p:ext uri="{D42A27DB-BD31-4B8C-83A1-F6EECF244321}">
                <p14:modId xmlns:p14="http://schemas.microsoft.com/office/powerpoint/2010/main" val="3618640305"/>
              </p:ext>
            </p:extLst>
          </p:nvPr>
        </p:nvGraphicFramePr>
        <p:xfrm>
          <a:off x="1109544" y="831490"/>
          <a:ext cx="10118962" cy="2900458"/>
        </p:xfrm>
        <a:graphic>
          <a:graphicData uri="http://schemas.openxmlformats.org/drawingml/2006/chart">
            <c:chart xmlns:c="http://schemas.openxmlformats.org/drawingml/2006/chart" xmlns:r="http://schemas.openxmlformats.org/officeDocument/2006/relationships" r:id="rId3"/>
          </a:graphicData>
        </a:graphic>
      </p:graphicFrame>
      <p:sp>
        <p:nvSpPr>
          <p:cNvPr id="146" name="Rektangel 76"/>
          <p:cNvSpPr>
            <a:spLocks noChangeArrowheads="1"/>
          </p:cNvSpPr>
          <p:nvPr/>
        </p:nvSpPr>
        <p:spPr bwMode="auto">
          <a:xfrm>
            <a:off x="5005522" y="3728065"/>
            <a:ext cx="12953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lvl="0" fontAlgn="base">
              <a:spcBef>
                <a:spcPct val="0"/>
              </a:spcBef>
              <a:spcAft>
                <a:spcPct val="0"/>
              </a:spcAft>
            </a:pPr>
            <a:r>
              <a:rPr lang="zh-CN" altLang="en-US" sz="1800" b="1" dirty="0">
                <a:solidFill>
                  <a:srgbClr val="2F5EB0"/>
                </a:solidFill>
                <a:latin typeface="Impact MT Std" pitchFamily="34" charset="0"/>
                <a:ea typeface="微软雅黑" pitchFamily="34" charset="-122"/>
              </a:rPr>
              <a:t>输入标题</a:t>
            </a:r>
            <a:endParaRPr lang="en-US" altLang="zh-CN" sz="4400" b="1" dirty="0">
              <a:solidFill>
                <a:srgbClr val="2F5EB0"/>
              </a:solidFill>
              <a:cs typeface="Arial" pitchFamily="34" charset="0"/>
            </a:endParaRPr>
          </a:p>
        </p:txBody>
      </p:sp>
      <p:sp>
        <p:nvSpPr>
          <p:cNvPr id="147" name="Oval 175"/>
          <p:cNvSpPr>
            <a:spLocks noChangeArrowheads="1"/>
          </p:cNvSpPr>
          <p:nvPr/>
        </p:nvSpPr>
        <p:spPr bwMode="auto">
          <a:xfrm>
            <a:off x="4801443" y="3788145"/>
            <a:ext cx="204079" cy="204079"/>
          </a:xfrm>
          <a:prstGeom prst="ellipse">
            <a:avLst/>
          </a:prstGeom>
          <a:solidFill>
            <a:srgbClr val="2F5EB0"/>
          </a:solidFill>
          <a:ln w="9525">
            <a:solidFill>
              <a:srgbClr val="FFFFFF"/>
            </a:solidFill>
            <a:round/>
            <a:headEnd/>
            <a:tailEnd/>
          </a:ln>
          <a:effectLst>
            <a:innerShdw blurRad="63500" dist="50800" dir="13500000">
              <a:prstClr val="black">
                <a:alpha val="50000"/>
              </a:prstClr>
            </a:innerShdw>
          </a:effectLst>
        </p:spPr>
        <p:txBody>
          <a:bodyPr anchor="ct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defTabSz="914400" eaLnBrk="1" hangingPunct="1"/>
            <a:endParaRPr lang="nb-NO" altLang="id-ID" sz="1600">
              <a:solidFill>
                <a:srgbClr val="404040"/>
              </a:solidFill>
              <a:latin typeface="+mn-lt"/>
            </a:endParaRPr>
          </a:p>
        </p:txBody>
      </p:sp>
      <p:sp>
        <p:nvSpPr>
          <p:cNvPr id="148" name="Rektangel 76"/>
          <p:cNvSpPr>
            <a:spLocks noChangeArrowheads="1"/>
          </p:cNvSpPr>
          <p:nvPr/>
        </p:nvSpPr>
        <p:spPr bwMode="auto">
          <a:xfrm>
            <a:off x="6333802" y="3728065"/>
            <a:ext cx="12953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lvl="0" fontAlgn="base">
              <a:spcBef>
                <a:spcPct val="0"/>
              </a:spcBef>
              <a:spcAft>
                <a:spcPct val="0"/>
              </a:spcAft>
            </a:pPr>
            <a:r>
              <a:rPr lang="zh-CN" altLang="en-US" sz="1800" b="1" dirty="0">
                <a:solidFill>
                  <a:schemeClr val="tx1">
                    <a:lumMod val="50000"/>
                    <a:lumOff val="50000"/>
                  </a:schemeClr>
                </a:solidFill>
                <a:latin typeface="Impact MT Std" pitchFamily="34" charset="0"/>
                <a:ea typeface="微软雅黑" pitchFamily="34" charset="-122"/>
              </a:rPr>
              <a:t>输入标题</a:t>
            </a:r>
            <a:endParaRPr lang="en-US" altLang="zh-CN" sz="4400" b="1" dirty="0">
              <a:solidFill>
                <a:schemeClr val="tx1">
                  <a:lumMod val="50000"/>
                  <a:lumOff val="50000"/>
                </a:schemeClr>
              </a:solidFill>
              <a:cs typeface="Arial" pitchFamily="34" charset="0"/>
            </a:endParaRPr>
          </a:p>
        </p:txBody>
      </p:sp>
      <p:sp>
        <p:nvSpPr>
          <p:cNvPr id="149" name="Oval 175"/>
          <p:cNvSpPr>
            <a:spLocks noChangeArrowheads="1"/>
          </p:cNvSpPr>
          <p:nvPr/>
        </p:nvSpPr>
        <p:spPr bwMode="auto">
          <a:xfrm>
            <a:off x="6156876" y="3788145"/>
            <a:ext cx="196586" cy="196586"/>
          </a:xfrm>
          <a:prstGeom prst="ellipse">
            <a:avLst/>
          </a:prstGeom>
          <a:solidFill>
            <a:schemeClr val="bg1">
              <a:lumMod val="65000"/>
              <a:alpha val="67059"/>
            </a:schemeClr>
          </a:solidFill>
          <a:ln w="9525">
            <a:solidFill>
              <a:srgbClr val="FFFFFF"/>
            </a:solidFill>
            <a:round/>
            <a:headEnd/>
            <a:tailEnd/>
          </a:ln>
          <a:effectLst>
            <a:innerShdw blurRad="63500" dist="50800" dir="13500000">
              <a:prstClr val="black">
                <a:alpha val="50000"/>
              </a:prstClr>
            </a:innerShdw>
          </a:effectLst>
        </p:spPr>
        <p:txBody>
          <a:bodyPr anchor="ct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defTabSz="914400" eaLnBrk="1" hangingPunct="1"/>
            <a:endParaRPr lang="nb-NO" altLang="id-ID" sz="1600">
              <a:solidFill>
                <a:srgbClr val="404040"/>
              </a:solidFill>
              <a:latin typeface="+mn-lt"/>
            </a:endParaRPr>
          </a:p>
        </p:txBody>
      </p:sp>
      <p:sp>
        <p:nvSpPr>
          <p:cNvPr id="167" name="TextBox 166"/>
          <p:cNvSpPr txBox="1"/>
          <p:nvPr/>
        </p:nvSpPr>
        <p:spPr>
          <a:xfrm>
            <a:off x="1993131" y="5016078"/>
            <a:ext cx="8172908" cy="646331"/>
          </a:xfrm>
          <a:prstGeom prst="rect">
            <a:avLst/>
          </a:prstGeom>
          <a:noFill/>
        </p:spPr>
        <p:txBody>
          <a:bodyPr wrap="square" lIns="0" tIns="0" rIns="0" bIns="0" rtlCol="0">
            <a:spAutoFit/>
          </a:bodyPr>
          <a:lstStyle/>
          <a:p>
            <a:pPr algn="just"/>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68" name="TextBox 167"/>
          <p:cNvSpPr txBox="1"/>
          <p:nvPr/>
        </p:nvSpPr>
        <p:spPr>
          <a:xfrm>
            <a:off x="5082360" y="4581128"/>
            <a:ext cx="2059343" cy="307777"/>
          </a:xfrm>
          <a:prstGeom prst="rect">
            <a:avLst/>
          </a:prstGeom>
          <a:noFill/>
        </p:spPr>
        <p:txBody>
          <a:bodyPr wrap="square" lIns="0" tIns="0" rIns="0" bIns="0" rtlCol="0">
            <a:spAutoFit/>
          </a:bodyPr>
          <a:lstStyle/>
          <a:p>
            <a:r>
              <a:rPr lang="zh-CN" altLang="en-US" sz="2000" b="1" dirty="0">
                <a:solidFill>
                  <a:srgbClr val="2F5EB0"/>
                </a:solidFill>
                <a:latin typeface="Impact MT Std" pitchFamily="34" charset="0"/>
                <a:ea typeface="微软雅黑" pitchFamily="34" charset="-122"/>
              </a:rPr>
              <a:t>点击输入标题文本</a:t>
            </a:r>
          </a:p>
        </p:txBody>
      </p:sp>
      <p:sp>
        <p:nvSpPr>
          <p:cNvPr id="169" name="TextBox 168"/>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148054228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5"/>
                                        </p:tgtEl>
                                        <p:attrNameLst>
                                          <p:attrName>style.visibility</p:attrName>
                                        </p:attrNameLst>
                                      </p:cBhvr>
                                      <p:to>
                                        <p:strVal val="visible"/>
                                      </p:to>
                                    </p:set>
                                    <p:animEffect transition="in" filter="fade">
                                      <p:cBhvr>
                                        <p:cTn id="7" dur="1000"/>
                                        <p:tgtEl>
                                          <p:spTgt spid="145"/>
                                        </p:tgtEl>
                                      </p:cBhvr>
                                    </p:animEffect>
                                    <p:anim calcmode="lin" valueType="num">
                                      <p:cBhvr>
                                        <p:cTn id="8" dur="1000" fill="hold"/>
                                        <p:tgtEl>
                                          <p:spTgt spid="145"/>
                                        </p:tgtEl>
                                        <p:attrNameLst>
                                          <p:attrName>ppt_x</p:attrName>
                                        </p:attrNameLst>
                                      </p:cBhvr>
                                      <p:tavLst>
                                        <p:tav tm="0">
                                          <p:val>
                                            <p:strVal val="#ppt_x"/>
                                          </p:val>
                                        </p:tav>
                                        <p:tav tm="100000">
                                          <p:val>
                                            <p:strVal val="#ppt_x"/>
                                          </p:val>
                                        </p:tav>
                                      </p:tavLst>
                                    </p:anim>
                                    <p:anim calcmode="lin" valueType="num">
                                      <p:cBhvr>
                                        <p:cTn id="9" dur="1000" fill="hold"/>
                                        <p:tgtEl>
                                          <p:spTgt spid="14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46"/>
                                        </p:tgtEl>
                                        <p:attrNameLst>
                                          <p:attrName>style.visibility</p:attrName>
                                        </p:attrNameLst>
                                      </p:cBhvr>
                                      <p:to>
                                        <p:strVal val="visible"/>
                                      </p:to>
                                    </p:set>
                                    <p:animEffect transition="in" filter="fade">
                                      <p:cBhvr>
                                        <p:cTn id="13" dur="1000"/>
                                        <p:tgtEl>
                                          <p:spTgt spid="146"/>
                                        </p:tgtEl>
                                      </p:cBhvr>
                                    </p:animEffect>
                                    <p:anim calcmode="lin" valueType="num">
                                      <p:cBhvr>
                                        <p:cTn id="14" dur="1000" fill="hold"/>
                                        <p:tgtEl>
                                          <p:spTgt spid="146"/>
                                        </p:tgtEl>
                                        <p:attrNameLst>
                                          <p:attrName>ppt_x</p:attrName>
                                        </p:attrNameLst>
                                      </p:cBhvr>
                                      <p:tavLst>
                                        <p:tav tm="0">
                                          <p:val>
                                            <p:strVal val="#ppt_x"/>
                                          </p:val>
                                        </p:tav>
                                        <p:tav tm="100000">
                                          <p:val>
                                            <p:strVal val="#ppt_x"/>
                                          </p:val>
                                        </p:tav>
                                      </p:tavLst>
                                    </p:anim>
                                    <p:anim calcmode="lin" valueType="num">
                                      <p:cBhvr>
                                        <p:cTn id="15" dur="1000" fill="hold"/>
                                        <p:tgtEl>
                                          <p:spTgt spid="14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47"/>
                                        </p:tgtEl>
                                        <p:attrNameLst>
                                          <p:attrName>style.visibility</p:attrName>
                                        </p:attrNameLst>
                                      </p:cBhvr>
                                      <p:to>
                                        <p:strVal val="visible"/>
                                      </p:to>
                                    </p:set>
                                    <p:animEffect transition="in" filter="fade">
                                      <p:cBhvr>
                                        <p:cTn id="19" dur="1000"/>
                                        <p:tgtEl>
                                          <p:spTgt spid="147"/>
                                        </p:tgtEl>
                                      </p:cBhvr>
                                    </p:animEffect>
                                    <p:anim calcmode="lin" valueType="num">
                                      <p:cBhvr>
                                        <p:cTn id="20" dur="1000" fill="hold"/>
                                        <p:tgtEl>
                                          <p:spTgt spid="147"/>
                                        </p:tgtEl>
                                        <p:attrNameLst>
                                          <p:attrName>ppt_x</p:attrName>
                                        </p:attrNameLst>
                                      </p:cBhvr>
                                      <p:tavLst>
                                        <p:tav tm="0">
                                          <p:val>
                                            <p:strVal val="#ppt_x"/>
                                          </p:val>
                                        </p:tav>
                                        <p:tav tm="100000">
                                          <p:val>
                                            <p:strVal val="#ppt_x"/>
                                          </p:val>
                                        </p:tav>
                                      </p:tavLst>
                                    </p:anim>
                                    <p:anim calcmode="lin" valueType="num">
                                      <p:cBhvr>
                                        <p:cTn id="21" dur="1000" fill="hold"/>
                                        <p:tgtEl>
                                          <p:spTgt spid="14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48"/>
                                        </p:tgtEl>
                                        <p:attrNameLst>
                                          <p:attrName>style.visibility</p:attrName>
                                        </p:attrNameLst>
                                      </p:cBhvr>
                                      <p:to>
                                        <p:strVal val="visible"/>
                                      </p:to>
                                    </p:set>
                                    <p:animEffect transition="in" filter="fade">
                                      <p:cBhvr>
                                        <p:cTn id="25" dur="1000"/>
                                        <p:tgtEl>
                                          <p:spTgt spid="148"/>
                                        </p:tgtEl>
                                      </p:cBhvr>
                                    </p:animEffect>
                                    <p:anim calcmode="lin" valueType="num">
                                      <p:cBhvr>
                                        <p:cTn id="26" dur="1000" fill="hold"/>
                                        <p:tgtEl>
                                          <p:spTgt spid="148"/>
                                        </p:tgtEl>
                                        <p:attrNameLst>
                                          <p:attrName>ppt_x</p:attrName>
                                        </p:attrNameLst>
                                      </p:cBhvr>
                                      <p:tavLst>
                                        <p:tav tm="0">
                                          <p:val>
                                            <p:strVal val="#ppt_x"/>
                                          </p:val>
                                        </p:tav>
                                        <p:tav tm="100000">
                                          <p:val>
                                            <p:strVal val="#ppt_x"/>
                                          </p:val>
                                        </p:tav>
                                      </p:tavLst>
                                    </p:anim>
                                    <p:anim calcmode="lin" valueType="num">
                                      <p:cBhvr>
                                        <p:cTn id="27" dur="1000" fill="hold"/>
                                        <p:tgtEl>
                                          <p:spTgt spid="14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49"/>
                                        </p:tgtEl>
                                        <p:attrNameLst>
                                          <p:attrName>style.visibility</p:attrName>
                                        </p:attrNameLst>
                                      </p:cBhvr>
                                      <p:to>
                                        <p:strVal val="visible"/>
                                      </p:to>
                                    </p:set>
                                    <p:animEffect transition="in" filter="fade">
                                      <p:cBhvr>
                                        <p:cTn id="31" dur="1000"/>
                                        <p:tgtEl>
                                          <p:spTgt spid="149"/>
                                        </p:tgtEl>
                                      </p:cBhvr>
                                    </p:animEffect>
                                    <p:anim calcmode="lin" valueType="num">
                                      <p:cBhvr>
                                        <p:cTn id="32" dur="1000" fill="hold"/>
                                        <p:tgtEl>
                                          <p:spTgt spid="149"/>
                                        </p:tgtEl>
                                        <p:attrNameLst>
                                          <p:attrName>ppt_x</p:attrName>
                                        </p:attrNameLst>
                                      </p:cBhvr>
                                      <p:tavLst>
                                        <p:tav tm="0">
                                          <p:val>
                                            <p:strVal val="#ppt_x"/>
                                          </p:val>
                                        </p:tav>
                                        <p:tav tm="100000">
                                          <p:val>
                                            <p:strVal val="#ppt_x"/>
                                          </p:val>
                                        </p:tav>
                                      </p:tavLst>
                                    </p:anim>
                                    <p:anim calcmode="lin" valueType="num">
                                      <p:cBhvr>
                                        <p:cTn id="33" dur="1000" fill="hold"/>
                                        <p:tgtEl>
                                          <p:spTgt spid="14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2" presetClass="entr" presetSubtype="2" fill="hold" grpId="0" nodeType="afterEffect">
                                  <p:stCondLst>
                                    <p:cond delay="0"/>
                                  </p:stCondLst>
                                  <p:childTnLst>
                                    <p:set>
                                      <p:cBhvr>
                                        <p:cTn id="36" dur="1" fill="hold">
                                          <p:stCondLst>
                                            <p:cond delay="0"/>
                                          </p:stCondLst>
                                        </p:cTn>
                                        <p:tgtEl>
                                          <p:spTgt spid="168"/>
                                        </p:tgtEl>
                                        <p:attrNameLst>
                                          <p:attrName>style.visibility</p:attrName>
                                        </p:attrNameLst>
                                      </p:cBhvr>
                                      <p:to>
                                        <p:strVal val="visible"/>
                                      </p:to>
                                    </p:set>
                                    <p:anim calcmode="lin" valueType="num">
                                      <p:cBhvr additive="base">
                                        <p:cTn id="37" dur="300" fill="hold"/>
                                        <p:tgtEl>
                                          <p:spTgt spid="168"/>
                                        </p:tgtEl>
                                        <p:attrNameLst>
                                          <p:attrName>ppt_x</p:attrName>
                                        </p:attrNameLst>
                                      </p:cBhvr>
                                      <p:tavLst>
                                        <p:tav tm="0">
                                          <p:val>
                                            <p:strVal val="1+#ppt_w/2"/>
                                          </p:val>
                                        </p:tav>
                                        <p:tav tm="100000">
                                          <p:val>
                                            <p:strVal val="#ppt_x"/>
                                          </p:val>
                                        </p:tav>
                                      </p:tavLst>
                                    </p:anim>
                                    <p:anim calcmode="lin" valueType="num">
                                      <p:cBhvr additive="base">
                                        <p:cTn id="38" dur="300" fill="hold"/>
                                        <p:tgtEl>
                                          <p:spTgt spid="168"/>
                                        </p:tgtEl>
                                        <p:attrNameLst>
                                          <p:attrName>ppt_y</p:attrName>
                                        </p:attrNameLst>
                                      </p:cBhvr>
                                      <p:tavLst>
                                        <p:tav tm="0">
                                          <p:val>
                                            <p:strVal val="#ppt_y"/>
                                          </p:val>
                                        </p:tav>
                                        <p:tav tm="100000">
                                          <p:val>
                                            <p:strVal val="#ppt_y"/>
                                          </p:val>
                                        </p:tav>
                                      </p:tavLst>
                                    </p:anim>
                                  </p:childTnLst>
                                </p:cTn>
                              </p:par>
                            </p:childTnLst>
                          </p:cTn>
                        </p:par>
                        <p:par>
                          <p:cTn id="39" fill="hold">
                            <p:stCondLst>
                              <p:cond delay="5300"/>
                            </p:stCondLst>
                            <p:childTnLst>
                              <p:par>
                                <p:cTn id="40" presetID="2" presetClass="entr" presetSubtype="2" fill="hold" grpId="0" nodeType="afterEffect">
                                  <p:stCondLst>
                                    <p:cond delay="0"/>
                                  </p:stCondLst>
                                  <p:childTnLst>
                                    <p:set>
                                      <p:cBhvr>
                                        <p:cTn id="41" dur="1" fill="hold">
                                          <p:stCondLst>
                                            <p:cond delay="0"/>
                                          </p:stCondLst>
                                        </p:cTn>
                                        <p:tgtEl>
                                          <p:spTgt spid="167"/>
                                        </p:tgtEl>
                                        <p:attrNameLst>
                                          <p:attrName>style.visibility</p:attrName>
                                        </p:attrNameLst>
                                      </p:cBhvr>
                                      <p:to>
                                        <p:strVal val="visible"/>
                                      </p:to>
                                    </p:set>
                                    <p:anim calcmode="lin" valueType="num">
                                      <p:cBhvr additive="base">
                                        <p:cTn id="42" dur="300" fill="hold"/>
                                        <p:tgtEl>
                                          <p:spTgt spid="167"/>
                                        </p:tgtEl>
                                        <p:attrNameLst>
                                          <p:attrName>ppt_x</p:attrName>
                                        </p:attrNameLst>
                                      </p:cBhvr>
                                      <p:tavLst>
                                        <p:tav tm="0">
                                          <p:val>
                                            <p:strVal val="1+#ppt_w/2"/>
                                          </p:val>
                                        </p:tav>
                                        <p:tav tm="100000">
                                          <p:val>
                                            <p:strVal val="#ppt_x"/>
                                          </p:val>
                                        </p:tav>
                                      </p:tavLst>
                                    </p:anim>
                                    <p:anim calcmode="lin" valueType="num">
                                      <p:cBhvr additive="base">
                                        <p:cTn id="43" dur="300" fill="hold"/>
                                        <p:tgtEl>
                                          <p:spTgt spid="167"/>
                                        </p:tgtEl>
                                        <p:attrNameLst>
                                          <p:attrName>ppt_y</p:attrName>
                                        </p:attrNameLst>
                                      </p:cBhvr>
                                      <p:tavLst>
                                        <p:tav tm="0">
                                          <p:val>
                                            <p:strVal val="#ppt_y"/>
                                          </p:val>
                                        </p:tav>
                                        <p:tav tm="100000">
                                          <p:val>
                                            <p:strVal val="#ppt_y"/>
                                          </p:val>
                                        </p:tav>
                                      </p:tavLst>
                                    </p:anim>
                                  </p:childTnLst>
                                </p:cTn>
                              </p:par>
                            </p:childTnLst>
                          </p:cTn>
                        </p:par>
                        <p:par>
                          <p:cTn id="44" fill="hold">
                            <p:stCondLst>
                              <p:cond delay="5600"/>
                            </p:stCondLst>
                            <p:childTnLst>
                              <p:par>
                                <p:cTn id="45" presetID="10" presetClass="entr" presetSubtype="0" fill="hold" grpId="0" nodeType="afterEffect">
                                  <p:stCondLst>
                                    <p:cond delay="0"/>
                                  </p:stCondLst>
                                  <p:childTnLst>
                                    <p:set>
                                      <p:cBhvr>
                                        <p:cTn id="46" dur="1" fill="hold">
                                          <p:stCondLst>
                                            <p:cond delay="0"/>
                                          </p:stCondLst>
                                        </p:cTn>
                                        <p:tgtEl>
                                          <p:spTgt spid="169"/>
                                        </p:tgtEl>
                                        <p:attrNameLst>
                                          <p:attrName>style.visibility</p:attrName>
                                        </p:attrNameLst>
                                      </p:cBhvr>
                                      <p:to>
                                        <p:strVal val="visible"/>
                                      </p:to>
                                    </p:set>
                                    <p:animEffect transition="in" filter="fade">
                                      <p:cBhvr>
                                        <p:cTn id="47" dur="125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5" grpId="0">
        <p:bldAsOne/>
      </p:bldGraphic>
      <p:bldP spid="146" grpId="0"/>
      <p:bldP spid="147" grpId="0" animBg="1"/>
      <p:bldP spid="148" grpId="0"/>
      <p:bldP spid="149" grpId="0" animBg="1"/>
      <p:bldP spid="167" grpId="0"/>
      <p:bldP spid="168" grpId="0"/>
      <p:bldP spid="169"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612</TotalTime>
  <Words>3615</Words>
  <Application>Microsoft Office PowerPoint</Application>
  <PresentationFormat>自定义</PresentationFormat>
  <Paragraphs>578</Paragraphs>
  <Slides>41</Slides>
  <Notes>41</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41</vt:i4>
      </vt:variant>
    </vt:vector>
  </HeadingPairs>
  <TitlesOfParts>
    <vt:vector size="59" baseType="lpstr">
      <vt:lpstr>LilyUPC</vt:lpstr>
      <vt:lpstr>Meiryo</vt:lpstr>
      <vt:lpstr>ＭＳ Ｐゴシック</vt:lpstr>
      <vt:lpstr>方正兰亭超细黑简体</vt:lpstr>
      <vt:lpstr>方正兰亭黑_GBK</vt:lpstr>
      <vt:lpstr>方正兰亭黑简体</vt:lpstr>
      <vt:lpstr>华文黑体</vt:lpstr>
      <vt:lpstr>宋体</vt:lpstr>
      <vt:lpstr>微软雅黑</vt:lpstr>
      <vt:lpstr>Arial</vt:lpstr>
      <vt:lpstr>Calibri</vt:lpstr>
      <vt:lpstr>Calibri Light</vt:lpstr>
      <vt:lpstr>Impact MT Std</vt:lpstr>
      <vt:lpstr>Open Sans</vt:lpstr>
      <vt:lpstr>Times New Roman</vt:lpstr>
      <vt:lpstr>UKIJ Qolyazma</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181</cp:revision>
  <dcterms:created xsi:type="dcterms:W3CDTF">2015-12-27T01:24:04Z</dcterms:created>
  <dcterms:modified xsi:type="dcterms:W3CDTF">2022-06-12T09:11:40Z</dcterms:modified>
</cp:coreProperties>
</file>