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30"/>
  </p:notesMasterIdLst>
  <p:sldIdLst>
    <p:sldId id="256" r:id="rId3"/>
    <p:sldId id="257" r:id="rId4"/>
    <p:sldId id="258" r:id="rId5"/>
    <p:sldId id="259" r:id="rId6"/>
    <p:sldId id="260" r:id="rId7"/>
    <p:sldId id="261" r:id="rId8"/>
    <p:sldId id="264" r:id="rId9"/>
    <p:sldId id="263" r:id="rId10"/>
    <p:sldId id="266" r:id="rId11"/>
    <p:sldId id="265" r:id="rId12"/>
    <p:sldId id="267" r:id="rId13"/>
    <p:sldId id="262" r:id="rId14"/>
    <p:sldId id="270" r:id="rId15"/>
    <p:sldId id="269" r:id="rId16"/>
    <p:sldId id="268"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656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Workbook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Workbook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65656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690217264"/>
        <c:axId val="690217824"/>
      </c:barChart>
      <c:catAx>
        <c:axId val="690217264"/>
        <c:scaling>
          <c:orientation val="minMax"/>
        </c:scaling>
        <c:delete val="1"/>
        <c:axPos val="b"/>
        <c:numFmt formatCode="General" sourceLinked="1"/>
        <c:majorTickMark val="none"/>
        <c:minorTickMark val="none"/>
        <c:tickLblPos val="nextTo"/>
        <c:crossAx val="690217824"/>
        <c:crosses val="autoZero"/>
        <c:auto val="1"/>
        <c:lblAlgn val="ctr"/>
        <c:lblOffset val="100"/>
        <c:noMultiLvlLbl val="0"/>
      </c:catAx>
      <c:valAx>
        <c:axId val="69021782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902172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rgbClr val="3A3A3A"/>
                </a:solidFill>
                <a:latin typeface="+mn-lt"/>
                <a:ea typeface="+mn-ea"/>
                <a:cs typeface="+mn-cs"/>
              </a:defRPr>
            </a:pPr>
            <a:r>
              <a:rPr lang="en-US" altLang="zh-CN" dirty="0"/>
              <a:t>TITLE HERE</a:t>
            </a:r>
            <a:endParaRPr lang="zh-CN" altLang="en-US" dirty="0"/>
          </a:p>
        </c:rich>
      </c:tx>
      <c:layout>
        <c:manualLayout>
          <c:xMode val="edge"/>
          <c:yMode val="edge"/>
          <c:x val="0.16358208955223899"/>
          <c:y val="6.1761666430264803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rgbClr val="3A3A3A"/>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TEXT3</c:v>
                </c:pt>
              </c:strCache>
            </c:strRef>
          </c:tx>
          <c:spPr>
            <a:solidFill>
              <a:srgbClr val="656565"/>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79"/>
        <c:overlap val="10"/>
        <c:axId val="690227344"/>
        <c:axId val="690231264"/>
      </c:barChart>
      <c:catAx>
        <c:axId val="690227344"/>
        <c:scaling>
          <c:orientation val="minMax"/>
        </c:scaling>
        <c:delete val="0"/>
        <c:axPos val="l"/>
        <c:title>
          <c:overlay val="0"/>
          <c:spPr>
            <a:noFill/>
            <a:ln>
              <a:noFill/>
            </a:ln>
            <a:effectLst/>
          </c:spPr>
          <c:txPr>
            <a:bodyPr rot="-5400000" spcFirstLastPara="1" vertOverflow="ellipsis" vert="horz" wrap="square" anchor="ctr" anchorCtr="1"/>
            <a:lstStyle/>
            <a:p>
              <a:pPr>
                <a:defRPr lang="zh-CN" sz="1330" b="0" i="0" u="none" strike="noStrike" kern="1200" baseline="0">
                  <a:solidFill>
                    <a:srgbClr val="3A3A3A"/>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3A3A3A"/>
                </a:solidFill>
                <a:latin typeface="+mn-lt"/>
                <a:ea typeface="+mn-ea"/>
                <a:cs typeface="+mn-cs"/>
              </a:defRPr>
            </a:pPr>
            <a:endParaRPr lang="en-US"/>
          </a:p>
        </c:txPr>
        <c:crossAx val="690231264"/>
        <c:crosses val="autoZero"/>
        <c:auto val="1"/>
        <c:lblAlgn val="ctr"/>
        <c:lblOffset val="100"/>
        <c:noMultiLvlLbl val="0"/>
      </c:catAx>
      <c:valAx>
        <c:axId val="690231264"/>
        <c:scaling>
          <c:orientation val="minMax"/>
        </c:scaling>
        <c:delete val="1"/>
        <c:axPos val="b"/>
        <c:title>
          <c:overlay val="0"/>
          <c:spPr>
            <a:noFill/>
            <a:ln>
              <a:noFill/>
            </a:ln>
            <a:effectLst/>
          </c:spPr>
          <c:txPr>
            <a:bodyPr rot="0" spcFirstLastPara="1" vertOverflow="ellipsis" vert="horz" wrap="square" anchor="ctr" anchorCtr="1"/>
            <a:lstStyle/>
            <a:p>
              <a:pPr>
                <a:defRPr lang="zh-CN" sz="1330" b="0" i="0" u="none" strike="noStrike" kern="1200" baseline="0">
                  <a:solidFill>
                    <a:srgbClr val="3A3A3A"/>
                  </a:solidFill>
                  <a:latin typeface="+mn-lt"/>
                  <a:ea typeface="+mn-ea"/>
                  <a:cs typeface="+mn-cs"/>
                </a:defRPr>
              </a:pPr>
              <a:endParaRPr lang="en-US"/>
            </a:p>
          </c:txPr>
        </c:title>
        <c:numFmt formatCode="General" sourceLinked="1"/>
        <c:majorTickMark val="none"/>
        <c:minorTickMark val="none"/>
        <c:tickLblPos val="nextTo"/>
        <c:crossAx val="690227344"/>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3A3A3A"/>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B98F3FA-48DF-44CA-9AF6-83CF6B321EC9}"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BC15E61-7531-4AD6-8060-4FCD4704DE5C}" type="slidenum">
              <a:rPr lang="zh-CN" altLang="en-US" smtClean="0"/>
              <a:t>‹#›</a:t>
            </a:fld>
            <a:endParaRPr lang="zh-CN" altLang="en-US"/>
          </a:p>
        </p:txBody>
      </p:sp>
    </p:spTree>
    <p:extLst>
      <p:ext uri="{BB962C8B-B14F-4D97-AF65-F5344CB8AC3E}">
        <p14:creationId xmlns:p14="http://schemas.microsoft.com/office/powerpoint/2010/main" val="412427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522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1041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08167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9301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6696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15820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91736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1910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36979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558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89888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8948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379542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3970" y="237490"/>
            <a:ext cx="3859530" cy="1788160"/>
          </a:xfrm>
          <a:custGeom>
            <a:avLst/>
            <a:gdLst>
              <a:gd name="connsiteX0" fmla="*/ 0 w 6078"/>
              <a:gd name="connsiteY0" fmla="*/ 0 h 2816"/>
              <a:gd name="connsiteX1" fmla="*/ 6078 w 6078"/>
              <a:gd name="connsiteY1" fmla="*/ 0 h 2816"/>
              <a:gd name="connsiteX2" fmla="*/ 3195 w 6078"/>
              <a:gd name="connsiteY2" fmla="*/ 2794 h 2816"/>
              <a:gd name="connsiteX3" fmla="*/ 0 w 6078"/>
              <a:gd name="connsiteY3" fmla="*/ 2816 h 2816"/>
              <a:gd name="connsiteX4" fmla="*/ 0 w 6078"/>
              <a:gd name="connsiteY4" fmla="*/ 0 h 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 h="2816">
                <a:moveTo>
                  <a:pt x="0" y="0"/>
                </a:moveTo>
                <a:lnTo>
                  <a:pt x="6078" y="0"/>
                </a:lnTo>
                <a:lnTo>
                  <a:pt x="3195" y="2794"/>
                </a:lnTo>
                <a:lnTo>
                  <a:pt x="0" y="2816"/>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2185035" y="245110"/>
            <a:ext cx="3889375" cy="39173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67665" y="3098165"/>
            <a:ext cx="2087245" cy="212788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3140" y="4220845"/>
            <a:ext cx="7000240" cy="1137920"/>
          </a:xfrm>
          <a:prstGeom prst="rect">
            <a:avLst/>
          </a:prstGeom>
          <a:noFill/>
        </p:spPr>
        <p:txBody>
          <a:bodyPr wrap="square" lIns="68580" tIns="34290" rIns="68580" bIns="34290" rtlCol="0">
            <a:spAutoFit/>
          </a:bodyPr>
          <a:lstStyle/>
          <a:p>
            <a:pPr algn="l">
              <a:lnSpc>
                <a:spcPct val="130000"/>
              </a:lnSpc>
            </a:pPr>
            <a:r>
              <a:rPr lang="zh-CN" altLang="en-US" sz="5400" dirty="0">
                <a:solidFill>
                  <a:srgbClr val="656565"/>
                </a:solidFill>
                <a:latin typeface="黑体" panose="02010600030101010101" charset="-122"/>
                <a:ea typeface="黑体" panose="02010600030101010101" charset="-122"/>
              </a:rPr>
              <a:t>轻快纯净 商务通用</a:t>
            </a:r>
          </a:p>
        </p:txBody>
      </p:sp>
      <p:sp>
        <p:nvSpPr>
          <p:cNvPr id="14" name="Rectangle 3"/>
          <p:cNvSpPr txBox="1">
            <a:spLocks noChangeArrowheads="1"/>
          </p:cNvSpPr>
          <p:nvPr/>
        </p:nvSpPr>
        <p:spPr bwMode="auto">
          <a:xfrm flipH="1">
            <a:off x="3651250" y="5245735"/>
            <a:ext cx="596201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393065" y="593725"/>
            <a:ext cx="1805940" cy="861060"/>
          </a:xfrm>
          <a:prstGeom prst="rect">
            <a:avLst/>
          </a:prstGeom>
          <a:noFill/>
        </p:spPr>
        <p:txBody>
          <a:bodyPr wrap="square" lIns="68580" tIns="34290" rIns="68580" bIns="34290" rtlCol="0">
            <a:spAutoFit/>
          </a:bodyPr>
          <a:lstStyle/>
          <a:p>
            <a:pPr algn="l">
              <a:lnSpc>
                <a:spcPct val="130000"/>
              </a:lnSpc>
            </a:pPr>
            <a:r>
              <a:rPr lang="en-US" altLang="zh-CN" sz="4000" dirty="0">
                <a:solidFill>
                  <a:schemeClr val="bg1"/>
                </a:solidFill>
                <a:latin typeface="华文中宋" panose="02010600040101010101" charset="-122"/>
                <a:ea typeface="华文中宋" panose="02010600040101010101" charset="-122"/>
              </a:rPr>
              <a:t>LOGO</a:t>
            </a:r>
          </a:p>
        </p:txBody>
      </p:sp>
      <p:sp>
        <p:nvSpPr>
          <p:cNvPr id="11" name="任意多边形 10"/>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solidFill>
            <a:srgbClr val="40404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p:cNvGraphicFramePr/>
          <p:nvPr/>
        </p:nvGraphicFramePr>
        <p:xfrm>
          <a:off x="692206" y="2192862"/>
          <a:ext cx="5879548" cy="2732525"/>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3993965"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8" name="文本框 17"/>
          <p:cNvSpPr txBox="1"/>
          <p:nvPr/>
        </p:nvSpPr>
        <p:spPr>
          <a:xfrm>
            <a:off x="1973531"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20" name="矩形 19"/>
          <p:cNvSpPr/>
          <p:nvPr/>
        </p:nvSpPr>
        <p:spPr>
          <a:xfrm>
            <a:off x="1081401" y="5018563"/>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47117" y="5018563"/>
            <a:ext cx="168158" cy="12212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67551" y="5018563"/>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3409666" y="2163721"/>
            <a:ext cx="754578" cy="505568"/>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文本框 28"/>
          <p:cNvSpPr txBox="1"/>
          <p:nvPr/>
        </p:nvSpPr>
        <p:spPr>
          <a:xfrm>
            <a:off x="1595728" y="2223709"/>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t>NO.2</a:t>
            </a:r>
            <a:endParaRPr lang="zh-CN" altLang="en-US" dirty="0"/>
          </a:p>
        </p:txBody>
      </p:sp>
      <p:sp>
        <p:nvSpPr>
          <p:cNvPr id="15" name="文本框 14"/>
          <p:cNvSpPr txBox="1"/>
          <p:nvPr/>
        </p:nvSpPr>
        <p:spPr>
          <a:xfrm>
            <a:off x="7278795" y="2734873"/>
            <a:ext cx="4059765" cy="2309495"/>
          </a:xfrm>
          <a:prstGeom prst="rect">
            <a:avLst/>
          </a:prstGeom>
          <a:noFill/>
        </p:spPr>
        <p:txBody>
          <a:bodyPr wrap="square" rtlCol="0">
            <a:spAutoFit/>
          </a:bodyPr>
          <a:lstStyle/>
          <a:p>
            <a:pPr algn="just">
              <a:lnSpc>
                <a:spcPct val="130000"/>
              </a:lnSpc>
            </a:pPr>
            <a:r>
              <a:rPr lang="en-US" altLang="zh-CN" sz="16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文本框 22"/>
          <p:cNvSpPr txBox="1"/>
          <p:nvPr/>
        </p:nvSpPr>
        <p:spPr>
          <a:xfrm>
            <a:off x="7354995" y="2192862"/>
            <a:ext cx="3626848" cy="518160"/>
          </a:xfrm>
          <a:prstGeom prst="rect">
            <a:avLst/>
          </a:prstGeom>
          <a:solidFill>
            <a:srgbClr val="3A3A3A"/>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3" idx="3"/>
          </p:cNvCxnSpPr>
          <p:nvPr/>
        </p:nvCxnSpPr>
        <p:spPr>
          <a:xfrm>
            <a:off x="3093720" y="614045"/>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8714105" y="99060"/>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0" y="3200400"/>
            <a:ext cx="4895850" cy="3657600"/>
          </a:xfrm>
          <a:prstGeom prst="triangle">
            <a:avLst/>
          </a:prstGeom>
          <a:blipFill>
            <a:blip r:embed="rId2">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等腰三角形 5"/>
          <p:cNvSpPr/>
          <p:nvPr/>
        </p:nvSpPr>
        <p:spPr>
          <a:xfrm flipV="1">
            <a:off x="438150" y="0"/>
            <a:ext cx="4895850" cy="3657600"/>
          </a:xfrm>
          <a:prstGeom prst="triangle">
            <a:avLst/>
          </a:prstGeom>
          <a:blipFill dpi="0" rotWithShape="0">
            <a:blip r:embed="rId3">
              <a:grayscl/>
            </a:blip>
            <a:srcRect/>
            <a:stretch>
              <a:fillRect t="-10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等腰三角形 6"/>
          <p:cNvSpPr/>
          <p:nvPr/>
        </p:nvSpPr>
        <p:spPr>
          <a:xfrm flipV="1">
            <a:off x="2886075" y="3657599"/>
            <a:ext cx="4283869" cy="3200400"/>
          </a:xfrm>
          <a:prstGeom prst="triangl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等腰三角形 6"/>
          <p:cNvSpPr/>
          <p:nvPr/>
        </p:nvSpPr>
        <p:spPr>
          <a:xfrm rot="5400000">
            <a:off x="854867" y="2728914"/>
            <a:ext cx="2266953" cy="790574"/>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1" fmla="*/ 0 w 2057403"/>
              <a:gd name="connsiteY0-2" fmla="*/ 1181099 h 1219199"/>
              <a:gd name="connsiteX1-3" fmla="*/ 666750 w 2057403"/>
              <a:gd name="connsiteY1-4" fmla="*/ 0 h 1219199"/>
              <a:gd name="connsiteX2-5" fmla="*/ 2057403 w 2057403"/>
              <a:gd name="connsiteY2-6" fmla="*/ 1219199 h 1219199"/>
              <a:gd name="connsiteX3-7" fmla="*/ 0 w 2057403"/>
              <a:gd name="connsiteY3-8" fmla="*/ 1181099 h 1219199"/>
              <a:gd name="connsiteX0-9" fmla="*/ 0 w 2571753"/>
              <a:gd name="connsiteY0-10" fmla="*/ 895349 h 1219199"/>
              <a:gd name="connsiteX1-11" fmla="*/ 1181100 w 2571753"/>
              <a:gd name="connsiteY1-12" fmla="*/ 0 h 1219199"/>
              <a:gd name="connsiteX2-13" fmla="*/ 2571753 w 2571753"/>
              <a:gd name="connsiteY2-14" fmla="*/ 1219199 h 1219199"/>
              <a:gd name="connsiteX3-15" fmla="*/ 0 w 2571753"/>
              <a:gd name="connsiteY3-16" fmla="*/ 895349 h 1219199"/>
              <a:gd name="connsiteX0-17" fmla="*/ 0 w 2552703"/>
              <a:gd name="connsiteY0-18" fmla="*/ 895349 h 990599"/>
              <a:gd name="connsiteX1-19" fmla="*/ 1181100 w 2552703"/>
              <a:gd name="connsiteY1-20" fmla="*/ 0 h 990599"/>
              <a:gd name="connsiteX2-21" fmla="*/ 2552703 w 2552703"/>
              <a:gd name="connsiteY2-22" fmla="*/ 990599 h 990599"/>
              <a:gd name="connsiteX3-23" fmla="*/ 0 w 2552703"/>
              <a:gd name="connsiteY3-24" fmla="*/ 895349 h 990599"/>
              <a:gd name="connsiteX0-25" fmla="*/ 0 w 2400303"/>
              <a:gd name="connsiteY0-26" fmla="*/ 895349 h 895349"/>
              <a:gd name="connsiteX1-27" fmla="*/ 1181100 w 2400303"/>
              <a:gd name="connsiteY1-28" fmla="*/ 0 h 895349"/>
              <a:gd name="connsiteX2-29" fmla="*/ 2400303 w 2400303"/>
              <a:gd name="connsiteY2-30" fmla="*/ 895349 h 895349"/>
              <a:gd name="connsiteX3-31" fmla="*/ 0 w 2400303"/>
              <a:gd name="connsiteY3-32" fmla="*/ 895349 h 895349"/>
              <a:gd name="connsiteX0-33" fmla="*/ 0 w 2362203"/>
              <a:gd name="connsiteY0-34" fmla="*/ 838199 h 895349"/>
              <a:gd name="connsiteX1-35" fmla="*/ 1143000 w 2362203"/>
              <a:gd name="connsiteY1-36" fmla="*/ 0 h 895349"/>
              <a:gd name="connsiteX2-37" fmla="*/ 2362203 w 2362203"/>
              <a:gd name="connsiteY2-38" fmla="*/ 895349 h 895349"/>
              <a:gd name="connsiteX3-39" fmla="*/ 0 w 2362203"/>
              <a:gd name="connsiteY3-40" fmla="*/ 838199 h 895349"/>
              <a:gd name="connsiteX0-41" fmla="*/ 0 w 2286003"/>
              <a:gd name="connsiteY0-42" fmla="*/ 838199 h 838199"/>
              <a:gd name="connsiteX1-43" fmla="*/ 1143000 w 2286003"/>
              <a:gd name="connsiteY1-44" fmla="*/ 0 h 838199"/>
              <a:gd name="connsiteX2-45" fmla="*/ 2286003 w 2286003"/>
              <a:gd name="connsiteY2-46" fmla="*/ 838199 h 838199"/>
              <a:gd name="connsiteX3-47" fmla="*/ 0 w 2286003"/>
              <a:gd name="connsiteY3-48" fmla="*/ 838199 h 838199"/>
              <a:gd name="connsiteX0-49" fmla="*/ 0 w 2305053"/>
              <a:gd name="connsiteY0-50" fmla="*/ 838199 h 838199"/>
              <a:gd name="connsiteX1-51" fmla="*/ 1143000 w 2305053"/>
              <a:gd name="connsiteY1-52" fmla="*/ 0 h 838199"/>
              <a:gd name="connsiteX2-53" fmla="*/ 2305053 w 2305053"/>
              <a:gd name="connsiteY2-54" fmla="*/ 838199 h 838199"/>
              <a:gd name="connsiteX3-55" fmla="*/ 0 w 2305053"/>
              <a:gd name="connsiteY3-56" fmla="*/ 838199 h 838199"/>
              <a:gd name="connsiteX0-57" fmla="*/ 0 w 2266953"/>
              <a:gd name="connsiteY0-58" fmla="*/ 781049 h 838199"/>
              <a:gd name="connsiteX1-59" fmla="*/ 1104900 w 2266953"/>
              <a:gd name="connsiteY1-60" fmla="*/ 0 h 838199"/>
              <a:gd name="connsiteX2-61" fmla="*/ 2266953 w 2266953"/>
              <a:gd name="connsiteY2-62" fmla="*/ 838199 h 838199"/>
              <a:gd name="connsiteX3-63" fmla="*/ 0 w 2266953"/>
              <a:gd name="connsiteY3-64" fmla="*/ 781049 h 838199"/>
              <a:gd name="connsiteX0-65" fmla="*/ 0 w 2257428"/>
              <a:gd name="connsiteY0-66" fmla="*/ 781049 h 809624"/>
              <a:gd name="connsiteX1-67" fmla="*/ 1104900 w 2257428"/>
              <a:gd name="connsiteY1-68" fmla="*/ 0 h 809624"/>
              <a:gd name="connsiteX2-69" fmla="*/ 2257428 w 2257428"/>
              <a:gd name="connsiteY2-70" fmla="*/ 809624 h 809624"/>
              <a:gd name="connsiteX3-71" fmla="*/ 0 w 2257428"/>
              <a:gd name="connsiteY3-72" fmla="*/ 781049 h 809624"/>
              <a:gd name="connsiteX0-73" fmla="*/ 0 w 2247903"/>
              <a:gd name="connsiteY0-74" fmla="*/ 781049 h 790574"/>
              <a:gd name="connsiteX1-75" fmla="*/ 1104900 w 2247903"/>
              <a:gd name="connsiteY1-76" fmla="*/ 0 h 790574"/>
              <a:gd name="connsiteX2-77" fmla="*/ 2247903 w 2247903"/>
              <a:gd name="connsiteY2-78" fmla="*/ 790574 h 790574"/>
              <a:gd name="connsiteX3-79" fmla="*/ 0 w 2247903"/>
              <a:gd name="connsiteY3-80" fmla="*/ 781049 h 790574"/>
              <a:gd name="connsiteX0-81" fmla="*/ 0 w 2266953"/>
              <a:gd name="connsiteY0-82" fmla="*/ 761999 h 790574"/>
              <a:gd name="connsiteX1-83" fmla="*/ 1123950 w 2266953"/>
              <a:gd name="connsiteY1-84" fmla="*/ 0 h 790574"/>
              <a:gd name="connsiteX2-85" fmla="*/ 2266953 w 2266953"/>
              <a:gd name="connsiteY2-86" fmla="*/ 790574 h 790574"/>
              <a:gd name="connsiteX3-87" fmla="*/ 0 w 2266953"/>
              <a:gd name="connsiteY3-88" fmla="*/ 761999 h 790574"/>
            </a:gdLst>
            <a:ahLst/>
            <a:cxnLst>
              <a:cxn ang="0">
                <a:pos x="connsiteX0-1" y="connsiteY0-2"/>
              </a:cxn>
              <a:cxn ang="0">
                <a:pos x="connsiteX1-3" y="connsiteY1-4"/>
              </a:cxn>
              <a:cxn ang="0">
                <a:pos x="connsiteX2-5" y="connsiteY2-6"/>
              </a:cxn>
              <a:cxn ang="0">
                <a:pos x="connsiteX3-7" y="connsiteY3-8"/>
              </a:cxn>
            </a:cxnLst>
            <a:rect l="l" t="t" r="r" b="b"/>
            <a:pathLst>
              <a:path w="2266953" h="790574">
                <a:moveTo>
                  <a:pt x="0" y="761999"/>
                </a:moveTo>
                <a:lnTo>
                  <a:pt x="1123950" y="0"/>
                </a:lnTo>
                <a:lnTo>
                  <a:pt x="2266953" y="790574"/>
                </a:lnTo>
                <a:lnTo>
                  <a:pt x="0" y="76199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文本框 8"/>
          <p:cNvSpPr txBox="1"/>
          <p:nvPr/>
        </p:nvSpPr>
        <p:spPr>
          <a:xfrm>
            <a:off x="4062036" y="2567280"/>
            <a:ext cx="3653589" cy="762000"/>
          </a:xfrm>
          <a:prstGeom prst="rect">
            <a:avLst/>
          </a:prstGeom>
          <a:noFill/>
        </p:spPr>
        <p:txBody>
          <a:bodyPr wrap="square" rtlCol="0">
            <a:spAutoFit/>
          </a:bodyPr>
          <a:lstStyle/>
          <a:p>
            <a:r>
              <a:rPr lang="en-US" altLang="zh-CN" sz="4400" dirty="0">
                <a:solidFill>
                  <a:srgbClr val="3A3A3A"/>
                </a:solidFill>
                <a:latin typeface="黑体" panose="02010600030101010101" charset="-122"/>
                <a:ea typeface="黑体" panose="02010600030101010101" charset="-122"/>
              </a:rPr>
              <a:t>此处添加标题</a:t>
            </a:r>
          </a:p>
        </p:txBody>
      </p:sp>
      <p:sp>
        <p:nvSpPr>
          <p:cNvPr id="10" name="文本框 9"/>
          <p:cNvSpPr txBox="1"/>
          <p:nvPr/>
        </p:nvSpPr>
        <p:spPr>
          <a:xfrm>
            <a:off x="3955093" y="3195933"/>
            <a:ext cx="3116844" cy="457200"/>
          </a:xfrm>
          <a:prstGeom prst="rect">
            <a:avLst/>
          </a:prstGeom>
          <a:noFill/>
        </p:spPr>
        <p:txBody>
          <a:bodyPr wrap="square" rtlCol="0">
            <a:spAutoFit/>
          </a:bodyPr>
          <a:lstStyle/>
          <a:p>
            <a:pPr algn="ctr"/>
            <a:r>
              <a:rPr lang="en-US" altLang="zh-CN" sz="2400" dirty="0">
                <a:latin typeface="黑体" panose="02010600030101010101" charset="-122"/>
                <a:ea typeface="黑体" panose="02010600030101010101" charset="-122"/>
              </a:rPr>
              <a:t>单击此处添加标题</a:t>
            </a:r>
          </a:p>
        </p:txBody>
      </p:sp>
      <p:sp>
        <p:nvSpPr>
          <p:cNvPr id="11" name="文本框 10"/>
          <p:cNvSpPr txBox="1"/>
          <p:nvPr/>
        </p:nvSpPr>
        <p:spPr>
          <a:xfrm>
            <a:off x="7169944" y="3504661"/>
            <a:ext cx="4583906" cy="1437640"/>
          </a:xfrm>
          <a:prstGeom prst="rect">
            <a:avLst/>
          </a:prstGeom>
          <a:noFill/>
        </p:spPr>
        <p:txBody>
          <a:bodyPr wrap="square" rtlCol="0">
            <a:spAutoFit/>
          </a:bodyPr>
          <a:lstStyle/>
          <a:p>
            <a:pPr algn="just">
              <a:lnSpc>
                <a:spcPct val="130000"/>
              </a:lnSpc>
            </a:pPr>
            <a:r>
              <a:rPr lang="en-US" altLang="zh-CN" sz="17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2" name="文本框 11"/>
          <p:cNvSpPr txBox="1"/>
          <p:nvPr/>
        </p:nvSpPr>
        <p:spPr>
          <a:xfrm>
            <a:off x="7267951" y="4877344"/>
            <a:ext cx="4431506" cy="396240"/>
          </a:xfrm>
          <a:prstGeom prst="rect">
            <a:avLst/>
          </a:prstGeom>
          <a:solidFill>
            <a:srgbClr val="3A3A3A"/>
          </a:solidFill>
        </p:spPr>
        <p:txBody>
          <a:bodyPr wrap="square" rtlCol="0">
            <a:spAutoFit/>
          </a:bodyPr>
          <a:lstStyle/>
          <a:p>
            <a:pPr algn="ctr"/>
            <a:r>
              <a:rPr lang="en-US" altLang="zh-CN" sz="2000" dirty="0">
                <a:solidFill>
                  <a:schemeClr val="bg1"/>
                </a:solidFill>
                <a:latin typeface="黑体" panose="02010600030101010101" charset="-122"/>
                <a:ea typeface="黑体" panose="02010600030101010101" charset="-122"/>
              </a:rPr>
              <a:t>单击此处添加标题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04925" y="1526934"/>
            <a:ext cx="1476375" cy="678815"/>
          </a:xfrm>
          <a:prstGeom prst="rect">
            <a:avLst/>
          </a:prstGeom>
          <a:noFill/>
        </p:spPr>
        <p:txBody>
          <a:bodyPr wrap="square" rtlCol="0">
            <a:spAutoFit/>
          </a:bodyPr>
          <a:lstStyle/>
          <a:p>
            <a:r>
              <a:rPr lang="en-US" altLang="zh-CN" sz="3600" b="1" dirty="0" smtClean="0">
                <a:solidFill>
                  <a:srgbClr val="404040"/>
                </a:solidFill>
                <a:latin typeface="微软雅黑" panose="020B0503020204020204" charset="-122"/>
                <a:ea typeface="微软雅黑" panose="020B0503020204020204" charset="-122"/>
              </a:rPr>
              <a:t>标题</a:t>
            </a:r>
          </a:p>
        </p:txBody>
      </p:sp>
      <p:sp>
        <p:nvSpPr>
          <p:cNvPr id="7" name="文本框 6"/>
          <p:cNvSpPr txBox="1"/>
          <p:nvPr/>
        </p:nvSpPr>
        <p:spPr>
          <a:xfrm>
            <a:off x="1304925" y="2702193"/>
            <a:ext cx="1476375" cy="678815"/>
          </a:xfrm>
          <a:prstGeom prst="rect">
            <a:avLst/>
          </a:prstGeom>
          <a:noFill/>
        </p:spPr>
        <p:txBody>
          <a:bodyPr wrap="square" rtlCol="0">
            <a:spAutoFit/>
          </a:bodyPr>
          <a:lstStyle/>
          <a:p>
            <a:r>
              <a:rPr lang="en-US" altLang="zh-CN" sz="3600" b="1" dirty="0" smtClean="0">
                <a:solidFill>
                  <a:srgbClr val="404040"/>
                </a:solidFill>
                <a:latin typeface="微软雅黑" panose="020B0503020204020204" charset="-122"/>
                <a:ea typeface="微软雅黑" panose="020B0503020204020204" charset="-122"/>
              </a:rPr>
              <a:t>标题</a:t>
            </a:r>
          </a:p>
        </p:txBody>
      </p:sp>
      <p:sp>
        <p:nvSpPr>
          <p:cNvPr id="8" name="文本框 7"/>
          <p:cNvSpPr txBox="1"/>
          <p:nvPr/>
        </p:nvSpPr>
        <p:spPr>
          <a:xfrm>
            <a:off x="1304925" y="3808886"/>
            <a:ext cx="1476375" cy="678815"/>
          </a:xfrm>
          <a:prstGeom prst="rect">
            <a:avLst/>
          </a:prstGeom>
          <a:noFill/>
        </p:spPr>
        <p:txBody>
          <a:bodyPr wrap="square" rtlCol="0">
            <a:spAutoFit/>
          </a:bodyPr>
          <a:lstStyle/>
          <a:p>
            <a:r>
              <a:rPr lang="en-US" altLang="zh-CN" sz="3600" b="1" dirty="0" smtClean="0">
                <a:solidFill>
                  <a:srgbClr val="404040"/>
                </a:solidFill>
                <a:latin typeface="微软雅黑" panose="020B0503020204020204" charset="-122"/>
                <a:ea typeface="微软雅黑" panose="020B0503020204020204" charset="-122"/>
              </a:rPr>
              <a:t>标题</a:t>
            </a:r>
          </a:p>
        </p:txBody>
      </p:sp>
      <p:sp>
        <p:nvSpPr>
          <p:cNvPr id="9" name="文本框 8"/>
          <p:cNvSpPr txBox="1"/>
          <p:nvPr/>
        </p:nvSpPr>
        <p:spPr>
          <a:xfrm>
            <a:off x="1304925" y="4979449"/>
            <a:ext cx="1476375" cy="678815"/>
          </a:xfrm>
          <a:prstGeom prst="rect">
            <a:avLst/>
          </a:prstGeom>
          <a:noFill/>
        </p:spPr>
        <p:txBody>
          <a:bodyPr wrap="square" rtlCol="0">
            <a:spAutoFit/>
          </a:bodyPr>
          <a:lstStyle/>
          <a:p>
            <a:r>
              <a:rPr lang="en-US" altLang="zh-CN" sz="3600" b="1" dirty="0" smtClean="0">
                <a:solidFill>
                  <a:srgbClr val="404040"/>
                </a:solidFill>
                <a:latin typeface="微软雅黑" panose="020B0503020204020204" charset="-122"/>
                <a:ea typeface="微软雅黑" panose="020B0503020204020204" charset="-122"/>
              </a:rPr>
              <a:t>标题</a:t>
            </a:r>
          </a:p>
        </p:txBody>
      </p:sp>
      <p:sp>
        <p:nvSpPr>
          <p:cNvPr id="10" name="文本框 9"/>
          <p:cNvSpPr txBox="1"/>
          <p:nvPr/>
        </p:nvSpPr>
        <p:spPr>
          <a:xfrm>
            <a:off x="1304925" y="2107297"/>
            <a:ext cx="1476375" cy="352425"/>
          </a:xfrm>
          <a:prstGeom prst="rect">
            <a:avLst/>
          </a:prstGeom>
          <a:noFill/>
        </p:spPr>
        <p:txBody>
          <a:bodyPr wrap="square" rtlCol="0">
            <a:spAutoFit/>
          </a:bodyPr>
          <a:lstStyle/>
          <a:p>
            <a:r>
              <a:rPr lang="en-US" altLang="zh-CN" sz="1600" dirty="0" smtClean="0">
                <a:latin typeface="微软雅黑" panose="020B0503020204020204" charset="-122"/>
                <a:ea typeface="微软雅黑" panose="020B0503020204020204" charset="-122"/>
              </a:rPr>
              <a:t>添加标题</a:t>
            </a:r>
          </a:p>
        </p:txBody>
      </p:sp>
      <p:sp>
        <p:nvSpPr>
          <p:cNvPr id="11" name="文本框 10"/>
          <p:cNvSpPr txBox="1"/>
          <p:nvPr/>
        </p:nvSpPr>
        <p:spPr>
          <a:xfrm>
            <a:off x="1304925" y="3282556"/>
            <a:ext cx="1476375" cy="352425"/>
          </a:xfrm>
          <a:prstGeom prst="rect">
            <a:avLst/>
          </a:prstGeom>
          <a:noFill/>
        </p:spPr>
        <p:txBody>
          <a:bodyPr wrap="square" rtlCol="0">
            <a:spAutoFit/>
          </a:bodyPr>
          <a:lstStyle/>
          <a:p>
            <a:r>
              <a:rPr lang="en-US" altLang="zh-CN" sz="1600" dirty="0" smtClean="0">
                <a:latin typeface="微软雅黑" panose="020B0503020204020204" charset="-122"/>
                <a:ea typeface="微软雅黑" panose="020B0503020204020204" charset="-122"/>
              </a:rPr>
              <a:t>添加标题</a:t>
            </a:r>
          </a:p>
        </p:txBody>
      </p:sp>
      <p:sp>
        <p:nvSpPr>
          <p:cNvPr id="12" name="文本框 11"/>
          <p:cNvSpPr txBox="1"/>
          <p:nvPr/>
        </p:nvSpPr>
        <p:spPr>
          <a:xfrm>
            <a:off x="1304925" y="4394964"/>
            <a:ext cx="1476375" cy="352425"/>
          </a:xfrm>
          <a:prstGeom prst="rect">
            <a:avLst/>
          </a:prstGeom>
          <a:noFill/>
        </p:spPr>
        <p:txBody>
          <a:bodyPr wrap="square" rtlCol="0">
            <a:spAutoFit/>
          </a:bodyPr>
          <a:lstStyle/>
          <a:p>
            <a:r>
              <a:rPr lang="en-US" altLang="zh-CN" sz="1600" dirty="0" smtClean="0">
                <a:latin typeface="微软雅黑" panose="020B0503020204020204" charset="-122"/>
                <a:ea typeface="微软雅黑" panose="020B0503020204020204" charset="-122"/>
              </a:rPr>
              <a:t>添加标题</a:t>
            </a:r>
          </a:p>
        </p:txBody>
      </p:sp>
      <p:sp>
        <p:nvSpPr>
          <p:cNvPr id="13" name="文本框 12"/>
          <p:cNvSpPr txBox="1"/>
          <p:nvPr/>
        </p:nvSpPr>
        <p:spPr>
          <a:xfrm>
            <a:off x="1304925" y="5565527"/>
            <a:ext cx="1476375" cy="352425"/>
          </a:xfrm>
          <a:prstGeom prst="rect">
            <a:avLst/>
          </a:prstGeom>
          <a:noFill/>
        </p:spPr>
        <p:txBody>
          <a:bodyPr wrap="square" rtlCol="0">
            <a:spAutoFit/>
          </a:bodyPr>
          <a:lstStyle/>
          <a:p>
            <a:r>
              <a:rPr lang="en-US" altLang="zh-CN" sz="1600" dirty="0" smtClean="0">
                <a:latin typeface="微软雅黑" panose="020B0503020204020204" charset="-122"/>
                <a:ea typeface="微软雅黑" panose="020B0503020204020204" charset="-122"/>
              </a:rPr>
              <a:t>添加标题</a:t>
            </a:r>
          </a:p>
        </p:txBody>
      </p:sp>
      <p:sp>
        <p:nvSpPr>
          <p:cNvPr id="14" name="矩形 13"/>
          <p:cNvSpPr/>
          <p:nvPr/>
        </p:nvSpPr>
        <p:spPr>
          <a:xfrm>
            <a:off x="447675" y="2701925"/>
            <a:ext cx="857250" cy="857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34450" y="1558925"/>
            <a:ext cx="2844800" cy="4286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请在此粘贴或者输入您的文字内容请在此粘贴或者输入您的文字内容请在此粘贴或者输入您的文字内容请在此粘贴或者输入您的文字内容请在此粘贴或者输入您的文字内容请在此粘贴或者输入您的文字内容</a:t>
            </a:r>
          </a:p>
        </p:txBody>
      </p:sp>
      <p:sp>
        <p:nvSpPr>
          <p:cNvPr id="17" name="矩形 16"/>
          <p:cNvSpPr/>
          <p:nvPr/>
        </p:nvSpPr>
        <p:spPr>
          <a:xfrm>
            <a:off x="447675" y="1558925"/>
            <a:ext cx="857250" cy="857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7675" y="3844925"/>
            <a:ext cx="857250" cy="857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7675" y="4987925"/>
            <a:ext cx="857250" cy="857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a:spLocks noChangeAspect="1"/>
          </p:cNvSpPr>
          <p:nvPr/>
        </p:nvSpPr>
        <p:spPr>
          <a:xfrm>
            <a:off x="669455" y="1807550"/>
            <a:ext cx="413690" cy="360000"/>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a:off x="707150" y="4093550"/>
            <a:ext cx="334162" cy="360000"/>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a:spLocks noChangeAspect="1"/>
          </p:cNvSpPr>
          <p:nvPr/>
        </p:nvSpPr>
        <p:spPr>
          <a:xfrm>
            <a:off x="700738" y="5236550"/>
            <a:ext cx="351123" cy="360000"/>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a:spLocks noChangeAspect="1"/>
          </p:cNvSpPr>
          <p:nvPr/>
        </p:nvSpPr>
        <p:spPr>
          <a:xfrm>
            <a:off x="686031" y="2950550"/>
            <a:ext cx="364369" cy="360000"/>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61780" y="1493761"/>
            <a:ext cx="2889720" cy="1005840"/>
          </a:xfrm>
          <a:prstGeom prst="rect">
            <a:avLst/>
          </a:prstGeom>
          <a:noFill/>
        </p:spPr>
        <p:txBody>
          <a:bodyPr wrap="square" rtlCol="0">
            <a:spAutoFit/>
          </a:bodyPr>
          <a:lstStyle/>
          <a:p>
            <a:pPr>
              <a:lnSpc>
                <a:spcPct val="125000"/>
              </a:lnSpc>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25" name="文本框 24"/>
          <p:cNvSpPr txBox="1"/>
          <p:nvPr/>
        </p:nvSpPr>
        <p:spPr>
          <a:xfrm>
            <a:off x="2761780" y="2634090"/>
            <a:ext cx="2889720" cy="1005840"/>
          </a:xfrm>
          <a:prstGeom prst="rect">
            <a:avLst/>
          </a:prstGeom>
          <a:noFill/>
        </p:spPr>
        <p:txBody>
          <a:bodyPr wrap="square" rtlCol="0">
            <a:spAutoFit/>
          </a:bodyPr>
          <a:lstStyle/>
          <a:p>
            <a:pPr>
              <a:lnSpc>
                <a:spcPct val="125000"/>
              </a:lnSpc>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26" name="文本框 25"/>
          <p:cNvSpPr txBox="1"/>
          <p:nvPr/>
        </p:nvSpPr>
        <p:spPr>
          <a:xfrm>
            <a:off x="2761780" y="3774419"/>
            <a:ext cx="2889720" cy="1005840"/>
          </a:xfrm>
          <a:prstGeom prst="rect">
            <a:avLst/>
          </a:prstGeom>
          <a:noFill/>
        </p:spPr>
        <p:txBody>
          <a:bodyPr wrap="square" rtlCol="0">
            <a:spAutoFit/>
          </a:bodyPr>
          <a:lstStyle/>
          <a:p>
            <a:pPr>
              <a:lnSpc>
                <a:spcPct val="125000"/>
              </a:lnSpc>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27" name="文本框 26"/>
          <p:cNvSpPr txBox="1"/>
          <p:nvPr/>
        </p:nvSpPr>
        <p:spPr>
          <a:xfrm>
            <a:off x="2761780" y="4914747"/>
            <a:ext cx="2889720" cy="1005840"/>
          </a:xfrm>
          <a:prstGeom prst="rect">
            <a:avLst/>
          </a:prstGeom>
          <a:noFill/>
        </p:spPr>
        <p:txBody>
          <a:bodyPr wrap="square" rtlCol="0">
            <a:spAutoFit/>
          </a:bodyPr>
          <a:lstStyle/>
          <a:p>
            <a:pPr>
              <a:lnSpc>
                <a:spcPct val="125000"/>
              </a:lnSpc>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28" name="Rectangle 44"/>
          <p:cNvSpPr/>
          <p:nvPr/>
        </p:nvSpPr>
        <p:spPr>
          <a:xfrm>
            <a:off x="6108700" y="1558925"/>
            <a:ext cx="2825750" cy="4286250"/>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childTnLst>
                                </p:cTn>
                              </p:par>
                            </p:childTnLst>
                          </p:cTn>
                        </p:par>
                        <p:par>
                          <p:cTn id="11" fill="hold">
                            <p:stCondLst>
                              <p:cond delay="10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p:tgtEl>
                                          <p:spTgt spid="6"/>
                                        </p:tgtEl>
                                        <p:attrNameLst>
                                          <p:attrName>ppt_x</p:attrName>
                                        </p:attrNameLst>
                                      </p:cBhvr>
                                      <p:tavLst>
                                        <p:tav tm="0">
                                          <p:val>
                                            <p:strVal val="#ppt_x-#ppt_w*1.125000"/>
                                          </p:val>
                                        </p:tav>
                                        <p:tav tm="100000">
                                          <p:val>
                                            <p:strVal val="#ppt_x"/>
                                          </p:val>
                                        </p:tav>
                                      </p:tavLst>
                                    </p:anim>
                                    <p:animEffect transition="in" filter="wipe(right)">
                                      <p:cBhvr>
                                        <p:cTn id="15" dur="10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345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childTnLst>
                          </p:cTn>
                        </p:par>
                        <p:par>
                          <p:cTn id="31" fill="hold">
                            <p:stCondLst>
                              <p:cond delay="445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p:tgtEl>
                                          <p:spTgt spid="7"/>
                                        </p:tgtEl>
                                        <p:attrNameLst>
                                          <p:attrName>ppt_x</p:attrName>
                                        </p:attrNameLst>
                                      </p:cBhvr>
                                      <p:tavLst>
                                        <p:tav tm="0">
                                          <p:val>
                                            <p:strVal val="#ppt_x-#ppt_w*1.125000"/>
                                          </p:val>
                                        </p:tav>
                                        <p:tav tm="100000">
                                          <p:val>
                                            <p:strVal val="#ppt_x"/>
                                          </p:val>
                                        </p:tav>
                                      </p:tavLst>
                                    </p:anim>
                                    <p:animEffect transition="in" filter="wipe(right)">
                                      <p:cBhvr>
                                        <p:cTn id="35" dur="1000"/>
                                        <p:tgtEl>
                                          <p:spTgt spid="7"/>
                                        </p:tgtEl>
                                      </p:cBhvr>
                                    </p:animEffect>
                                  </p:childTnLst>
                                </p:cTn>
                              </p:par>
                            </p:childTnLst>
                          </p:cTn>
                        </p:par>
                        <p:par>
                          <p:cTn id="36" fill="hold">
                            <p:stCondLst>
                              <p:cond delay="545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95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7899"/>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childTnLst>
                                </p:cTn>
                              </p:par>
                            </p:childTnLst>
                          </p:cTn>
                        </p:par>
                        <p:par>
                          <p:cTn id="51" fill="hold">
                            <p:stCondLst>
                              <p:cond delay="8899"/>
                            </p:stCondLst>
                            <p:childTnLst>
                              <p:par>
                                <p:cTn id="52" presetID="1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1000"/>
                                        <p:tgtEl>
                                          <p:spTgt spid="8"/>
                                        </p:tgtEl>
                                        <p:attrNameLst>
                                          <p:attrName>ppt_x</p:attrName>
                                        </p:attrNameLst>
                                      </p:cBhvr>
                                      <p:tavLst>
                                        <p:tav tm="0">
                                          <p:val>
                                            <p:strVal val="#ppt_x-#ppt_w*1.125000"/>
                                          </p:val>
                                        </p:tav>
                                        <p:tav tm="100000">
                                          <p:val>
                                            <p:strVal val="#ppt_x"/>
                                          </p:val>
                                        </p:tav>
                                      </p:tavLst>
                                    </p:anim>
                                    <p:animEffect transition="in" filter="wipe(right)">
                                      <p:cBhvr>
                                        <p:cTn id="55" dur="1000"/>
                                        <p:tgtEl>
                                          <p:spTgt spid="8"/>
                                        </p:tgtEl>
                                      </p:cBhvr>
                                    </p:animEffect>
                                  </p:childTnLst>
                                </p:cTn>
                              </p:par>
                            </p:childTnLst>
                          </p:cTn>
                        </p:par>
                        <p:par>
                          <p:cTn id="56" fill="hold">
                            <p:stCondLst>
                              <p:cond delay="9899"/>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10399"/>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p:stCondLst>
                              <p:cond delay="12349"/>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childTnLst>
                                </p:cTn>
                              </p:par>
                            </p:childTnLst>
                          </p:cTn>
                        </p:par>
                        <p:par>
                          <p:cTn id="71" fill="hold">
                            <p:stCondLst>
                              <p:cond delay="13349"/>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1000"/>
                                        <p:tgtEl>
                                          <p:spTgt spid="9"/>
                                        </p:tgtEl>
                                        <p:attrNameLst>
                                          <p:attrName>ppt_x</p:attrName>
                                        </p:attrNameLst>
                                      </p:cBhvr>
                                      <p:tavLst>
                                        <p:tav tm="0">
                                          <p:val>
                                            <p:strVal val="#ppt_x-#ppt_w*1.125000"/>
                                          </p:val>
                                        </p:tav>
                                        <p:tav tm="100000">
                                          <p:val>
                                            <p:strVal val="#ppt_x"/>
                                          </p:val>
                                        </p:tav>
                                      </p:tavLst>
                                    </p:anim>
                                    <p:animEffect transition="in" filter="wipe(right)">
                                      <p:cBhvr>
                                        <p:cTn id="75" dur="1000"/>
                                        <p:tgtEl>
                                          <p:spTgt spid="9"/>
                                        </p:tgtEl>
                                      </p:cBhvr>
                                    </p:animEffect>
                                  </p:childTnLst>
                                </p:cTn>
                              </p:par>
                            </p:childTnLst>
                          </p:cTn>
                        </p:par>
                        <p:par>
                          <p:cTn id="76" fill="hold">
                            <p:stCondLst>
                              <p:cond delay="14349"/>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par>
                          <p:cTn id="80" fill="hold">
                            <p:stCondLst>
                              <p:cond delay="14849"/>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16"/>
                                        </p:tgtEl>
                                        <p:attrNameLst>
                                          <p:attrName>style.visibility</p:attrName>
                                        </p:attrNameLst>
                                      </p:cBhvr>
                                      <p:to>
                                        <p:strVal val="visible"/>
                                      </p:to>
                                    </p:set>
                                    <p:animEffect transition="in" filter="wipe(right)">
                                      <p:cBhvr>
                                        <p:cTn id="86" dur="1000"/>
                                        <p:tgtEl>
                                          <p:spTgt spid="16"/>
                                        </p:tgtEl>
                                      </p:cBhvr>
                                    </p:animEffect>
                                  </p:childTnLst>
                                </p:cTn>
                              </p:par>
                            </p:childTnLst>
                          </p:cTn>
                        </p:par>
                        <p:par>
                          <p:cTn id="87" fill="hold">
                            <p:stCondLst>
                              <p:cond delay="16799"/>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p:bldP spid="25" grpId="0"/>
      <p:bldP spid="26" grpId="0"/>
      <p:bldP spid="27" grpId="0"/>
      <p:bldP spid="2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13515" y="1694275"/>
            <a:ext cx="5378034" cy="3657284"/>
            <a:chOff x="699545" y="1816830"/>
            <a:chExt cx="5378034" cy="3657284"/>
          </a:xfrm>
        </p:grpSpPr>
        <p:pic>
          <p:nvPicPr>
            <p:cNvPr id="69" name="图片 68"/>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2" name="任意多边形 1"/>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127517" y="2753965"/>
              <a:ext cx="1735004" cy="2720149"/>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6445017" y="3170481"/>
            <a:ext cx="4801064" cy="1752600"/>
          </a:xfrm>
          <a:prstGeom prst="rect">
            <a:avLst/>
          </a:prstGeom>
          <a:noFill/>
        </p:spPr>
        <p:txBody>
          <a:bodyPr wrap="square" rtlCol="0">
            <a:spAutoFit/>
          </a:bodyPr>
          <a:lstStyle/>
          <a:p>
            <a:pPr algn="just">
              <a:lnSpc>
                <a:spcPct val="130000"/>
              </a:lnSpc>
            </a:pPr>
            <a:r>
              <a:rPr lang="en-US" altLang="zh-CN" sz="14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9" name="文本框 88"/>
          <p:cNvSpPr txBox="1"/>
          <p:nvPr/>
        </p:nvSpPr>
        <p:spPr>
          <a:xfrm>
            <a:off x="6445017" y="2834391"/>
            <a:ext cx="2470383" cy="426720"/>
          </a:xfrm>
          <a:prstGeom prst="rect">
            <a:avLst/>
          </a:prstGeom>
          <a:noFill/>
        </p:spPr>
        <p:txBody>
          <a:bodyPr wrap="square" rtlCol="0">
            <a:spAutoFit/>
          </a:bodyPr>
          <a:lstStyle/>
          <a:p>
            <a:r>
              <a:rPr lang="en-US" altLang="zh-CN" sz="2200" dirty="0">
                <a:latin typeface="黑体" panose="02010600030101010101" charset="-122"/>
                <a:ea typeface="黑体" panose="02010600030101010101" charset="-122"/>
              </a:rPr>
              <a:t>此处添加标题</a:t>
            </a:r>
          </a:p>
        </p:txBody>
      </p:sp>
      <p:cxnSp>
        <p:nvCxnSpPr>
          <p:cNvPr id="93" name="直接连接符 92"/>
          <p:cNvCxnSpPr/>
          <p:nvPr/>
        </p:nvCxnSpPr>
        <p:spPr>
          <a:xfrm>
            <a:off x="10437495" y="4963231"/>
            <a:ext cx="653121" cy="0"/>
          </a:xfrm>
          <a:prstGeom prst="line">
            <a:avLst/>
          </a:prstGeom>
          <a:ln w="22225">
            <a:solidFill>
              <a:srgbClr val="656565"/>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8830309" y="2498491"/>
            <a:ext cx="580145" cy="580145"/>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96"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98" name="组合 97"/>
          <p:cNvGrpSpPr/>
          <p:nvPr/>
        </p:nvGrpSpPr>
        <p:grpSpPr>
          <a:xfrm>
            <a:off x="9670901" y="2498491"/>
            <a:ext cx="580145" cy="580145"/>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0"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2" name="组合 101"/>
          <p:cNvGrpSpPr/>
          <p:nvPr/>
        </p:nvGrpSpPr>
        <p:grpSpPr>
          <a:xfrm>
            <a:off x="10511493" y="2498491"/>
            <a:ext cx="579123" cy="580145"/>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6" name="组合 105"/>
          <p:cNvGrpSpPr/>
          <p:nvPr/>
        </p:nvGrpSpPr>
        <p:grpSpPr>
          <a:xfrm>
            <a:off x="6414537" y="2219281"/>
            <a:ext cx="2013683" cy="769441"/>
            <a:chOff x="327660" y="2450706"/>
            <a:chExt cx="2013683" cy="769441"/>
          </a:xfrm>
        </p:grpSpPr>
        <p:sp>
          <p:nvSpPr>
            <p:cNvPr id="107" name="文本框 106"/>
            <p:cNvSpPr txBox="1"/>
            <p:nvPr/>
          </p:nvSpPr>
          <p:spPr>
            <a:xfrm>
              <a:off x="550468" y="2450706"/>
              <a:ext cx="1790875" cy="769441"/>
            </a:xfrm>
            <a:prstGeom prst="rect">
              <a:avLst/>
            </a:prstGeom>
            <a:noFill/>
          </p:spPr>
          <p:txBody>
            <a:bodyPr wrap="none" rtlCol="0">
              <a:spAutoFit/>
            </a:bodyPr>
            <a:lstStyle/>
            <a:p>
              <a:r>
                <a:rPr lang="en-US" altLang="zh-CN" sz="4400" dirty="0">
                  <a:solidFill>
                    <a:sysClr val="windowText" lastClr="000000"/>
                  </a:solidFill>
                </a:rPr>
                <a:t>64,500</a:t>
              </a:r>
              <a:endParaRPr lang="zh-CN" altLang="en-US" sz="4400" dirty="0">
                <a:solidFill>
                  <a:sysClr val="windowText" lastClr="000000"/>
                </a:solidFill>
              </a:endParaRPr>
            </a:p>
          </p:txBody>
        </p:sp>
        <p:sp>
          <p:nvSpPr>
            <p:cNvPr id="108" name="文本框 107"/>
            <p:cNvSpPr txBox="1"/>
            <p:nvPr/>
          </p:nvSpPr>
          <p:spPr>
            <a:xfrm>
              <a:off x="327660" y="2468904"/>
              <a:ext cx="373820" cy="523220"/>
            </a:xfrm>
            <a:prstGeom prst="rect">
              <a:avLst/>
            </a:prstGeom>
            <a:noFill/>
          </p:spPr>
          <p:txBody>
            <a:bodyPr wrap="none" rtlCol="0">
              <a:spAutoFit/>
            </a:bodyPr>
            <a:lstStyle/>
            <a:p>
              <a:r>
                <a:rPr lang="en-US" altLang="zh-CN" sz="2800" dirty="0">
                  <a:solidFill>
                    <a:sysClr val="windowText" lastClr="000000"/>
                  </a:solidFill>
                </a:rPr>
                <a:t>$</a:t>
              </a:r>
              <a:endParaRPr lang="zh-CN" altLang="en-US" sz="2800" dirty="0">
                <a:solidFill>
                  <a:sysClr val="windowText" lastClr="000000"/>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4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3"/>
          <p:cNvSpPr/>
          <p:nvPr/>
        </p:nvSpPr>
        <p:spPr>
          <a:xfrm>
            <a:off x="0" y="1628065"/>
            <a:ext cx="33147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7" name="Rectangle 29"/>
          <p:cNvSpPr/>
          <p:nvPr/>
        </p:nvSpPr>
        <p:spPr>
          <a:xfrm>
            <a:off x="3462500" y="4264409"/>
            <a:ext cx="8729500" cy="9144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a:t>
            </a:r>
          </a:p>
        </p:txBody>
      </p:sp>
      <p:sp>
        <p:nvSpPr>
          <p:cNvPr id="8" name="Rectangle 18"/>
          <p:cNvSpPr/>
          <p:nvPr/>
        </p:nvSpPr>
        <p:spPr>
          <a:xfrm>
            <a:off x="6662901" y="1627626"/>
            <a:ext cx="3123546" cy="2535183"/>
          </a:xfrm>
          <a:prstGeom prst="rect">
            <a:avLst/>
          </a:prstGeom>
          <a:solidFill>
            <a:srgbClr val="6565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en-US" sz="1600" dirty="0" smtClean="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smtClean="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smtClean="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smtClean="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smtClean="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smtClean="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smtClean="0">
                <a:latin typeface="微软雅黑" panose="020B0503020204020204" charset="-122"/>
                <a:ea typeface="微软雅黑" panose="020B0503020204020204" charset="-122"/>
              </a:rPr>
              <a:t>单击此处添加标题</a:t>
            </a:r>
          </a:p>
        </p:txBody>
      </p:sp>
      <p:sp>
        <p:nvSpPr>
          <p:cNvPr id="9" name="Rectangle 44"/>
          <p:cNvSpPr/>
          <p:nvPr/>
        </p:nvSpPr>
        <p:spPr>
          <a:xfrm>
            <a:off x="3462500" y="1627626"/>
            <a:ext cx="3052601" cy="2535183"/>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0" name="矩形 9"/>
          <p:cNvSpPr/>
          <p:nvPr/>
        </p:nvSpPr>
        <p:spPr>
          <a:xfrm>
            <a:off x="311778" y="2940970"/>
            <a:ext cx="3150722" cy="1615440"/>
          </a:xfrm>
          <a:prstGeom prst="rect">
            <a:avLst/>
          </a:prstGeom>
        </p:spPr>
        <p:txBody>
          <a:bodyPr wrap="square">
            <a:spAutoFit/>
          </a:bodyPr>
          <a:lstStyle/>
          <a:p>
            <a:pPr marL="285750" indent="-285750">
              <a:lnSpc>
                <a:spcPct val="125000"/>
              </a:lnSpc>
              <a:buFont typeface="Wingdings" panose="05000000000000000000" pitchFamily="2" charset="2"/>
              <a:buChar char="n"/>
            </a:pPr>
            <a:r>
              <a:rPr lang="en-US" altLang="zh-CN" sz="1600" b="1" dirty="0" smtClean="0">
                <a:latin typeface="微软雅黑" panose="020B0503020204020204" charset="-122"/>
                <a:ea typeface="微软雅黑" panose="020B0503020204020204" charset="-122"/>
              </a:rPr>
              <a:t>单击此处添加标题</a:t>
            </a:r>
          </a:p>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a:t>
            </a:r>
          </a:p>
        </p:txBody>
      </p:sp>
      <p:sp>
        <p:nvSpPr>
          <p:cNvPr id="11" name="矩形 10"/>
          <p:cNvSpPr/>
          <p:nvPr/>
        </p:nvSpPr>
        <p:spPr>
          <a:xfrm>
            <a:off x="311778" y="4572186"/>
            <a:ext cx="3150722" cy="1615440"/>
          </a:xfrm>
          <a:prstGeom prst="rect">
            <a:avLst/>
          </a:prstGeom>
        </p:spPr>
        <p:txBody>
          <a:bodyPr wrap="square">
            <a:spAutoFit/>
          </a:bodyPr>
          <a:lstStyle/>
          <a:p>
            <a:pPr marL="285750" indent="-285750">
              <a:lnSpc>
                <a:spcPct val="125000"/>
              </a:lnSpc>
              <a:buFont typeface="Wingdings" panose="05000000000000000000" pitchFamily="2" charset="2"/>
              <a:buChar char="n"/>
            </a:pPr>
            <a:r>
              <a:rPr lang="en-US" altLang="zh-CN" sz="1600" b="1" dirty="0" smtClean="0">
                <a:latin typeface="微软雅黑" panose="020B0503020204020204" charset="-122"/>
                <a:ea typeface="微软雅黑" panose="020B0503020204020204" charset="-122"/>
              </a:rPr>
              <a:t>单击此处添加标题</a:t>
            </a:r>
          </a:p>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3599"/>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99"/>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599"/>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rgbClr val="404040"/>
                </a:solidFill>
                <a:latin typeface="黑体" panose="02010600030101010101" charset="-122"/>
                <a:ea typeface="黑体" panose="0201060003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grpSp>
        <p:nvGrpSpPr>
          <p:cNvPr id="2" name="组合 1"/>
          <p:cNvGrpSpPr/>
          <p:nvPr/>
        </p:nvGrpSpPr>
        <p:grpSpPr>
          <a:xfrm>
            <a:off x="1577340" y="1879600"/>
            <a:ext cx="1689680" cy="1676400"/>
            <a:chOff x="797560" y="1739900"/>
            <a:chExt cx="2355311" cy="2336800"/>
          </a:xfrm>
        </p:grpSpPr>
        <p:sp>
          <p:nvSpPr>
            <p:cNvPr id="6" name="椭圆 5"/>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22" name="椭圆 21"/>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grpSp>
      <p:cxnSp>
        <p:nvCxnSpPr>
          <p:cNvPr id="7" name="直接连接符 6"/>
          <p:cNvCxnSpPr>
            <a:stCxn id="6" idx="5"/>
          </p:cNvCxnSpPr>
          <p:nvPr/>
        </p:nvCxnSpPr>
        <p:spPr>
          <a:xfrm>
            <a:off x="3008237" y="3310497"/>
            <a:ext cx="988499" cy="666926"/>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568949" y="2931335"/>
            <a:ext cx="1099473" cy="810030"/>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5"/>
          </p:cNvCxnSpPr>
          <p:nvPr/>
        </p:nvCxnSpPr>
        <p:spPr>
          <a:xfrm>
            <a:off x="8007896" y="3306632"/>
            <a:ext cx="921916" cy="755104"/>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sp>
        <p:nvSpPr>
          <p:cNvPr id="54" name="KSO_Shape"/>
          <p:cNvSpPr>
            <a:spLocks noChangeArrowheads="1"/>
          </p:cNvSpPr>
          <p:nvPr/>
        </p:nvSpPr>
        <p:spPr bwMode="auto">
          <a:xfrm>
            <a:off x="2126343" y="2420006"/>
            <a:ext cx="544286" cy="53703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nvGrpSpPr>
          <p:cNvPr id="33" name="组合 32"/>
          <p:cNvGrpSpPr/>
          <p:nvPr/>
        </p:nvGrpSpPr>
        <p:grpSpPr>
          <a:xfrm>
            <a:off x="3778529" y="3297806"/>
            <a:ext cx="2133600" cy="2133600"/>
            <a:chOff x="797560" y="1739900"/>
            <a:chExt cx="2336800" cy="2336800"/>
          </a:xfrm>
        </p:grpSpPr>
        <p:sp>
          <p:nvSpPr>
            <p:cNvPr id="37" name="椭圆 36"/>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39" name="椭圆 38"/>
            <p:cNvSpPr/>
            <p:nvPr/>
          </p:nvSpPr>
          <p:spPr>
            <a:xfrm>
              <a:off x="942340" y="1778770"/>
              <a:ext cx="2153150" cy="2153150"/>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5" name="KSO_Shape"/>
          <p:cNvSpPr/>
          <p:nvPr/>
        </p:nvSpPr>
        <p:spPr bwMode="auto">
          <a:xfrm>
            <a:off x="4542413" y="3904735"/>
            <a:ext cx="826280" cy="7106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nvGrpSpPr>
          <p:cNvPr id="52" name="组合 51"/>
          <p:cNvGrpSpPr/>
          <p:nvPr/>
        </p:nvGrpSpPr>
        <p:grpSpPr>
          <a:xfrm>
            <a:off x="6580864" y="1879600"/>
            <a:ext cx="1671872" cy="1671872"/>
            <a:chOff x="6580864" y="1752600"/>
            <a:chExt cx="1671872" cy="1671872"/>
          </a:xfrm>
        </p:grpSpPr>
        <p:grpSp>
          <p:nvGrpSpPr>
            <p:cNvPr id="40" name="组合 39"/>
            <p:cNvGrpSpPr/>
            <p:nvPr/>
          </p:nvGrpSpPr>
          <p:grpSpPr>
            <a:xfrm>
              <a:off x="6580864" y="1752600"/>
              <a:ext cx="1671872" cy="1671872"/>
              <a:chOff x="797560" y="1739900"/>
              <a:chExt cx="2336800" cy="2336800"/>
            </a:xfrm>
          </p:grpSpPr>
          <p:sp>
            <p:nvSpPr>
              <p:cNvPr id="41" name="椭圆 40"/>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42" name="椭圆 41"/>
              <p:cNvSpPr/>
              <p:nvPr/>
            </p:nvSpPr>
            <p:spPr>
              <a:xfrm>
                <a:off x="858418" y="1864393"/>
                <a:ext cx="2192022" cy="2192021"/>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7" name="KSO_Shape"/>
            <p:cNvSpPr/>
            <p:nvPr/>
          </p:nvSpPr>
          <p:spPr bwMode="auto">
            <a:xfrm>
              <a:off x="7124913" y="2388157"/>
              <a:ext cx="635708" cy="45559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grpSp>
        <p:nvGrpSpPr>
          <p:cNvPr id="68" name="组合 67"/>
          <p:cNvGrpSpPr/>
          <p:nvPr/>
        </p:nvGrpSpPr>
        <p:grpSpPr>
          <a:xfrm>
            <a:off x="8763857" y="3562188"/>
            <a:ext cx="1869218" cy="1869218"/>
            <a:chOff x="8767031" y="3439379"/>
            <a:chExt cx="1869218" cy="1869218"/>
          </a:xfrm>
        </p:grpSpPr>
        <p:grpSp>
          <p:nvGrpSpPr>
            <p:cNvPr id="43" name="组合 42"/>
            <p:cNvGrpSpPr/>
            <p:nvPr/>
          </p:nvGrpSpPr>
          <p:grpSpPr>
            <a:xfrm>
              <a:off x="8767031" y="3439379"/>
              <a:ext cx="1869218" cy="1869218"/>
              <a:chOff x="797560" y="1739900"/>
              <a:chExt cx="2336800" cy="2336800"/>
            </a:xfrm>
          </p:grpSpPr>
          <p:sp>
            <p:nvSpPr>
              <p:cNvPr id="44" name="椭圆 43"/>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45" name="椭圆 44"/>
              <p:cNvSpPr/>
              <p:nvPr/>
            </p:nvSpPr>
            <p:spPr>
              <a:xfrm>
                <a:off x="942340" y="1884678"/>
                <a:ext cx="2192020" cy="2152382"/>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8" name="KSO_Shape"/>
            <p:cNvSpPr/>
            <p:nvPr/>
          </p:nvSpPr>
          <p:spPr>
            <a:xfrm>
              <a:off x="9435748" y="4043487"/>
              <a:ext cx="531784" cy="444928"/>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3A3A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404040"/>
                </a:solidFill>
                <a:latin typeface="黑体" panose="02010600030101010101" charset="-122"/>
                <a:ea typeface="黑体" panose="02010600030101010101" charset="-122"/>
              </a:endParaRPr>
            </a:p>
          </p:txBody>
        </p:sp>
      </p:grpSp>
      <p:sp>
        <p:nvSpPr>
          <p:cNvPr id="34" name="矩形 33"/>
          <p:cNvSpPr/>
          <p:nvPr/>
        </p:nvSpPr>
        <p:spPr>
          <a:xfrm>
            <a:off x="3773750" y="217047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35" name="文本框 34"/>
          <p:cNvSpPr txBox="1"/>
          <p:nvPr/>
        </p:nvSpPr>
        <p:spPr>
          <a:xfrm>
            <a:off x="3603667" y="247021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36" name="矩形 35"/>
          <p:cNvSpPr/>
          <p:nvPr/>
        </p:nvSpPr>
        <p:spPr>
          <a:xfrm>
            <a:off x="8802696" y="2341056"/>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38" name="文本框 37"/>
          <p:cNvSpPr txBox="1"/>
          <p:nvPr/>
        </p:nvSpPr>
        <p:spPr>
          <a:xfrm>
            <a:off x="8632613" y="2640798"/>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46" name="矩形 45"/>
          <p:cNvSpPr/>
          <p:nvPr/>
        </p:nvSpPr>
        <p:spPr>
          <a:xfrm>
            <a:off x="6248534" y="370890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48" name="文本框 47"/>
          <p:cNvSpPr txBox="1"/>
          <p:nvPr/>
        </p:nvSpPr>
        <p:spPr>
          <a:xfrm>
            <a:off x="6078451" y="400864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49" name="矩形 48"/>
          <p:cNvSpPr/>
          <p:nvPr/>
        </p:nvSpPr>
        <p:spPr>
          <a:xfrm>
            <a:off x="1255808" y="370890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51" name="文本框 50"/>
          <p:cNvSpPr txBox="1"/>
          <p:nvPr/>
        </p:nvSpPr>
        <p:spPr>
          <a:xfrm>
            <a:off x="1085725" y="400864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 89"/>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1325880"/>
            <a:ext cx="5364480" cy="50292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91" name="矩形 90"/>
          <p:cNvSpPr/>
          <p:nvPr/>
        </p:nvSpPr>
        <p:spPr>
          <a:xfrm>
            <a:off x="0" y="1325880"/>
            <a:ext cx="2895600" cy="83074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267200" y="5486400"/>
            <a:ext cx="3139440" cy="86868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4807669" y="5554980"/>
            <a:ext cx="2812331" cy="457200"/>
          </a:xfrm>
          <a:prstGeom prst="rect">
            <a:avLst/>
          </a:prstGeom>
          <a:noFill/>
        </p:spPr>
        <p:txBody>
          <a:bodyPr wrap="square" rtlCol="0">
            <a:spAutoFit/>
          </a:bodyPr>
          <a:lstStyle/>
          <a:p>
            <a:pPr algn="ctr"/>
            <a:r>
              <a:rPr lang="en-US" altLang="zh-CN" sz="2400" dirty="0">
                <a:solidFill>
                  <a:schemeClr val="bg1"/>
                </a:solidFill>
                <a:latin typeface="黑体" panose="02010600030101010101" charset="-122"/>
                <a:ea typeface="黑体" panose="02010600030101010101" charset="-122"/>
              </a:rPr>
              <a:t>此处添加标题</a:t>
            </a:r>
          </a:p>
        </p:txBody>
      </p:sp>
      <p:sp>
        <p:nvSpPr>
          <p:cNvPr id="94" name="矩形 93"/>
          <p:cNvSpPr/>
          <p:nvPr/>
        </p:nvSpPr>
        <p:spPr>
          <a:xfrm>
            <a:off x="5090930" y="5943600"/>
            <a:ext cx="2331087" cy="253916"/>
          </a:xfrm>
          <a:prstGeom prst="rect">
            <a:avLst/>
          </a:prstGeom>
        </p:spPr>
        <p:txBody>
          <a:bodyPr wrap="none">
            <a:spAutoFit/>
          </a:bodyPr>
          <a:lstStyle/>
          <a:p>
            <a:r>
              <a:rPr lang="en-US" altLang="zh-CN" sz="1050" dirty="0">
                <a:solidFill>
                  <a:schemeClr val="bg1"/>
                </a:solidFill>
                <a:latin typeface="黑体" panose="02010600030101010101" charset="-122"/>
                <a:ea typeface="黑体" panose="02010600030101010101" charset="-122"/>
              </a:rPr>
              <a:t>True mastery of any skill takes lifetime. </a:t>
            </a:r>
          </a:p>
        </p:txBody>
      </p:sp>
      <p:sp>
        <p:nvSpPr>
          <p:cNvPr id="95" name="文本框 94"/>
          <p:cNvSpPr txBox="1"/>
          <p:nvPr/>
        </p:nvSpPr>
        <p:spPr>
          <a:xfrm>
            <a:off x="6213834" y="2835390"/>
            <a:ext cx="5004728" cy="1377315"/>
          </a:xfrm>
          <a:prstGeom prst="rect">
            <a:avLst/>
          </a:prstGeom>
          <a:noFill/>
        </p:spPr>
        <p:txBody>
          <a:bodyPr wrap="square" rtlCol="0">
            <a:spAutoFit/>
          </a:bodyPr>
          <a:lstStyle/>
          <a:p>
            <a:pPr algn="just">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96" name="组合 95"/>
          <p:cNvGrpSpPr/>
          <p:nvPr/>
        </p:nvGrpSpPr>
        <p:grpSpPr>
          <a:xfrm>
            <a:off x="6305274" y="2206882"/>
            <a:ext cx="580145" cy="580145"/>
            <a:chOff x="6406936" y="2433233"/>
            <a:chExt cx="794145" cy="794145"/>
          </a:xfrm>
        </p:grpSpPr>
        <p:sp>
          <p:nvSpPr>
            <p:cNvPr id="97"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98"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99"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0" name="组合 99"/>
          <p:cNvGrpSpPr/>
          <p:nvPr/>
        </p:nvGrpSpPr>
        <p:grpSpPr>
          <a:xfrm>
            <a:off x="7145866" y="2206882"/>
            <a:ext cx="580145" cy="580145"/>
            <a:chOff x="7352080" y="2433233"/>
            <a:chExt cx="794145" cy="794145"/>
          </a:xfrm>
        </p:grpSpPr>
        <p:sp>
          <p:nvSpPr>
            <p:cNvPr id="101"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2"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3"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4" name="组合 103"/>
          <p:cNvGrpSpPr/>
          <p:nvPr/>
        </p:nvGrpSpPr>
        <p:grpSpPr>
          <a:xfrm>
            <a:off x="7986458" y="2206882"/>
            <a:ext cx="579123" cy="580145"/>
            <a:chOff x="8301418" y="2433233"/>
            <a:chExt cx="792746" cy="794145"/>
          </a:xfrm>
        </p:grpSpPr>
        <p:sp>
          <p:nvSpPr>
            <p:cNvPr id="105"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6"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7"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sp>
        <p:nvSpPr>
          <p:cNvPr id="108" name="矩形 107"/>
          <p:cNvSpPr/>
          <p:nvPr/>
        </p:nvSpPr>
        <p:spPr>
          <a:xfrm>
            <a:off x="6305274" y="5374109"/>
            <a:ext cx="1101503" cy="113686"/>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4737586" y="1"/>
            <a:ext cx="7454414" cy="5383231"/>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任意多边形 23"/>
          <p:cNvSpPr/>
          <p:nvPr/>
        </p:nvSpPr>
        <p:spPr>
          <a:xfrm>
            <a:off x="0" y="2287147"/>
            <a:ext cx="5851550" cy="4570853"/>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2">
              <a:extLst>
                <a:ext uri="{BEBA8EAE-BF5A-486C-A8C5-ECC9F3942E4B}">
                  <a14:imgProps xmlns:a14="http://schemas.microsoft.com/office/drawing/2010/main">
                    <a14:imgLayer>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文本框 27"/>
          <p:cNvSpPr txBox="1"/>
          <p:nvPr/>
        </p:nvSpPr>
        <p:spPr>
          <a:xfrm>
            <a:off x="6813060" y="2102705"/>
            <a:ext cx="3626848" cy="5181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单击此处添加标题</a:t>
            </a:r>
          </a:p>
        </p:txBody>
      </p:sp>
      <p:sp>
        <p:nvSpPr>
          <p:cNvPr id="29" name="文本框 28"/>
          <p:cNvSpPr txBox="1"/>
          <p:nvPr/>
        </p:nvSpPr>
        <p:spPr>
          <a:xfrm>
            <a:off x="6469730" y="2625925"/>
            <a:ext cx="5074570" cy="922020"/>
          </a:xfrm>
          <a:prstGeom prst="rect">
            <a:avLst/>
          </a:prstGeom>
          <a:noFill/>
        </p:spPr>
        <p:txBody>
          <a:bodyPr wrap="square" rtlCol="0">
            <a:spAutoFit/>
          </a:bodyPr>
          <a:lstStyle/>
          <a:p>
            <a:pPr algn="just">
              <a:lnSpc>
                <a:spcPct val="130000"/>
              </a:lnSpc>
            </a:pPr>
            <a:r>
              <a:rPr lang="en-US" altLang="zh-CN" sz="14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32" name="KSO_Shape"/>
          <p:cNvSpPr/>
          <p:nvPr/>
        </p:nvSpPr>
        <p:spPr bwMode="auto">
          <a:xfrm>
            <a:off x="6573926" y="1942978"/>
            <a:ext cx="668870" cy="632144"/>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9" name="组合 38"/>
          <p:cNvGrpSpPr/>
          <p:nvPr/>
        </p:nvGrpSpPr>
        <p:grpSpPr>
          <a:xfrm>
            <a:off x="6573926" y="3692306"/>
            <a:ext cx="1925354" cy="45719"/>
            <a:chOff x="980429" y="4605462"/>
            <a:chExt cx="1925354" cy="45719"/>
          </a:xfrm>
        </p:grpSpPr>
        <p:sp>
          <p:nvSpPr>
            <p:cNvPr id="2" name="矩形 1"/>
            <p:cNvSpPr/>
            <p:nvPr/>
          </p:nvSpPr>
          <p:spPr>
            <a:xfrm>
              <a:off x="980429" y="4605462"/>
              <a:ext cx="483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149912" y="5906452"/>
            <a:ext cx="6118038" cy="645160"/>
          </a:xfrm>
          <a:prstGeom prst="rect">
            <a:avLst/>
          </a:prstGeom>
          <a:noFill/>
        </p:spPr>
        <p:txBody>
          <a:bodyPr wrap="square" rtlCol="0">
            <a:spAutoFit/>
          </a:bodyPr>
          <a:lstStyle/>
          <a:p>
            <a:pPr algn="just">
              <a:lnSpc>
                <a:spcPct val="130000"/>
              </a:lnSpc>
            </a:pPr>
            <a:r>
              <a:rPr lang="en-US" altLang="zh-CN" sz="14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cxnSp>
        <p:nvCxnSpPr>
          <p:cNvPr id="6" name="直接连接符 5"/>
          <p:cNvCxnSpPr/>
          <p:nvPr/>
        </p:nvCxnSpPr>
        <p:spPr>
          <a:xfrm flipH="1">
            <a:off x="3790991" y="1855129"/>
            <a:ext cx="2075474" cy="3765792"/>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4330065" y="5580380"/>
            <a:ext cx="3206115" cy="457200"/>
          </a:xfrm>
          <a:prstGeom prst="rect">
            <a:avLst/>
          </a:prstGeom>
          <a:noFill/>
        </p:spPr>
        <p:txBody>
          <a:bodyPr wrap="square" rtlCol="0">
            <a:spAutoFit/>
          </a:bodyPr>
          <a:lstStyle/>
          <a:p>
            <a:pPr algn="l"/>
            <a:r>
              <a:rPr lang="en-US" altLang="zh-CN" sz="2400" dirty="0">
                <a:latin typeface="黑体" panose="02010600030101010101" charset="-122"/>
                <a:ea typeface="黑体" panose="02010600030101010101" charset="-122"/>
              </a:rPr>
              <a:t>单击此处添加标题</a:t>
            </a:r>
          </a:p>
        </p:txBody>
      </p:sp>
      <p:sp>
        <p:nvSpPr>
          <p:cNvPr id="46" name="文本框 45"/>
          <p:cNvSpPr txBox="1"/>
          <p:nvPr/>
        </p:nvSpPr>
        <p:spPr>
          <a:xfrm>
            <a:off x="4581524" y="4776847"/>
            <a:ext cx="1252266" cy="1015663"/>
          </a:xfrm>
          <a:prstGeom prst="rect">
            <a:avLst/>
          </a:prstGeom>
          <a:noFill/>
        </p:spPr>
        <p:txBody>
          <a:bodyPr wrap="none" rtlCol="0">
            <a:spAutoFit/>
          </a:bodyPr>
          <a:lstStyle/>
          <a:p>
            <a:r>
              <a:rPr lang="en-US" altLang="zh-CN" sz="6000" dirty="0"/>
              <a:t>85</a:t>
            </a:r>
            <a:r>
              <a:rPr lang="en-US" altLang="zh-CN" sz="3600" dirty="0"/>
              <a:t>%</a:t>
            </a:r>
            <a:endParaRPr lang="zh-CN" altLang="en-US" sz="6000" dirty="0"/>
          </a:p>
        </p:txBody>
      </p:sp>
      <p:cxnSp>
        <p:nvCxnSpPr>
          <p:cNvPr id="47" name="直接连接符 46"/>
          <p:cNvCxnSpPr/>
          <p:nvPr/>
        </p:nvCxnSpPr>
        <p:spPr>
          <a:xfrm flipH="1">
            <a:off x="3907187" y="4795249"/>
            <a:ext cx="949531" cy="1722854"/>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p:cNvGraphicFramePr/>
          <p:nvPr/>
        </p:nvGraphicFramePr>
        <p:xfrm>
          <a:off x="1032605" y="1902403"/>
          <a:ext cx="5105400" cy="370132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6806335" y="1902403"/>
            <a:ext cx="4394967" cy="3511760"/>
            <a:chOff x="6806335" y="1902403"/>
            <a:chExt cx="4394967" cy="3511760"/>
          </a:xfrm>
        </p:grpSpPr>
        <p:sp>
          <p:nvSpPr>
            <p:cNvPr id="16" name="文本框 15"/>
            <p:cNvSpPr txBox="1"/>
            <p:nvPr/>
          </p:nvSpPr>
          <p:spPr>
            <a:xfrm>
              <a:off x="6806335" y="2389876"/>
              <a:ext cx="3626848" cy="396240"/>
            </a:xfrm>
            <a:prstGeom prst="rect">
              <a:avLst/>
            </a:prstGeom>
            <a:noFill/>
          </p:spPr>
          <p:txBody>
            <a:bodyPr wrap="square" rtlCol="0">
              <a:spAutoFit/>
            </a:bodyPr>
            <a:lstStyle/>
            <a:p>
              <a:pPr algn="l"/>
              <a:r>
                <a:rPr lang="en-US" altLang="zh-CN" sz="2000" dirty="0">
                  <a:solidFill>
                    <a:srgbClr val="3A3A3A"/>
                  </a:solidFill>
                  <a:latin typeface="黑体" panose="02010600030101010101" charset="-122"/>
                  <a:ea typeface="黑体" panose="02010600030101010101" charset="-122"/>
                </a:rPr>
                <a:t>单击此处添加标题</a:t>
              </a: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656565"/>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charset="0"/>
              </a:endParaRPr>
            </a:p>
          </p:txBody>
        </p:sp>
        <p:sp>
          <p:nvSpPr>
            <p:cNvPr id="18" name="文本框 17"/>
            <p:cNvSpPr txBox="1"/>
            <p:nvPr/>
          </p:nvSpPr>
          <p:spPr>
            <a:xfrm>
              <a:off x="6806335" y="2982534"/>
              <a:ext cx="4394967" cy="60579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21" name="KSO_Shape"/>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65656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charset="0"/>
              </a:endParaRPr>
            </a:p>
          </p:txBody>
        </p:sp>
        <p:sp>
          <p:nvSpPr>
            <p:cNvPr id="23" name="文本框 22"/>
            <p:cNvSpPr txBox="1"/>
            <p:nvPr/>
          </p:nvSpPr>
          <p:spPr>
            <a:xfrm>
              <a:off x="6806335" y="2671032"/>
              <a:ext cx="3626848" cy="518160"/>
            </a:xfrm>
            <a:prstGeom prst="rect">
              <a:avLst/>
            </a:prstGeom>
            <a:noFill/>
          </p:spPr>
          <p:txBody>
            <a:bodyPr wrap="square" rtlCol="0">
              <a:spAutoFit/>
            </a:bodyPr>
            <a:lstStyle/>
            <a:p>
              <a:pPr algn="l"/>
              <a:r>
                <a:rPr lang="en-US" altLang="zh-CN" sz="2800" dirty="0">
                  <a:solidFill>
                    <a:srgbClr val="3A3A3A"/>
                  </a:solidFill>
                  <a:latin typeface="黑体" panose="02010600030101010101" charset="-122"/>
                  <a:ea typeface="黑体" panose="02010600030101010101" charset="-122"/>
                </a:rPr>
                <a:t>此处添加标题</a:t>
              </a:r>
            </a:p>
          </p:txBody>
        </p:sp>
        <p:sp>
          <p:nvSpPr>
            <p:cNvPr id="24" name="文本框 23"/>
            <p:cNvSpPr txBox="1"/>
            <p:nvPr/>
          </p:nvSpPr>
          <p:spPr>
            <a:xfrm>
              <a:off x="6806335" y="4215715"/>
              <a:ext cx="3626848" cy="396240"/>
            </a:xfrm>
            <a:prstGeom prst="rect">
              <a:avLst/>
            </a:prstGeom>
            <a:noFill/>
          </p:spPr>
          <p:txBody>
            <a:bodyPr wrap="square" rtlCol="0">
              <a:spAutoFit/>
            </a:bodyPr>
            <a:lstStyle/>
            <a:p>
              <a:pPr algn="l"/>
              <a:r>
                <a:rPr lang="en-US" altLang="zh-CN" sz="2000" dirty="0">
                  <a:solidFill>
                    <a:srgbClr val="3A3A3A"/>
                  </a:solidFill>
                  <a:latin typeface="Calibri Light" panose="020F0302020204030204" charset="0"/>
                </a:rPr>
                <a:t>单击此处添加标题</a:t>
              </a:r>
            </a:p>
          </p:txBody>
        </p:sp>
        <p:sp>
          <p:nvSpPr>
            <p:cNvPr id="25" name="文本框 24"/>
            <p:cNvSpPr txBox="1"/>
            <p:nvPr/>
          </p:nvSpPr>
          <p:spPr>
            <a:xfrm>
              <a:off x="6806335" y="4808373"/>
              <a:ext cx="4168660" cy="60579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26" name="文本框 25"/>
            <p:cNvSpPr txBox="1"/>
            <p:nvPr/>
          </p:nvSpPr>
          <p:spPr>
            <a:xfrm>
              <a:off x="6806335" y="4496871"/>
              <a:ext cx="3626848" cy="518160"/>
            </a:xfrm>
            <a:prstGeom prst="rect">
              <a:avLst/>
            </a:prstGeom>
            <a:noFill/>
          </p:spPr>
          <p:txBody>
            <a:bodyPr wrap="square" rtlCol="0">
              <a:spAutoFit/>
            </a:bodyPr>
            <a:lstStyle/>
            <a:p>
              <a:pPr algn="l"/>
              <a:r>
                <a:rPr lang="en-US" altLang="zh-CN" sz="2800" dirty="0">
                  <a:solidFill>
                    <a:srgbClr val="3A3A3A"/>
                  </a:solidFill>
                  <a:latin typeface="黑体" panose="02010600030101010101" charset="-122"/>
                  <a:ea typeface="黑体" panose="02010600030101010101" charset="-122"/>
                </a:rPr>
                <a:t>此处添加标题</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V="1">
            <a:off x="4724400" y="1393190"/>
            <a:ext cx="2455545" cy="1327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043045" y="1370965"/>
            <a:ext cx="381825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4151630" y="652145"/>
            <a:ext cx="348869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lumMod val="65000"/>
                    <a:lumOff val="35000"/>
                  </a:schemeClr>
                </a:solidFill>
                <a:latin typeface="黑体" panose="02010600030101010101" charset="-122"/>
                <a:ea typeface="黑体" panose="02010600030101010101" charset="-122"/>
              </a:rPr>
              <a:t>目 录 </a:t>
            </a:r>
          </a:p>
          <a:p>
            <a:pPr algn="ctr"/>
            <a:r>
              <a:rPr lang="en-US" altLang="zh-CN" sz="2800" b="1" dirty="0" smtClean="0">
                <a:solidFill>
                  <a:schemeClr val="tx1">
                    <a:lumMod val="65000"/>
                    <a:lumOff val="35000"/>
                  </a:schemeClr>
                </a:solidFill>
                <a:latin typeface="华文中宋" panose="02010600040101010101" charset="-122"/>
                <a:ea typeface="华文中宋" panose="02010600040101010101" charset="-122"/>
              </a:rPr>
              <a:t>CONTENTS</a:t>
            </a:r>
          </a:p>
        </p:txBody>
      </p:sp>
      <p:sp>
        <p:nvSpPr>
          <p:cNvPr id="7" name="矩形 6"/>
          <p:cNvSpPr/>
          <p:nvPr/>
        </p:nvSpPr>
        <p:spPr>
          <a:xfrm>
            <a:off x="1786890" y="3003550"/>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58620" y="2903220"/>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62430" y="2791460"/>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01</a:t>
            </a:r>
          </a:p>
        </p:txBody>
      </p:sp>
      <p:sp>
        <p:nvSpPr>
          <p:cNvPr id="9" name="矩形 8"/>
          <p:cNvSpPr/>
          <p:nvPr/>
        </p:nvSpPr>
        <p:spPr>
          <a:xfrm>
            <a:off x="2615565" y="2726055"/>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8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2741295" y="3322955"/>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16" name="矩形 15"/>
          <p:cNvSpPr/>
          <p:nvPr/>
        </p:nvSpPr>
        <p:spPr>
          <a:xfrm>
            <a:off x="1752600" y="4664075"/>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24330" y="4563745"/>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28140" y="4451985"/>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02</a:t>
            </a:r>
          </a:p>
        </p:txBody>
      </p:sp>
      <p:sp>
        <p:nvSpPr>
          <p:cNvPr id="19" name="矩形 18"/>
          <p:cNvSpPr/>
          <p:nvPr/>
        </p:nvSpPr>
        <p:spPr>
          <a:xfrm>
            <a:off x="2581275" y="4386580"/>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8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20" name="Rectangle 3"/>
          <p:cNvSpPr txBox="1">
            <a:spLocks noChangeArrowheads="1"/>
          </p:cNvSpPr>
          <p:nvPr/>
        </p:nvSpPr>
        <p:spPr bwMode="auto">
          <a:xfrm flipH="1">
            <a:off x="2707005" y="4983480"/>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21" name="矩形 20"/>
          <p:cNvSpPr/>
          <p:nvPr/>
        </p:nvSpPr>
        <p:spPr>
          <a:xfrm>
            <a:off x="6597650" y="2989580"/>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9380" y="2889250"/>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473190" y="2777490"/>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03</a:t>
            </a:r>
          </a:p>
        </p:txBody>
      </p:sp>
      <p:sp>
        <p:nvSpPr>
          <p:cNvPr id="24" name="矩形 23"/>
          <p:cNvSpPr/>
          <p:nvPr/>
        </p:nvSpPr>
        <p:spPr>
          <a:xfrm>
            <a:off x="7426325" y="2712085"/>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8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25" name="Rectangle 3"/>
          <p:cNvSpPr txBox="1">
            <a:spLocks noChangeArrowheads="1"/>
          </p:cNvSpPr>
          <p:nvPr/>
        </p:nvSpPr>
        <p:spPr bwMode="auto">
          <a:xfrm flipH="1">
            <a:off x="7552055" y="3308985"/>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26" name="矩形 25"/>
          <p:cNvSpPr/>
          <p:nvPr/>
        </p:nvSpPr>
        <p:spPr>
          <a:xfrm>
            <a:off x="6563360" y="4650105"/>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35090" y="4549775"/>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438900" y="4438015"/>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04</a:t>
            </a:r>
          </a:p>
        </p:txBody>
      </p:sp>
      <p:sp>
        <p:nvSpPr>
          <p:cNvPr id="29" name="矩形 28"/>
          <p:cNvSpPr/>
          <p:nvPr/>
        </p:nvSpPr>
        <p:spPr>
          <a:xfrm>
            <a:off x="7392035" y="4372610"/>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8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30" name="Rectangle 3"/>
          <p:cNvSpPr txBox="1">
            <a:spLocks noChangeArrowheads="1"/>
          </p:cNvSpPr>
          <p:nvPr/>
        </p:nvSpPr>
        <p:spPr bwMode="auto">
          <a:xfrm flipH="1">
            <a:off x="7517765" y="4969510"/>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4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04</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466686" y="2553878"/>
            <a:ext cx="7725314" cy="2525643"/>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2247328"/>
            <a:ext cx="6929896" cy="2525643"/>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p:cNvSpPr txBox="1"/>
          <p:nvPr/>
        </p:nvSpPr>
        <p:spPr>
          <a:xfrm>
            <a:off x="399982" y="3561156"/>
            <a:ext cx="4696324" cy="862965"/>
          </a:xfrm>
          <a:prstGeom prst="rect">
            <a:avLst/>
          </a:prstGeom>
          <a:noFill/>
        </p:spPr>
        <p:txBody>
          <a:bodyPr wrap="square" rtlCol="0">
            <a:spAutoFit/>
          </a:bodyPr>
          <a:lstStyle/>
          <a:p>
            <a:pPr>
              <a:lnSpc>
                <a:spcPct val="13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7" name="文本框 16"/>
          <p:cNvSpPr txBox="1"/>
          <p:nvPr/>
        </p:nvSpPr>
        <p:spPr>
          <a:xfrm>
            <a:off x="6179300" y="4237455"/>
            <a:ext cx="5845060" cy="605790"/>
          </a:xfrm>
          <a:prstGeom prst="rect">
            <a:avLst/>
          </a:prstGeom>
          <a:noFill/>
        </p:spPr>
        <p:txBody>
          <a:bodyPr wrap="square" rtlCol="0">
            <a:spAutoFit/>
          </a:bodyPr>
          <a:lstStyle/>
          <a:p>
            <a:pPr>
              <a:lnSpc>
                <a:spcPct val="13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cxnSp>
        <p:nvCxnSpPr>
          <p:cNvPr id="9" name="直接连接符 8"/>
          <p:cNvCxnSpPr/>
          <p:nvPr/>
        </p:nvCxnSpPr>
        <p:spPr>
          <a:xfrm flipH="1">
            <a:off x="4466686" y="1523577"/>
            <a:ext cx="3253421" cy="3335883"/>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631086" y="3583384"/>
            <a:ext cx="2196516" cy="225218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179300" y="3929548"/>
            <a:ext cx="3626848" cy="39624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grpSp>
        <p:nvGrpSpPr>
          <p:cNvPr id="26" name="组合 25"/>
          <p:cNvGrpSpPr/>
          <p:nvPr/>
        </p:nvGrpSpPr>
        <p:grpSpPr>
          <a:xfrm>
            <a:off x="434340" y="2659904"/>
            <a:ext cx="2013683" cy="769441"/>
            <a:chOff x="327660" y="2450706"/>
            <a:chExt cx="2013683" cy="769441"/>
          </a:xfrm>
        </p:grpSpPr>
        <p:sp>
          <p:nvSpPr>
            <p:cNvPr id="24" name="文本框 23"/>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64,500</a:t>
              </a:r>
              <a:endParaRPr lang="zh-CN" altLang="en-US" sz="4400" dirty="0">
                <a:solidFill>
                  <a:schemeClr val="bg1"/>
                </a:solidFill>
              </a:endParaRPr>
            </a:p>
          </p:txBody>
        </p:sp>
        <p:sp>
          <p:nvSpPr>
            <p:cNvPr id="25" name="文本框 24"/>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endParaRPr lang="zh-CN" altLang="en-US" sz="2800" dirty="0">
                <a:solidFill>
                  <a:schemeClr val="bg1"/>
                </a:solidFill>
              </a:endParaRPr>
            </a:p>
          </p:txBody>
        </p:sp>
      </p:grpSp>
      <p:grpSp>
        <p:nvGrpSpPr>
          <p:cNvPr id="27" name="组合 26"/>
          <p:cNvGrpSpPr/>
          <p:nvPr/>
        </p:nvGrpSpPr>
        <p:grpSpPr>
          <a:xfrm>
            <a:off x="6145862" y="3324766"/>
            <a:ext cx="2013683" cy="769441"/>
            <a:chOff x="327660" y="2450706"/>
            <a:chExt cx="2013683" cy="769441"/>
          </a:xfrm>
        </p:grpSpPr>
        <p:sp>
          <p:nvSpPr>
            <p:cNvPr id="28" name="文本框 27"/>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93,440</a:t>
              </a:r>
            </a:p>
          </p:txBody>
        </p:sp>
        <p:sp>
          <p:nvSpPr>
            <p:cNvPr id="29" name="文本框 28"/>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p>
          </p:txBody>
        </p:sp>
      </p:grpSp>
      <p:sp>
        <p:nvSpPr>
          <p:cNvPr id="2" name="文本框 1"/>
          <p:cNvSpPr txBox="1"/>
          <p:nvPr/>
        </p:nvSpPr>
        <p:spPr>
          <a:xfrm>
            <a:off x="482080" y="3258988"/>
            <a:ext cx="3626848" cy="39624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912383"/>
            <a:ext cx="4203450" cy="2803701"/>
          </a:xfrm>
          <a:prstGeom prst="rect">
            <a:avLst/>
          </a:prstGeom>
        </p:spPr>
      </p:pic>
      <p:pic>
        <p:nvPicPr>
          <p:cNvPr id="6" name="图片 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357121" y="0"/>
            <a:ext cx="3315238" cy="2108491"/>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357121" y="2314233"/>
            <a:ext cx="4147719" cy="2770547"/>
          </a:xfrm>
          <a:prstGeom prst="rect">
            <a:avLst/>
          </a:prstGeom>
        </p:spPr>
      </p:pic>
      <p:sp>
        <p:nvSpPr>
          <p:cNvPr id="8" name="矩形 7"/>
          <p:cNvSpPr/>
          <p:nvPr/>
        </p:nvSpPr>
        <p:spPr>
          <a:xfrm>
            <a:off x="4357121" y="0"/>
            <a:ext cx="3315238" cy="2108491"/>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文本框 8"/>
          <p:cNvSpPr txBox="1"/>
          <p:nvPr/>
        </p:nvSpPr>
        <p:spPr>
          <a:xfrm>
            <a:off x="143685" y="4525054"/>
            <a:ext cx="4059765" cy="862965"/>
          </a:xfrm>
          <a:prstGeom prst="rect">
            <a:avLst/>
          </a:prstGeom>
          <a:noFill/>
        </p:spPr>
        <p:txBody>
          <a:bodyPr wrap="square" rtlCol="0">
            <a:spAutoFit/>
          </a:bodyPr>
          <a:lstStyle/>
          <a:p>
            <a:pPr algn="l">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0" name="文本框 9"/>
          <p:cNvSpPr txBox="1"/>
          <p:nvPr/>
        </p:nvSpPr>
        <p:spPr>
          <a:xfrm>
            <a:off x="143685" y="4013890"/>
            <a:ext cx="3626848" cy="518160"/>
          </a:xfrm>
          <a:prstGeom prst="rect">
            <a:avLst/>
          </a:prstGeom>
          <a:noFill/>
        </p:spPr>
        <p:txBody>
          <a:bodyPr wrap="square" rtlCol="0">
            <a:spAutoFit/>
          </a:bodyPr>
          <a:lstStyle/>
          <a:p>
            <a:pPr algn="l"/>
            <a:r>
              <a:rPr lang="en-US" altLang="zh-CN" sz="2800" dirty="0">
                <a:latin typeface="黑体" panose="02010600030101010101" charset="-122"/>
                <a:ea typeface="黑体" panose="02010600030101010101" charset="-122"/>
              </a:rPr>
              <a:t>此处添加标题</a:t>
            </a:r>
          </a:p>
        </p:txBody>
      </p:sp>
      <p:sp>
        <p:nvSpPr>
          <p:cNvPr id="11" name="矩形 10"/>
          <p:cNvSpPr/>
          <p:nvPr/>
        </p:nvSpPr>
        <p:spPr>
          <a:xfrm>
            <a:off x="0" y="5781551"/>
            <a:ext cx="2933700" cy="52400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KSO_Shape"/>
          <p:cNvSpPr/>
          <p:nvPr/>
        </p:nvSpPr>
        <p:spPr bwMode="auto">
          <a:xfrm>
            <a:off x="10769928" y="3433468"/>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40404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charset="0"/>
            </a:endParaRPr>
          </a:p>
        </p:txBody>
      </p:sp>
      <p:sp>
        <p:nvSpPr>
          <p:cNvPr id="13" name="文本框 12"/>
          <p:cNvSpPr txBox="1"/>
          <p:nvPr/>
        </p:nvSpPr>
        <p:spPr>
          <a:xfrm>
            <a:off x="8833437" y="2462411"/>
            <a:ext cx="2302246" cy="396240"/>
          </a:xfrm>
          <a:prstGeom prst="rect">
            <a:avLst/>
          </a:prstGeom>
          <a:noFill/>
        </p:spPr>
        <p:txBody>
          <a:bodyPr wrap="square" rtlCol="0">
            <a:spAutoFit/>
          </a:bodyPr>
          <a:lstStyle/>
          <a:p>
            <a:pPr algn="ctr"/>
            <a:r>
              <a:rPr lang="en-US" altLang="zh-CN" sz="2000" dirty="0">
                <a:solidFill>
                  <a:srgbClr val="3A3A3A"/>
                </a:solidFill>
                <a:latin typeface="黑体" panose="02010600030101010101" charset="-122"/>
                <a:ea typeface="黑体" panose="02010600030101010101" charset="-122"/>
              </a:rPr>
              <a:t>此处添加标题</a:t>
            </a:r>
          </a:p>
        </p:txBody>
      </p:sp>
      <p:sp>
        <p:nvSpPr>
          <p:cNvPr id="14" name="文本框 13"/>
          <p:cNvSpPr txBox="1"/>
          <p:nvPr/>
        </p:nvSpPr>
        <p:spPr>
          <a:xfrm>
            <a:off x="9069572" y="3839226"/>
            <a:ext cx="2846574" cy="112014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5" name="文本框 14"/>
          <p:cNvSpPr txBox="1"/>
          <p:nvPr/>
        </p:nvSpPr>
        <p:spPr>
          <a:xfrm>
            <a:off x="9033833" y="2738946"/>
            <a:ext cx="2882313" cy="1188720"/>
          </a:xfrm>
          <a:prstGeom prst="rect">
            <a:avLst/>
          </a:prstGeom>
          <a:noFill/>
        </p:spPr>
        <p:txBody>
          <a:bodyPr wrap="square" rtlCol="0">
            <a:spAutoFit/>
          </a:bodyPr>
          <a:lstStyle/>
          <a:p>
            <a:r>
              <a:rPr lang="en-US" altLang="zh-CN" sz="3600" dirty="0">
                <a:solidFill>
                  <a:srgbClr val="3A3A3A"/>
                </a:solidFill>
                <a:latin typeface="黑体" panose="02010600030101010101" charset="-122"/>
                <a:ea typeface="黑体" panose="02010600030101010101" charset="-122"/>
              </a:rPr>
              <a:t>单击此处添加标题</a:t>
            </a:r>
          </a:p>
        </p:txBody>
      </p:sp>
      <p:sp>
        <p:nvSpPr>
          <p:cNvPr id="16" name="文本框 15"/>
          <p:cNvSpPr txBox="1"/>
          <p:nvPr/>
        </p:nvSpPr>
        <p:spPr>
          <a:xfrm>
            <a:off x="8954447" y="1381051"/>
            <a:ext cx="1438214" cy="1200329"/>
          </a:xfrm>
          <a:prstGeom prst="rect">
            <a:avLst/>
          </a:prstGeom>
          <a:noFill/>
        </p:spPr>
        <p:txBody>
          <a:bodyPr wrap="none" rtlCol="0">
            <a:spAutoFit/>
          </a:bodyPr>
          <a:lstStyle/>
          <a:p>
            <a:r>
              <a:rPr lang="en-US" altLang="zh-CN" sz="7200" dirty="0">
                <a:latin typeface="黑体" panose="02010600030101010101" charset="-122"/>
                <a:ea typeface="黑体" panose="02010600030101010101" charset="-122"/>
              </a:rPr>
              <a:t>85</a:t>
            </a:r>
            <a:r>
              <a:rPr lang="en-US" altLang="zh-CN" sz="4400" dirty="0">
                <a:latin typeface="黑体" panose="02010600030101010101" charset="-122"/>
                <a:ea typeface="黑体" panose="02010600030101010101" charset="-122"/>
              </a:rPr>
              <a:t>%</a:t>
            </a:r>
            <a:endParaRPr lang="zh-CN" altLang="en-US" sz="7200" dirty="0">
              <a:latin typeface="黑体" panose="02010600030101010101" charset="-122"/>
              <a:ea typeface="黑体" panose="0201060003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grayscl/>
            <a:extLst>
              <a:ext uri="{28A0092B-C50C-407E-A947-70E740481C1C}">
                <a14:useLocalDpi xmlns:a14="http://schemas.microsoft.com/office/drawing/2010/main" val="0"/>
              </a:ext>
            </a:extLst>
          </a:blip>
          <a:srcRect l="9736" t="4222" r="35043"/>
          <a:stretch>
            <a:fillRect/>
          </a:stretch>
        </p:blipFill>
        <p:spPr>
          <a:xfrm>
            <a:off x="4785734" y="1429764"/>
            <a:ext cx="2482627" cy="2867850"/>
          </a:xfrm>
          <a:custGeom>
            <a:avLst/>
            <a:gdLst>
              <a:gd name="connsiteX0" fmla="*/ 1241314 w 2482627"/>
              <a:gd name="connsiteY0" fmla="*/ 0 h 2867850"/>
              <a:gd name="connsiteX1" fmla="*/ 2482627 w 2482627"/>
              <a:gd name="connsiteY1" fmla="*/ 731829 h 2867850"/>
              <a:gd name="connsiteX2" fmla="*/ 2482627 w 2482627"/>
              <a:gd name="connsiteY2" fmla="*/ 2148021 h 2867850"/>
              <a:gd name="connsiteX3" fmla="*/ 1261667 w 2482627"/>
              <a:gd name="connsiteY3" fmla="*/ 2867850 h 2867850"/>
              <a:gd name="connsiteX4" fmla="*/ 1220960 w 2482627"/>
              <a:gd name="connsiteY4" fmla="*/ 2867850 h 2867850"/>
              <a:gd name="connsiteX5" fmla="*/ 0 w 2482627"/>
              <a:gd name="connsiteY5" fmla="*/ 2148021 h 2867850"/>
              <a:gd name="connsiteX6" fmla="*/ 0 w 2482627"/>
              <a:gd name="connsiteY6" fmla="*/ 731829 h 286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627" h="2867850">
                <a:moveTo>
                  <a:pt x="1241314" y="0"/>
                </a:moveTo>
                <a:lnTo>
                  <a:pt x="2482627" y="731829"/>
                </a:lnTo>
                <a:lnTo>
                  <a:pt x="2482627" y="2148021"/>
                </a:lnTo>
                <a:lnTo>
                  <a:pt x="1261667" y="2867850"/>
                </a:lnTo>
                <a:lnTo>
                  <a:pt x="1220960" y="2867850"/>
                </a:lnTo>
                <a:lnTo>
                  <a:pt x="0" y="2148021"/>
                </a:lnTo>
                <a:lnTo>
                  <a:pt x="0" y="731829"/>
                </a:lnTo>
                <a:close/>
              </a:path>
            </a:pathLst>
          </a:custGeom>
        </p:spPr>
      </p:pic>
      <p:pic>
        <p:nvPicPr>
          <p:cNvPr id="6" name="图片 5"/>
          <p:cNvPicPr>
            <a:picLocks noChangeAspect="1"/>
          </p:cNvPicPr>
          <p:nvPr/>
        </p:nvPicPr>
        <p:blipFill>
          <a:blip r:embed="rId3" cstate="print">
            <a:grayscl/>
            <a:extLst>
              <a:ext uri="{28A0092B-C50C-407E-A947-70E740481C1C}">
                <a14:useLocalDpi xmlns:a14="http://schemas.microsoft.com/office/drawing/2010/main" val="0"/>
              </a:ext>
            </a:extLst>
          </a:blip>
          <a:srcRect l="15004" t="1534" r="27941"/>
          <a:stretch>
            <a:fillRect/>
          </a:stretch>
        </p:blipFill>
        <p:spPr>
          <a:xfrm>
            <a:off x="8420268" y="1776027"/>
            <a:ext cx="1889764" cy="2175323"/>
          </a:xfrm>
          <a:custGeom>
            <a:avLst/>
            <a:gdLst>
              <a:gd name="connsiteX0" fmla="*/ 944882 w 1889764"/>
              <a:gd name="connsiteY0" fmla="*/ 0 h 2175323"/>
              <a:gd name="connsiteX1" fmla="*/ 1889764 w 1889764"/>
              <a:gd name="connsiteY1" fmla="*/ 557065 h 2175323"/>
              <a:gd name="connsiteX2" fmla="*/ 1889764 w 1889764"/>
              <a:gd name="connsiteY2" fmla="*/ 1635061 h 2175323"/>
              <a:gd name="connsiteX3" fmla="*/ 973383 w 1889764"/>
              <a:gd name="connsiteY3" fmla="*/ 2175323 h 2175323"/>
              <a:gd name="connsiteX4" fmla="*/ 916381 w 1889764"/>
              <a:gd name="connsiteY4" fmla="*/ 2175323 h 2175323"/>
              <a:gd name="connsiteX5" fmla="*/ 0 w 1889764"/>
              <a:gd name="connsiteY5" fmla="*/ 1635061 h 2175323"/>
              <a:gd name="connsiteX6" fmla="*/ 0 w 1889764"/>
              <a:gd name="connsiteY6" fmla="*/ 557065 h 217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4" h="2175323">
                <a:moveTo>
                  <a:pt x="944882" y="0"/>
                </a:moveTo>
                <a:lnTo>
                  <a:pt x="1889764" y="557065"/>
                </a:lnTo>
                <a:lnTo>
                  <a:pt x="1889764" y="1635061"/>
                </a:lnTo>
                <a:lnTo>
                  <a:pt x="973383" y="2175323"/>
                </a:lnTo>
                <a:lnTo>
                  <a:pt x="916381" y="2175323"/>
                </a:lnTo>
                <a:lnTo>
                  <a:pt x="0" y="1635061"/>
                </a:lnTo>
                <a:lnTo>
                  <a:pt x="0" y="557065"/>
                </a:lnTo>
                <a:close/>
              </a:path>
            </a:pathLst>
          </a:cu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rcRect l="25009" t="3631" r="21791" b="332"/>
          <a:stretch>
            <a:fillRect/>
          </a:stretch>
        </p:blipFill>
        <p:spPr>
          <a:xfrm>
            <a:off x="1797416" y="1776027"/>
            <a:ext cx="1889764" cy="2192126"/>
          </a:xfrm>
          <a:custGeom>
            <a:avLst/>
            <a:gdLst>
              <a:gd name="connsiteX0" fmla="*/ 944882 w 1889764"/>
              <a:gd name="connsiteY0" fmla="*/ 0 h 2192126"/>
              <a:gd name="connsiteX1" fmla="*/ 1889764 w 1889764"/>
              <a:gd name="connsiteY1" fmla="*/ 557065 h 2192126"/>
              <a:gd name="connsiteX2" fmla="*/ 1889764 w 1889764"/>
              <a:gd name="connsiteY2" fmla="*/ 1635061 h 2192126"/>
              <a:gd name="connsiteX3" fmla="*/ 944882 w 1889764"/>
              <a:gd name="connsiteY3" fmla="*/ 2192126 h 2192126"/>
              <a:gd name="connsiteX4" fmla="*/ 0 w 1889764"/>
              <a:gd name="connsiteY4" fmla="*/ 1635061 h 2192126"/>
              <a:gd name="connsiteX5" fmla="*/ 0 w 1889764"/>
              <a:gd name="connsiteY5" fmla="*/ 557065 h 219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764" h="2192126">
                <a:moveTo>
                  <a:pt x="944882" y="0"/>
                </a:moveTo>
                <a:lnTo>
                  <a:pt x="1889764" y="557065"/>
                </a:lnTo>
                <a:lnTo>
                  <a:pt x="1889764" y="1635061"/>
                </a:lnTo>
                <a:lnTo>
                  <a:pt x="944882" y="2192126"/>
                </a:lnTo>
                <a:lnTo>
                  <a:pt x="0" y="1635061"/>
                </a:lnTo>
                <a:lnTo>
                  <a:pt x="0" y="557065"/>
                </a:lnTo>
                <a:close/>
              </a:path>
            </a:pathLst>
          </a:custGeom>
        </p:spPr>
      </p:pic>
      <p:sp>
        <p:nvSpPr>
          <p:cNvPr id="9" name="六边形 8"/>
          <p:cNvSpPr/>
          <p:nvPr/>
        </p:nvSpPr>
        <p:spPr>
          <a:xfrm rot="16200000">
            <a:off x="1871231" y="2121170"/>
            <a:ext cx="1742134" cy="1501840"/>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六边形 9"/>
          <p:cNvSpPr/>
          <p:nvPr/>
        </p:nvSpPr>
        <p:spPr>
          <a:xfrm rot="16200000">
            <a:off x="8494083" y="2121170"/>
            <a:ext cx="1742134" cy="1501840"/>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六边形 10"/>
          <p:cNvSpPr/>
          <p:nvPr/>
        </p:nvSpPr>
        <p:spPr>
          <a:xfrm rot="16200000">
            <a:off x="4735794" y="1785198"/>
            <a:ext cx="2521586" cy="2173781"/>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KSO_Shape"/>
          <p:cNvSpPr/>
          <p:nvPr/>
        </p:nvSpPr>
        <p:spPr bwMode="auto">
          <a:xfrm>
            <a:off x="2439286" y="4152745"/>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15" name="KSO_Shape"/>
          <p:cNvSpPr/>
          <p:nvPr/>
        </p:nvSpPr>
        <p:spPr bwMode="auto">
          <a:xfrm>
            <a:off x="9049820" y="4137621"/>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19" name="KSO_Shape"/>
          <p:cNvSpPr/>
          <p:nvPr/>
        </p:nvSpPr>
        <p:spPr bwMode="auto">
          <a:xfrm>
            <a:off x="5764565" y="4509655"/>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grpSp>
        <p:nvGrpSpPr>
          <p:cNvPr id="28" name="组合 27"/>
          <p:cNvGrpSpPr/>
          <p:nvPr/>
        </p:nvGrpSpPr>
        <p:grpSpPr>
          <a:xfrm>
            <a:off x="856470" y="4700016"/>
            <a:ext cx="3626848" cy="920992"/>
            <a:chOff x="692722" y="4705211"/>
            <a:chExt cx="3626848" cy="920992"/>
          </a:xfrm>
        </p:grpSpPr>
        <p:sp>
          <p:nvSpPr>
            <p:cNvPr id="20" name="文本框 19"/>
            <p:cNvSpPr txBox="1"/>
            <p:nvPr/>
          </p:nvSpPr>
          <p:spPr>
            <a:xfrm>
              <a:off x="1297555" y="4940403"/>
              <a:ext cx="2417182" cy="68580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25" name="文本框 24"/>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grpSp>
        <p:nvGrpSpPr>
          <p:cNvPr id="21" name="组合 20"/>
          <p:cNvGrpSpPr/>
          <p:nvPr/>
        </p:nvGrpSpPr>
        <p:grpSpPr>
          <a:xfrm>
            <a:off x="7551726" y="4700016"/>
            <a:ext cx="3626848" cy="920992"/>
            <a:chOff x="692722" y="4705211"/>
            <a:chExt cx="3626848" cy="920992"/>
          </a:xfrm>
        </p:grpSpPr>
        <p:sp>
          <p:nvSpPr>
            <p:cNvPr id="26" name="文本框 25"/>
            <p:cNvSpPr txBox="1"/>
            <p:nvPr/>
          </p:nvSpPr>
          <p:spPr>
            <a:xfrm>
              <a:off x="1297555" y="4940403"/>
              <a:ext cx="2417182" cy="68580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27" name="文本框 26"/>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grpSp>
        <p:nvGrpSpPr>
          <p:cNvPr id="32" name="组合 31"/>
          <p:cNvGrpSpPr/>
          <p:nvPr/>
        </p:nvGrpSpPr>
        <p:grpSpPr>
          <a:xfrm>
            <a:off x="4183163" y="5029477"/>
            <a:ext cx="3626848" cy="722872"/>
            <a:chOff x="692722" y="4705211"/>
            <a:chExt cx="3626848" cy="722872"/>
          </a:xfrm>
        </p:grpSpPr>
        <p:sp>
          <p:nvSpPr>
            <p:cNvPr id="33" name="文本框 32"/>
            <p:cNvSpPr txBox="1"/>
            <p:nvPr/>
          </p:nvSpPr>
          <p:spPr>
            <a:xfrm>
              <a:off x="1028796" y="4940403"/>
              <a:ext cx="2943216" cy="48768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34" name="文本框 33"/>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a:off x="6541478" y="0"/>
            <a:ext cx="0" cy="207486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0"/>
            <a:ext cx="0" cy="3601329"/>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0"/>
            <a:ext cx="0" cy="254625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6" y="207486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a:off x="5640511" y="2066607"/>
            <a:ext cx="1800664" cy="1800664"/>
          </a:xfrm>
          <a:prstGeom prst="blockArc">
            <a:avLst>
              <a:gd name="adj1" fmla="val 10795232"/>
              <a:gd name="adj2" fmla="val 512995"/>
              <a:gd name="adj3" fmla="val 12460"/>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12289424">
            <a:off x="9312176" y="2537997"/>
            <a:ext cx="1800664" cy="1800664"/>
          </a:xfrm>
          <a:prstGeom prst="blockArc">
            <a:avLst>
              <a:gd name="adj1" fmla="val 10795232"/>
              <a:gd name="adj2" fmla="val 16106589"/>
              <a:gd name="adj3" fmla="val 12596"/>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3433786">
            <a:off x="7469310" y="3593074"/>
            <a:ext cx="1800664" cy="1800664"/>
          </a:xfrm>
          <a:prstGeom prst="blockArc">
            <a:avLst>
              <a:gd name="adj1" fmla="val 10795232"/>
              <a:gd name="adj2" fmla="val 20381218"/>
              <a:gd name="adj3" fmla="val 12377"/>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KSO_Shape"/>
          <p:cNvSpPr/>
          <p:nvPr/>
        </p:nvSpPr>
        <p:spPr bwMode="auto">
          <a:xfrm>
            <a:off x="9897813" y="3255777"/>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26" name="KSO_Shape"/>
          <p:cNvSpPr/>
          <p:nvPr/>
        </p:nvSpPr>
        <p:spPr bwMode="auto">
          <a:xfrm>
            <a:off x="8106188" y="4332604"/>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27" name="KSO_Shape"/>
          <p:cNvSpPr/>
          <p:nvPr/>
        </p:nvSpPr>
        <p:spPr>
          <a:xfrm>
            <a:off x="6308150" y="2828925"/>
            <a:ext cx="438522" cy="363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8" name="文本框 17"/>
          <p:cNvSpPr txBox="1"/>
          <p:nvPr/>
        </p:nvSpPr>
        <p:spPr>
          <a:xfrm>
            <a:off x="976079" y="3057412"/>
            <a:ext cx="4059765" cy="1358900"/>
          </a:xfrm>
          <a:prstGeom prst="rect">
            <a:avLst/>
          </a:prstGeom>
          <a:noFill/>
        </p:spPr>
        <p:txBody>
          <a:bodyPr wrap="square" rtlCol="0">
            <a:spAutoFit/>
          </a:bodyPr>
          <a:lstStyle/>
          <a:p>
            <a:pPr algn="l">
              <a:lnSpc>
                <a:spcPct val="130000"/>
              </a:lnSpc>
            </a:pPr>
            <a:r>
              <a:rPr lang="en-US" altLang="zh-CN" sz="16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9" name="文本框 18"/>
          <p:cNvSpPr txBox="1"/>
          <p:nvPr/>
        </p:nvSpPr>
        <p:spPr>
          <a:xfrm>
            <a:off x="976079" y="2546248"/>
            <a:ext cx="3626848" cy="518160"/>
          </a:xfrm>
          <a:prstGeom prst="rect">
            <a:avLst/>
          </a:prstGeom>
          <a:noFill/>
        </p:spPr>
        <p:txBody>
          <a:bodyPr wrap="square" rtlCol="0">
            <a:spAutoFit/>
          </a:bodyPr>
          <a:lstStyle/>
          <a:p>
            <a:pPr algn="l"/>
            <a:r>
              <a:rPr lang="en-US" altLang="zh-CN" sz="2800" dirty="0">
                <a:latin typeface="黑体" panose="02010600030101010101" charset="-122"/>
                <a:ea typeface="黑体" panose="02010600030101010101" charset="-122"/>
              </a:rPr>
              <a:t>单击此处添加标题</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21892" y="3277282"/>
            <a:ext cx="1468582" cy="1150434"/>
          </a:xfrm>
          <a:prstGeom prst="rect">
            <a:avLst/>
          </a:prstGeom>
          <a:solidFill>
            <a:srgbClr val="656565"/>
          </a:solidFill>
          <a:ln>
            <a:noFill/>
          </a:ln>
          <a:effectLst/>
          <a:scene3d>
            <a:camera prst="orthographicFront">
              <a:rot lat="24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smtClean="0">
                <a:latin typeface="微软雅黑" panose="020B0503020204020204" charset="-122"/>
                <a:ea typeface="微软雅黑" panose="020B0503020204020204" charset="-122"/>
              </a:rPr>
              <a:t>01</a:t>
            </a:r>
          </a:p>
          <a:p>
            <a:pPr algn="ctr"/>
            <a:r>
              <a:rPr lang="en-US" altLang="zh-CN" sz="1600" dirty="0" smtClean="0">
                <a:latin typeface="微软雅黑" panose="020B0503020204020204" charset="-122"/>
                <a:ea typeface="微软雅黑" panose="020B0503020204020204" charset="-122"/>
              </a:rPr>
              <a:t>此处添</a:t>
            </a:r>
          </a:p>
          <a:p>
            <a:pPr algn="ctr"/>
            <a:r>
              <a:rPr lang="en-US" altLang="zh-CN" sz="1600" dirty="0" smtClean="0">
                <a:latin typeface="微软雅黑" panose="020B0503020204020204" charset="-122"/>
                <a:ea typeface="微软雅黑" panose="020B0503020204020204" charset="-122"/>
              </a:rPr>
              <a:t>加标题</a:t>
            </a:r>
          </a:p>
        </p:txBody>
      </p:sp>
      <p:sp>
        <p:nvSpPr>
          <p:cNvPr id="7" name="矩形 6"/>
          <p:cNvSpPr/>
          <p:nvPr/>
        </p:nvSpPr>
        <p:spPr>
          <a:xfrm>
            <a:off x="5929388" y="3277282"/>
            <a:ext cx="1468582" cy="1150434"/>
          </a:xfrm>
          <a:prstGeom prst="rect">
            <a:avLst/>
          </a:prstGeom>
          <a:solidFill>
            <a:schemeClr val="tx1">
              <a:lumMod val="75000"/>
              <a:lumOff val="25000"/>
            </a:schemeClr>
          </a:solidFill>
          <a:ln>
            <a:noFill/>
          </a:ln>
          <a:effectLst/>
          <a:scene3d>
            <a:camera prst="orthographicFront">
              <a:rot lat="24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smtClean="0">
                <a:latin typeface="微软雅黑" panose="020B0503020204020204" charset="-122"/>
                <a:ea typeface="微软雅黑" panose="020B0503020204020204" charset="-122"/>
              </a:rPr>
              <a:t>02</a:t>
            </a:r>
          </a:p>
          <a:p>
            <a:pPr algn="ctr"/>
            <a:r>
              <a:rPr lang="en-US" altLang="zh-CN" sz="1600" dirty="0" smtClean="0">
                <a:latin typeface="微软雅黑" panose="020B0503020204020204" charset="-122"/>
                <a:ea typeface="微软雅黑" panose="020B0503020204020204" charset="-122"/>
              </a:rPr>
              <a:t>此处添</a:t>
            </a:r>
          </a:p>
          <a:p>
            <a:pPr algn="ctr"/>
            <a:r>
              <a:rPr lang="en-US" altLang="zh-CN" sz="1600" dirty="0" smtClean="0">
                <a:latin typeface="微软雅黑" panose="020B0503020204020204" charset="-122"/>
                <a:ea typeface="微软雅黑" panose="020B0503020204020204" charset="-122"/>
              </a:rPr>
              <a:t>加标题</a:t>
            </a:r>
          </a:p>
        </p:txBody>
      </p:sp>
      <p:sp>
        <p:nvSpPr>
          <p:cNvPr id="8" name="矩形 7"/>
          <p:cNvSpPr/>
          <p:nvPr/>
        </p:nvSpPr>
        <p:spPr>
          <a:xfrm>
            <a:off x="1079112" y="3101415"/>
            <a:ext cx="3897290" cy="879105"/>
          </a:xfrm>
          <a:prstGeom prst="rect">
            <a:avLst/>
          </a:pr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9" name="矩形 8"/>
          <p:cNvSpPr/>
          <p:nvPr/>
        </p:nvSpPr>
        <p:spPr>
          <a:xfrm>
            <a:off x="7243460" y="3101415"/>
            <a:ext cx="3897290" cy="879105"/>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10" name="矩形 9"/>
          <p:cNvSpPr/>
          <p:nvPr/>
        </p:nvSpPr>
        <p:spPr>
          <a:xfrm>
            <a:off x="4821892" y="4541241"/>
            <a:ext cx="1468582" cy="1150434"/>
          </a:xfrm>
          <a:prstGeom prst="rect">
            <a:avLst/>
          </a:prstGeom>
          <a:solidFill>
            <a:schemeClr val="tx1">
              <a:lumMod val="75000"/>
              <a:lumOff val="25000"/>
            </a:schemeClr>
          </a:solidFill>
          <a:ln>
            <a:noFill/>
          </a:ln>
          <a:effectLst/>
          <a:scene3d>
            <a:camera prst="orthographicFront">
              <a:rot lat="24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smtClean="0">
                <a:latin typeface="微软雅黑" panose="020B0503020204020204" charset="-122"/>
                <a:ea typeface="微软雅黑" panose="020B0503020204020204" charset="-122"/>
              </a:rPr>
              <a:t>03</a:t>
            </a:r>
          </a:p>
          <a:p>
            <a:pPr algn="ctr"/>
            <a:r>
              <a:rPr lang="en-US" altLang="zh-CN" sz="1600" dirty="0" smtClean="0">
                <a:latin typeface="微软雅黑" panose="020B0503020204020204" charset="-122"/>
                <a:ea typeface="微软雅黑" panose="020B0503020204020204" charset="-122"/>
              </a:rPr>
              <a:t>此处添</a:t>
            </a:r>
          </a:p>
          <a:p>
            <a:pPr algn="ctr"/>
            <a:r>
              <a:rPr lang="en-US" altLang="zh-CN" sz="1600" dirty="0" smtClean="0">
                <a:latin typeface="微软雅黑" panose="020B0503020204020204" charset="-122"/>
                <a:ea typeface="微软雅黑" panose="020B0503020204020204" charset="-122"/>
              </a:rPr>
              <a:t>加标题</a:t>
            </a:r>
          </a:p>
        </p:txBody>
      </p:sp>
      <p:sp>
        <p:nvSpPr>
          <p:cNvPr id="11" name="矩形 10"/>
          <p:cNvSpPr/>
          <p:nvPr/>
        </p:nvSpPr>
        <p:spPr>
          <a:xfrm>
            <a:off x="5929388" y="4541241"/>
            <a:ext cx="1468582" cy="1150434"/>
          </a:xfrm>
          <a:prstGeom prst="rect">
            <a:avLst/>
          </a:prstGeom>
          <a:solidFill>
            <a:srgbClr val="656565"/>
          </a:solidFill>
          <a:ln>
            <a:noFill/>
          </a:ln>
          <a:effectLst/>
          <a:scene3d>
            <a:camera prst="orthographicFront">
              <a:rot lat="24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smtClean="0">
                <a:latin typeface="微软雅黑" panose="020B0503020204020204" charset="-122"/>
                <a:ea typeface="微软雅黑" panose="020B0503020204020204" charset="-122"/>
              </a:rPr>
              <a:t>04</a:t>
            </a:r>
          </a:p>
          <a:p>
            <a:pPr algn="ctr"/>
            <a:r>
              <a:rPr lang="en-US" altLang="zh-CN" sz="1600" dirty="0" smtClean="0">
                <a:latin typeface="微软雅黑" panose="020B0503020204020204" charset="-122"/>
                <a:ea typeface="微软雅黑" panose="020B0503020204020204" charset="-122"/>
              </a:rPr>
              <a:t>此处添</a:t>
            </a:r>
          </a:p>
          <a:p>
            <a:pPr algn="ctr"/>
            <a:r>
              <a:rPr lang="en-US" altLang="zh-CN" sz="1600" dirty="0" smtClean="0">
                <a:latin typeface="微软雅黑" panose="020B0503020204020204" charset="-122"/>
                <a:ea typeface="微软雅黑" panose="020B0503020204020204" charset="-122"/>
              </a:rPr>
              <a:t>加标题</a:t>
            </a:r>
          </a:p>
        </p:txBody>
      </p:sp>
      <p:sp>
        <p:nvSpPr>
          <p:cNvPr id="12" name="矩形 11"/>
          <p:cNvSpPr/>
          <p:nvPr/>
        </p:nvSpPr>
        <p:spPr>
          <a:xfrm>
            <a:off x="1079112" y="4365374"/>
            <a:ext cx="3897290" cy="879105"/>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
        <p:nvSpPr>
          <p:cNvPr id="13" name="矩形 12"/>
          <p:cNvSpPr/>
          <p:nvPr/>
        </p:nvSpPr>
        <p:spPr>
          <a:xfrm>
            <a:off x="7243460" y="4365374"/>
            <a:ext cx="3897290" cy="879105"/>
          </a:xfrm>
          <a:prstGeom prst="rect">
            <a:avLst/>
          </a:pr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14" name="文本框 13"/>
          <p:cNvSpPr txBox="1"/>
          <p:nvPr/>
        </p:nvSpPr>
        <p:spPr>
          <a:xfrm>
            <a:off x="721515" y="2025308"/>
            <a:ext cx="11242436" cy="659130"/>
          </a:xfrm>
          <a:prstGeom prst="rect">
            <a:avLst/>
          </a:prstGeom>
          <a:noFill/>
        </p:spPr>
        <p:txBody>
          <a:bodyPr wrap="square" rtlCol="0">
            <a:spAutoFit/>
          </a:bodyPr>
          <a:lstStyle/>
          <a:p>
            <a:r>
              <a:rPr lang="en-US" altLang="zh-CN" dirty="0" smtClean="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5" name="矩形 14"/>
          <p:cNvSpPr/>
          <p:nvPr/>
        </p:nvSpPr>
        <p:spPr>
          <a:xfrm>
            <a:off x="649515" y="2101974"/>
            <a:ext cx="72000" cy="216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style.rotation</p:attrName>
                                        </p:attrNameLst>
                                      </p:cBhvr>
                                      <p:tavLst>
                                        <p:tav tm="0">
                                          <p:val>
                                            <p:fltVal val="720"/>
                                          </p:val>
                                        </p:tav>
                                        <p:tav tm="100000">
                                          <p:val>
                                            <p:fltVal val="0"/>
                                          </p:val>
                                        </p:tav>
                                      </p:tavLst>
                                    </p:anim>
                                    <p:anim calcmode="lin" valueType="num">
                                      <p:cBhvr>
                                        <p:cTn id="9" dur="1500" fill="hold"/>
                                        <p:tgtEl>
                                          <p:spTgt spid="15"/>
                                        </p:tgtEl>
                                        <p:attrNameLst>
                                          <p:attrName>ppt_h</p:attrName>
                                        </p:attrNameLst>
                                      </p:cBhvr>
                                      <p:tavLst>
                                        <p:tav tm="0">
                                          <p:val>
                                            <p:fltVal val="0"/>
                                          </p:val>
                                        </p:tav>
                                        <p:tav tm="100000">
                                          <p:val>
                                            <p:strVal val="#ppt_h"/>
                                          </p:val>
                                        </p:tav>
                                      </p:tavLst>
                                    </p:anim>
                                    <p:anim calcmode="lin" valueType="num">
                                      <p:cBhvr>
                                        <p:cTn id="10" dur="1500" fill="hold"/>
                                        <p:tgtEl>
                                          <p:spTgt spid="15"/>
                                        </p:tgtEl>
                                        <p:attrNameLst>
                                          <p:attrName>ppt_w</p:attrName>
                                        </p:attrNameLst>
                                      </p:cBhvr>
                                      <p:tavLst>
                                        <p:tav tm="0">
                                          <p:val>
                                            <p:fltVal val="0"/>
                                          </p:val>
                                        </p:tav>
                                        <p:tav tm="100000">
                                          <p:val>
                                            <p:strVal val="#ppt_w"/>
                                          </p:val>
                                        </p:tav>
                                      </p:tavLst>
                                    </p:anim>
                                  </p:childTnLst>
                                </p:cTn>
                              </p:par>
                            </p:childTnLst>
                          </p:cTn>
                        </p:par>
                        <p:par>
                          <p:cTn id="11" fill="hold">
                            <p:stCondLst>
                              <p:cond delay="150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3650"/>
                            </p:stCondLst>
                            <p:childTnLst>
                              <p:par>
                                <p:cTn id="16" presetID="22" presetClass="entr" presetSubtype="2"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childTnLst>
                          </p:cTn>
                        </p:par>
                        <p:par>
                          <p:cTn id="19" fill="hold">
                            <p:stCondLst>
                              <p:cond delay="415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1000"/>
                                        <p:tgtEl>
                                          <p:spTgt spid="8"/>
                                        </p:tgtEl>
                                      </p:cBhvr>
                                    </p:animEffect>
                                  </p:childTnLst>
                                </p:cTn>
                              </p:par>
                            </p:childTnLst>
                          </p:cTn>
                        </p:par>
                        <p:par>
                          <p:cTn id="23" fill="hold">
                            <p:stCondLst>
                              <p:cond delay="515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56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1000"/>
                                        <p:tgtEl>
                                          <p:spTgt spid="9"/>
                                        </p:tgtEl>
                                      </p:cBhvr>
                                    </p:animEffect>
                                  </p:childTnLst>
                                </p:cTn>
                              </p:par>
                            </p:childTnLst>
                          </p:cTn>
                        </p:par>
                        <p:par>
                          <p:cTn id="31" fill="hold">
                            <p:stCondLst>
                              <p:cond delay="665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childTnLst>
                          </p:cTn>
                        </p:par>
                        <p:par>
                          <p:cTn id="35" fill="hold">
                            <p:stCondLst>
                              <p:cond delay="7150"/>
                            </p:stCondLst>
                            <p:childTnLst>
                              <p:par>
                                <p:cTn id="36" presetID="2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1000"/>
                                        <p:tgtEl>
                                          <p:spTgt spid="12"/>
                                        </p:tgtEl>
                                      </p:cBhvr>
                                    </p:animEffect>
                                  </p:childTnLst>
                                </p:cTn>
                              </p:par>
                            </p:childTnLst>
                          </p:cTn>
                        </p:par>
                        <p:par>
                          <p:cTn id="39" fill="hold">
                            <p:stCondLst>
                              <p:cond delay="815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865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3970" y="237490"/>
            <a:ext cx="3859530" cy="1788160"/>
          </a:xfrm>
          <a:custGeom>
            <a:avLst/>
            <a:gdLst>
              <a:gd name="connsiteX0" fmla="*/ 0 w 6078"/>
              <a:gd name="connsiteY0" fmla="*/ 0 h 2816"/>
              <a:gd name="connsiteX1" fmla="*/ 6078 w 6078"/>
              <a:gd name="connsiteY1" fmla="*/ 0 h 2816"/>
              <a:gd name="connsiteX2" fmla="*/ 3195 w 6078"/>
              <a:gd name="connsiteY2" fmla="*/ 2794 h 2816"/>
              <a:gd name="connsiteX3" fmla="*/ 0 w 6078"/>
              <a:gd name="connsiteY3" fmla="*/ 2816 h 2816"/>
              <a:gd name="connsiteX4" fmla="*/ 0 w 6078"/>
              <a:gd name="connsiteY4" fmla="*/ 0 h 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 h="2816">
                <a:moveTo>
                  <a:pt x="0" y="0"/>
                </a:moveTo>
                <a:lnTo>
                  <a:pt x="6078" y="0"/>
                </a:lnTo>
                <a:lnTo>
                  <a:pt x="3195" y="2794"/>
                </a:lnTo>
                <a:lnTo>
                  <a:pt x="0" y="2816"/>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2185035" y="245110"/>
            <a:ext cx="3889375" cy="39173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67665" y="3098165"/>
            <a:ext cx="2087245" cy="212788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3140" y="4220845"/>
            <a:ext cx="7000240" cy="1137920"/>
          </a:xfrm>
          <a:prstGeom prst="rect">
            <a:avLst/>
          </a:prstGeom>
          <a:noFill/>
        </p:spPr>
        <p:txBody>
          <a:bodyPr wrap="square" lIns="68580" tIns="34290" rIns="68580" bIns="34290" rtlCol="0">
            <a:spAutoFit/>
          </a:bodyPr>
          <a:lstStyle/>
          <a:p>
            <a:pPr algn="l">
              <a:lnSpc>
                <a:spcPct val="130000"/>
              </a:lnSpc>
            </a:pPr>
            <a:r>
              <a:rPr lang="zh-CN" altLang="en-US" sz="5400" dirty="0">
                <a:solidFill>
                  <a:srgbClr val="656565"/>
                </a:solidFill>
                <a:latin typeface="黑体" panose="02010600030101010101" charset="-122"/>
                <a:ea typeface="黑体" panose="02010600030101010101" charset="-122"/>
              </a:rPr>
              <a:t>感谢您的下载观看</a:t>
            </a:r>
          </a:p>
        </p:txBody>
      </p:sp>
      <p:sp>
        <p:nvSpPr>
          <p:cNvPr id="14" name="Rectangle 3"/>
          <p:cNvSpPr txBox="1">
            <a:spLocks noChangeArrowheads="1"/>
          </p:cNvSpPr>
          <p:nvPr/>
        </p:nvSpPr>
        <p:spPr bwMode="auto">
          <a:xfrm flipH="1">
            <a:off x="3651250" y="5245735"/>
            <a:ext cx="596201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393065" y="593725"/>
            <a:ext cx="1805940" cy="861060"/>
          </a:xfrm>
          <a:prstGeom prst="rect">
            <a:avLst/>
          </a:prstGeom>
          <a:noFill/>
        </p:spPr>
        <p:txBody>
          <a:bodyPr wrap="square" lIns="68580" tIns="34290" rIns="68580" bIns="34290" rtlCol="0">
            <a:spAutoFit/>
          </a:bodyPr>
          <a:lstStyle/>
          <a:p>
            <a:pPr algn="l">
              <a:lnSpc>
                <a:spcPct val="130000"/>
              </a:lnSpc>
            </a:pPr>
            <a:r>
              <a:rPr lang="en-US" altLang="zh-CN" sz="4000" dirty="0">
                <a:solidFill>
                  <a:schemeClr val="bg1"/>
                </a:solidFill>
                <a:latin typeface="华文中宋" panose="02010600040101010101" charset="-122"/>
                <a:ea typeface="华文中宋" panose="02010600040101010101" charset="-122"/>
              </a:rPr>
              <a:t>LOGO</a:t>
            </a:r>
          </a:p>
        </p:txBody>
      </p:sp>
      <p:sp>
        <p:nvSpPr>
          <p:cNvPr id="11" name="任意多边形 10"/>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solidFill>
            <a:srgbClr val="40404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302210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4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22030" y="3756074"/>
            <a:ext cx="11035962" cy="240405"/>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grpSp>
        <p:nvGrpSpPr>
          <p:cNvPr id="7" name="组合 6"/>
          <p:cNvGrpSpPr/>
          <p:nvPr/>
        </p:nvGrpSpPr>
        <p:grpSpPr>
          <a:xfrm>
            <a:off x="494867" y="2883878"/>
            <a:ext cx="703384" cy="703384"/>
            <a:chOff x="2250831" y="2560320"/>
            <a:chExt cx="745587" cy="745587"/>
          </a:xfrm>
        </p:grpSpPr>
        <p:sp>
          <p:nvSpPr>
            <p:cNvPr id="8" name="泪滴形 7"/>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sp>
          <p:nvSpPr>
            <p:cNvPr id="9" name="同心圆 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charset="-122"/>
                <a:ea typeface="微软雅黑" panose="020B0503020204020204" charset="-122"/>
              </a:endParaRPr>
            </a:p>
          </p:txBody>
        </p:sp>
      </p:grpSp>
      <p:sp>
        <p:nvSpPr>
          <p:cNvPr id="10" name="文本框 9"/>
          <p:cNvSpPr txBox="1"/>
          <p:nvPr/>
        </p:nvSpPr>
        <p:spPr>
          <a:xfrm>
            <a:off x="1232180" y="2848133"/>
            <a:ext cx="1902280" cy="840105"/>
          </a:xfrm>
          <a:prstGeom prst="rect">
            <a:avLst/>
          </a:prstGeom>
          <a:noFill/>
        </p:spPr>
        <p:txBody>
          <a:bodyPr wrap="square" rtlCol="0">
            <a:spAutoFit/>
          </a:bodyPr>
          <a:lstStyle/>
          <a:p>
            <a:pPr>
              <a:spcBef>
                <a:spcPts val="600"/>
              </a:spcBef>
            </a:pPr>
            <a:r>
              <a:rPr lang="en-US" altLang="zh-CN" sz="1600" b="1" dirty="0" smtClean="0">
                <a:latin typeface="微软雅黑" panose="020B0503020204020204" charset="-122"/>
                <a:ea typeface="微软雅黑" panose="020B0503020204020204" charset="-122"/>
              </a:rPr>
              <a:t>单击此处添加标题</a:t>
            </a:r>
            <a:r>
              <a:rPr lang="en-US" altLang="zh-CN" sz="1600" dirty="0" smtClean="0">
                <a:latin typeface="微软雅黑" panose="020B0503020204020204" charset="-122"/>
                <a:ea typeface="微软雅黑" panose="020B0503020204020204" charset="-122"/>
              </a:rPr>
              <a:t>请在此粘贴或者输入您的文字内容</a:t>
            </a:r>
          </a:p>
        </p:txBody>
      </p:sp>
      <p:grpSp>
        <p:nvGrpSpPr>
          <p:cNvPr id="11" name="组合 10"/>
          <p:cNvGrpSpPr/>
          <p:nvPr/>
        </p:nvGrpSpPr>
        <p:grpSpPr>
          <a:xfrm>
            <a:off x="4543424" y="2117789"/>
            <a:ext cx="1310216" cy="1310216"/>
            <a:chOff x="2250831" y="2560320"/>
            <a:chExt cx="745587" cy="745587"/>
          </a:xfrm>
        </p:grpSpPr>
        <p:sp>
          <p:nvSpPr>
            <p:cNvPr id="12" name="泪滴形 11"/>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sp>
          <p:nvSpPr>
            <p:cNvPr id="13" name="同心圆 1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charset="-122"/>
                <a:ea typeface="微软雅黑" panose="020B0503020204020204" charset="-122"/>
              </a:endParaRPr>
            </a:p>
          </p:txBody>
        </p:sp>
      </p:grpSp>
      <p:sp>
        <p:nvSpPr>
          <p:cNvPr id="14" name="文本框 13"/>
          <p:cNvSpPr txBox="1"/>
          <p:nvPr/>
        </p:nvSpPr>
        <p:spPr>
          <a:xfrm>
            <a:off x="5902077" y="2196837"/>
            <a:ext cx="1902280" cy="916305"/>
          </a:xfrm>
          <a:prstGeom prst="rect">
            <a:avLst/>
          </a:prstGeom>
          <a:noFill/>
        </p:spPr>
        <p:txBody>
          <a:bodyPr wrap="square" rtlCol="0">
            <a:spAutoFit/>
          </a:bodyPr>
          <a:lstStyle/>
          <a:p>
            <a:pPr>
              <a:spcBef>
                <a:spcPts val="600"/>
              </a:spcBef>
            </a:pPr>
            <a:r>
              <a:rPr lang="en-US" altLang="zh-CN" sz="1600" b="1" dirty="0" smtClean="0">
                <a:latin typeface="微软雅黑" panose="020B0503020204020204" charset="-122"/>
                <a:ea typeface="微软雅黑" panose="020B0503020204020204" charset="-122"/>
              </a:rPr>
              <a:t>单击此处添加标题</a:t>
            </a:r>
          </a:p>
          <a:p>
            <a:pPr>
              <a:spcBef>
                <a:spcPts val="600"/>
              </a:spcBef>
            </a:pPr>
            <a:r>
              <a:rPr lang="en-US" altLang="zh-CN" sz="1600" dirty="0" smtClean="0">
                <a:latin typeface="微软雅黑" panose="020B0503020204020204" charset="-122"/>
                <a:ea typeface="微软雅黑" panose="020B0503020204020204" charset="-122"/>
              </a:rPr>
              <a:t>请在此粘贴或者输入您的文字内容</a:t>
            </a:r>
          </a:p>
        </p:txBody>
      </p:sp>
      <p:grpSp>
        <p:nvGrpSpPr>
          <p:cNvPr id="15" name="组合 14"/>
          <p:cNvGrpSpPr/>
          <p:nvPr/>
        </p:nvGrpSpPr>
        <p:grpSpPr>
          <a:xfrm rot="10800000">
            <a:off x="2619561" y="4266472"/>
            <a:ext cx="1029798" cy="1029798"/>
            <a:chOff x="2250831" y="2560320"/>
            <a:chExt cx="745587" cy="745587"/>
          </a:xfrm>
        </p:grpSpPr>
        <p:sp>
          <p:nvSpPr>
            <p:cNvPr id="16" name="泪滴形 15"/>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sp>
          <p:nvSpPr>
            <p:cNvPr id="17" name="同心圆 1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charset="-122"/>
                <a:ea typeface="微软雅黑" panose="020B0503020204020204" charset="-122"/>
              </a:endParaRPr>
            </a:p>
          </p:txBody>
        </p:sp>
      </p:grpSp>
      <p:sp>
        <p:nvSpPr>
          <p:cNvPr id="18" name="文本框 17"/>
          <p:cNvSpPr txBox="1"/>
          <p:nvPr/>
        </p:nvSpPr>
        <p:spPr>
          <a:xfrm>
            <a:off x="3732778" y="4337347"/>
            <a:ext cx="1902280" cy="916305"/>
          </a:xfrm>
          <a:prstGeom prst="rect">
            <a:avLst/>
          </a:prstGeom>
          <a:noFill/>
        </p:spPr>
        <p:txBody>
          <a:bodyPr wrap="square" rtlCol="0">
            <a:spAutoFit/>
          </a:bodyPr>
          <a:lstStyle/>
          <a:p>
            <a:pPr>
              <a:spcBef>
                <a:spcPts val="600"/>
              </a:spcBef>
            </a:pPr>
            <a:r>
              <a:rPr lang="en-US" altLang="zh-CN" sz="1600" b="1" dirty="0" smtClean="0">
                <a:latin typeface="微软雅黑" panose="020B0503020204020204" charset="-122"/>
                <a:ea typeface="微软雅黑" panose="020B0503020204020204" charset="-122"/>
              </a:rPr>
              <a:t>单击此处添加标题</a:t>
            </a:r>
          </a:p>
          <a:p>
            <a:pPr>
              <a:spcBef>
                <a:spcPts val="600"/>
              </a:spcBef>
            </a:pPr>
            <a:r>
              <a:rPr lang="en-US" altLang="zh-CN" sz="1600" dirty="0" smtClean="0">
                <a:latin typeface="微软雅黑" panose="020B0503020204020204" charset="-122"/>
                <a:ea typeface="微软雅黑" panose="020B0503020204020204" charset="-122"/>
              </a:rPr>
              <a:t>请在此粘贴或者输入您的文字内容</a:t>
            </a:r>
          </a:p>
        </p:txBody>
      </p:sp>
      <p:grpSp>
        <p:nvGrpSpPr>
          <p:cNvPr id="19" name="组合 18"/>
          <p:cNvGrpSpPr/>
          <p:nvPr/>
        </p:nvGrpSpPr>
        <p:grpSpPr>
          <a:xfrm rot="10800000">
            <a:off x="6743987" y="4229637"/>
            <a:ext cx="435133" cy="435133"/>
            <a:chOff x="2250831" y="2560320"/>
            <a:chExt cx="745587" cy="745587"/>
          </a:xfrm>
        </p:grpSpPr>
        <p:sp>
          <p:nvSpPr>
            <p:cNvPr id="20" name="泪滴形 19"/>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sp>
          <p:nvSpPr>
            <p:cNvPr id="21" name="同心圆 2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charset="-122"/>
                <a:ea typeface="微软雅黑" panose="020B0503020204020204" charset="-122"/>
              </a:endParaRPr>
            </a:p>
          </p:txBody>
        </p:sp>
      </p:grpSp>
      <p:sp>
        <p:nvSpPr>
          <p:cNvPr id="22" name="文本框 21"/>
          <p:cNvSpPr txBox="1"/>
          <p:nvPr/>
        </p:nvSpPr>
        <p:spPr>
          <a:xfrm>
            <a:off x="7240722" y="4213458"/>
            <a:ext cx="1902280" cy="916305"/>
          </a:xfrm>
          <a:prstGeom prst="rect">
            <a:avLst/>
          </a:prstGeom>
          <a:noFill/>
        </p:spPr>
        <p:txBody>
          <a:bodyPr wrap="square" rtlCol="0">
            <a:spAutoFit/>
          </a:bodyPr>
          <a:lstStyle/>
          <a:p>
            <a:pPr>
              <a:spcBef>
                <a:spcPts val="600"/>
              </a:spcBef>
            </a:pPr>
            <a:r>
              <a:rPr lang="en-US" altLang="zh-CN" sz="1600" b="1" dirty="0" smtClean="0">
                <a:latin typeface="微软雅黑" panose="020B0503020204020204" charset="-122"/>
                <a:ea typeface="微软雅黑" panose="020B0503020204020204" charset="-122"/>
              </a:rPr>
              <a:t>单击此处添加标题</a:t>
            </a:r>
          </a:p>
          <a:p>
            <a:pPr>
              <a:spcBef>
                <a:spcPts val="600"/>
              </a:spcBef>
            </a:pPr>
            <a:r>
              <a:rPr lang="en-US" altLang="zh-CN" sz="1600" dirty="0" smtClean="0">
                <a:latin typeface="微软雅黑" panose="020B0503020204020204" charset="-122"/>
                <a:ea typeface="微软雅黑" panose="020B0503020204020204" charset="-122"/>
              </a:rPr>
              <a:t>请在此粘贴或者输入您的文字内容</a:t>
            </a:r>
          </a:p>
        </p:txBody>
      </p:sp>
      <p:grpSp>
        <p:nvGrpSpPr>
          <p:cNvPr id="23" name="组合 22"/>
          <p:cNvGrpSpPr/>
          <p:nvPr/>
        </p:nvGrpSpPr>
        <p:grpSpPr>
          <a:xfrm>
            <a:off x="9156407" y="2883878"/>
            <a:ext cx="703384" cy="703384"/>
            <a:chOff x="2250831" y="2560320"/>
            <a:chExt cx="745587" cy="745587"/>
          </a:xfrm>
        </p:grpSpPr>
        <p:sp>
          <p:nvSpPr>
            <p:cNvPr id="24" name="泪滴形 23"/>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charset="-122"/>
                <a:ea typeface="微软雅黑" panose="020B0503020204020204" charset="-122"/>
              </a:endParaRPr>
            </a:p>
          </p:txBody>
        </p:sp>
        <p:sp>
          <p:nvSpPr>
            <p:cNvPr id="25" name="同心圆 2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charset="-122"/>
                <a:ea typeface="微软雅黑" panose="020B0503020204020204" charset="-122"/>
              </a:endParaRPr>
            </a:p>
          </p:txBody>
        </p:sp>
      </p:grpSp>
      <p:sp>
        <p:nvSpPr>
          <p:cNvPr id="26" name="文本框 25"/>
          <p:cNvSpPr txBox="1"/>
          <p:nvPr/>
        </p:nvSpPr>
        <p:spPr>
          <a:xfrm>
            <a:off x="9893720" y="2848133"/>
            <a:ext cx="1902280" cy="916305"/>
          </a:xfrm>
          <a:prstGeom prst="rect">
            <a:avLst/>
          </a:prstGeom>
          <a:noFill/>
        </p:spPr>
        <p:txBody>
          <a:bodyPr wrap="square" rtlCol="0">
            <a:spAutoFit/>
          </a:bodyPr>
          <a:lstStyle/>
          <a:p>
            <a:pPr>
              <a:spcBef>
                <a:spcPts val="600"/>
              </a:spcBef>
            </a:pPr>
            <a:r>
              <a:rPr lang="en-US" altLang="zh-CN" sz="1600" b="1" dirty="0" smtClean="0">
                <a:latin typeface="微软雅黑" panose="020B0503020204020204" charset="-122"/>
                <a:ea typeface="微软雅黑" panose="020B0503020204020204" charset="-122"/>
              </a:rPr>
              <a:t>单击此处添加标题</a:t>
            </a:r>
          </a:p>
          <a:p>
            <a:pPr>
              <a:spcBef>
                <a:spcPts val="600"/>
              </a:spcBef>
            </a:pPr>
            <a:r>
              <a:rPr lang="en-US" altLang="zh-CN" sz="1600" dirty="0" smtClean="0">
                <a:latin typeface="微软雅黑" panose="020B0503020204020204" charset="-122"/>
                <a:ea typeface="微软雅黑" panose="020B0503020204020204" charset="-122"/>
              </a:rPr>
              <a:t>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000"/>
                                        <p:tgtEl>
                                          <p:spTgt spid="22"/>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4" grpId="0"/>
      <p:bldP spid="18" grpId="0"/>
      <p:bldP spid="22"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053652" y="3774894"/>
            <a:ext cx="997471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039365" y="2931932"/>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425127" y="2817631"/>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smtClean="0">
              <a:latin typeface="微软雅黑" panose="020B0503020204020204" charset="-122"/>
              <a:ea typeface="微软雅黑" panose="020B0503020204020204" charset="-122"/>
            </a:endParaRPr>
          </a:p>
        </p:txBody>
      </p:sp>
      <p:sp>
        <p:nvSpPr>
          <p:cNvPr id="9" name="椭圆 8"/>
          <p:cNvSpPr/>
          <p:nvPr/>
        </p:nvSpPr>
        <p:spPr>
          <a:xfrm>
            <a:off x="1535855" y="2006815"/>
            <a:ext cx="642938" cy="642938"/>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smtClean="0">
                <a:latin typeface="微软雅黑" panose="020B0503020204020204" charset="-122"/>
                <a:ea typeface="微软雅黑" panose="020B0503020204020204" charset="-122"/>
              </a:rPr>
              <a:t>01</a:t>
            </a:r>
            <a:endParaRPr lang="zh-CN" altLang="en-US" sz="1600" dirty="0" smtClean="0">
              <a:latin typeface="微软雅黑" panose="020B0503020204020204" charset="-122"/>
              <a:ea typeface="微软雅黑" panose="020B0503020204020204" charset="-122"/>
            </a:endParaRPr>
          </a:p>
        </p:txBody>
      </p:sp>
      <p:grpSp>
        <p:nvGrpSpPr>
          <p:cNvPr id="10" name="组合 9"/>
          <p:cNvGrpSpPr/>
          <p:nvPr/>
        </p:nvGrpSpPr>
        <p:grpSpPr>
          <a:xfrm>
            <a:off x="1425127" y="1896087"/>
            <a:ext cx="864394" cy="864394"/>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文本框 12"/>
          <p:cNvSpPr txBox="1"/>
          <p:nvPr/>
        </p:nvSpPr>
        <p:spPr>
          <a:xfrm>
            <a:off x="2400249" y="1912785"/>
            <a:ext cx="2943230" cy="840105"/>
          </a:xfrm>
          <a:prstGeom prst="rect">
            <a:avLst/>
          </a:prstGeom>
          <a:noFill/>
        </p:spPr>
        <p:txBody>
          <a:bodyPr wrap="square" rtlCol="0">
            <a:spAutoFit/>
          </a:bodyPr>
          <a:lstStyle/>
          <a:p>
            <a:pPr>
              <a:spcBef>
                <a:spcPts val="600"/>
              </a:spcBef>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cxnSp>
        <p:nvCxnSpPr>
          <p:cNvPr id="14" name="直接连接符 13"/>
          <p:cNvCxnSpPr/>
          <p:nvPr/>
        </p:nvCxnSpPr>
        <p:spPr>
          <a:xfrm flipH="1">
            <a:off x="2460971" y="3791593"/>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2382390" y="4576245"/>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smtClean="0">
              <a:latin typeface="微软雅黑" panose="020B0503020204020204" charset="-122"/>
              <a:ea typeface="微软雅黑" panose="020B0503020204020204" charset="-122"/>
            </a:endParaRPr>
          </a:p>
        </p:txBody>
      </p:sp>
      <p:sp>
        <p:nvSpPr>
          <p:cNvPr id="16" name="椭圆 15"/>
          <p:cNvSpPr/>
          <p:nvPr/>
        </p:nvSpPr>
        <p:spPr>
          <a:xfrm>
            <a:off x="1793022" y="4916735"/>
            <a:ext cx="642938" cy="64293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smtClean="0">
                <a:latin typeface="微软雅黑" panose="020B0503020204020204" charset="-122"/>
                <a:ea typeface="微软雅黑" panose="020B0503020204020204" charset="-122"/>
              </a:rPr>
              <a:t>02</a:t>
            </a:r>
            <a:endParaRPr lang="zh-CN" altLang="en-US" sz="1600" dirty="0" smtClean="0">
              <a:latin typeface="微软雅黑" panose="020B0503020204020204" charset="-122"/>
              <a:ea typeface="微软雅黑" panose="020B0503020204020204" charset="-122"/>
            </a:endParaRPr>
          </a:p>
        </p:txBody>
      </p:sp>
      <p:grpSp>
        <p:nvGrpSpPr>
          <p:cNvPr id="17" name="组合 16"/>
          <p:cNvGrpSpPr/>
          <p:nvPr/>
        </p:nvGrpSpPr>
        <p:grpSpPr>
          <a:xfrm>
            <a:off x="1682294" y="4806007"/>
            <a:ext cx="864394" cy="864394"/>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 name="文本框 19"/>
          <p:cNvSpPr txBox="1"/>
          <p:nvPr/>
        </p:nvSpPr>
        <p:spPr>
          <a:xfrm>
            <a:off x="2657416" y="4822705"/>
            <a:ext cx="2943230" cy="840105"/>
          </a:xfrm>
          <a:prstGeom prst="rect">
            <a:avLst/>
          </a:prstGeom>
          <a:noFill/>
        </p:spPr>
        <p:txBody>
          <a:bodyPr wrap="square" rtlCol="0">
            <a:spAutoFit/>
          </a:bodyPr>
          <a:lstStyle/>
          <a:p>
            <a:pPr>
              <a:spcBef>
                <a:spcPts val="600"/>
              </a:spcBef>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cxnSp>
        <p:nvCxnSpPr>
          <p:cNvPr id="21" name="直接连接符 20"/>
          <p:cNvCxnSpPr/>
          <p:nvPr/>
        </p:nvCxnSpPr>
        <p:spPr>
          <a:xfrm flipV="1">
            <a:off x="6176498" y="2931932"/>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562260" y="2817631"/>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smtClean="0">
              <a:latin typeface="微软雅黑" panose="020B0503020204020204" charset="-122"/>
              <a:ea typeface="微软雅黑" panose="020B0503020204020204" charset="-122"/>
            </a:endParaRPr>
          </a:p>
        </p:txBody>
      </p:sp>
      <p:sp>
        <p:nvSpPr>
          <p:cNvPr id="23" name="椭圆 22"/>
          <p:cNvSpPr/>
          <p:nvPr/>
        </p:nvSpPr>
        <p:spPr>
          <a:xfrm>
            <a:off x="6672988" y="2006815"/>
            <a:ext cx="642938" cy="64293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smtClean="0">
                <a:latin typeface="微软雅黑" panose="020B0503020204020204" charset="-122"/>
                <a:ea typeface="微软雅黑" panose="020B0503020204020204" charset="-122"/>
              </a:rPr>
              <a:t>03</a:t>
            </a:r>
            <a:endParaRPr lang="zh-CN" altLang="en-US" sz="1600" dirty="0" smtClean="0">
              <a:latin typeface="微软雅黑" panose="020B0503020204020204" charset="-122"/>
              <a:ea typeface="微软雅黑" panose="020B0503020204020204" charset="-122"/>
            </a:endParaRPr>
          </a:p>
        </p:txBody>
      </p:sp>
      <p:grpSp>
        <p:nvGrpSpPr>
          <p:cNvPr id="24" name="组合 23"/>
          <p:cNvGrpSpPr/>
          <p:nvPr/>
        </p:nvGrpSpPr>
        <p:grpSpPr>
          <a:xfrm>
            <a:off x="6562260" y="1896087"/>
            <a:ext cx="864394" cy="864394"/>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文本框 26"/>
          <p:cNvSpPr txBox="1"/>
          <p:nvPr/>
        </p:nvSpPr>
        <p:spPr>
          <a:xfrm>
            <a:off x="7537382" y="1912785"/>
            <a:ext cx="2943230" cy="840105"/>
          </a:xfrm>
          <a:prstGeom prst="rect">
            <a:avLst/>
          </a:prstGeom>
          <a:noFill/>
        </p:spPr>
        <p:txBody>
          <a:bodyPr wrap="square" rtlCol="0">
            <a:spAutoFit/>
          </a:bodyPr>
          <a:lstStyle/>
          <a:p>
            <a:pPr>
              <a:spcBef>
                <a:spcPts val="600"/>
              </a:spcBef>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cxnSp>
        <p:nvCxnSpPr>
          <p:cNvPr id="28" name="直接连接符 27"/>
          <p:cNvCxnSpPr/>
          <p:nvPr/>
        </p:nvCxnSpPr>
        <p:spPr>
          <a:xfrm flipH="1">
            <a:off x="7598104" y="3791593"/>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7519523" y="4576245"/>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smtClean="0">
              <a:latin typeface="微软雅黑" panose="020B0503020204020204" charset="-122"/>
              <a:ea typeface="微软雅黑" panose="020B0503020204020204" charset="-122"/>
            </a:endParaRPr>
          </a:p>
        </p:txBody>
      </p:sp>
      <p:sp>
        <p:nvSpPr>
          <p:cNvPr id="30" name="椭圆 29"/>
          <p:cNvSpPr/>
          <p:nvPr/>
        </p:nvSpPr>
        <p:spPr>
          <a:xfrm>
            <a:off x="6930155" y="4916735"/>
            <a:ext cx="642938" cy="642938"/>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smtClean="0">
                <a:latin typeface="微软雅黑" panose="020B0503020204020204" charset="-122"/>
                <a:ea typeface="微软雅黑" panose="020B0503020204020204" charset="-122"/>
              </a:rPr>
              <a:t>04</a:t>
            </a:r>
            <a:endParaRPr lang="zh-CN" altLang="en-US" sz="1600" dirty="0" smtClean="0">
              <a:latin typeface="微软雅黑" panose="020B0503020204020204" charset="-122"/>
              <a:ea typeface="微软雅黑" panose="020B0503020204020204" charset="-122"/>
            </a:endParaRPr>
          </a:p>
        </p:txBody>
      </p:sp>
      <p:grpSp>
        <p:nvGrpSpPr>
          <p:cNvPr id="31" name="组合 30"/>
          <p:cNvGrpSpPr/>
          <p:nvPr/>
        </p:nvGrpSpPr>
        <p:grpSpPr>
          <a:xfrm>
            <a:off x="6819427" y="4806007"/>
            <a:ext cx="864394" cy="864394"/>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4" name="文本框 33"/>
          <p:cNvSpPr txBox="1"/>
          <p:nvPr/>
        </p:nvSpPr>
        <p:spPr>
          <a:xfrm>
            <a:off x="7794549" y="4822705"/>
            <a:ext cx="2943230" cy="840105"/>
          </a:xfrm>
          <a:prstGeom prst="rect">
            <a:avLst/>
          </a:prstGeom>
          <a:noFill/>
        </p:spPr>
        <p:txBody>
          <a:bodyPr wrap="square" rtlCol="0">
            <a:spAutoFit/>
          </a:bodyPr>
          <a:lstStyle/>
          <a:p>
            <a:pPr>
              <a:spcBef>
                <a:spcPts val="600"/>
              </a:spcBef>
            </a:pPr>
            <a:r>
              <a:rPr lang="en-US" altLang="zh-CN" sz="1600" dirty="0" smtClean="0">
                <a:latin typeface="微软雅黑" panose="020B0503020204020204" charset="-122"/>
                <a:ea typeface="微软雅黑" panose="020B0503020204020204" charset="-122"/>
              </a:rPr>
              <a:t>请在此粘贴或者输入您的文字内容请在此粘贴或者输入您的文字内容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9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00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2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300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3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4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6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p:bldP spid="15" grpId="0" bldLvl="0" animBg="1"/>
      <p:bldP spid="16" grpId="0" bldLvl="0" animBg="1"/>
      <p:bldP spid="20" grpId="0"/>
      <p:bldP spid="22" grpId="0" bldLvl="0" animBg="1"/>
      <p:bldP spid="23" grpId="0" bldLvl="0" animBg="1"/>
      <p:bldP spid="27" grpId="0"/>
      <p:bldP spid="29" grpId="0" bldLvl="0" animBg="1"/>
      <p:bldP spid="30" grpId="0" bldLvl="0" animBg="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73850" y="1695450"/>
            <a:ext cx="2143125" cy="2143125"/>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400" b="1" dirty="0" smtClean="0">
                <a:latin typeface="微软雅黑" panose="020B0503020204020204" charset="-122"/>
                <a:ea typeface="微软雅黑" panose="020B0503020204020204" charset="-122"/>
              </a:rPr>
              <a:t>请在此粘贴或者输入您的文字内容</a:t>
            </a:r>
            <a:endParaRPr lang="zh-CN" altLang="en-US" sz="1600" dirty="0">
              <a:latin typeface="微软雅黑" panose="020B0503020204020204" charset="-122"/>
              <a:ea typeface="微软雅黑" panose="020B0503020204020204" charset="-122"/>
            </a:endParaRPr>
          </a:p>
        </p:txBody>
      </p:sp>
      <p:sp>
        <p:nvSpPr>
          <p:cNvPr id="8" name="矩形 7"/>
          <p:cNvSpPr/>
          <p:nvPr/>
        </p:nvSpPr>
        <p:spPr>
          <a:xfrm>
            <a:off x="6673850" y="3838575"/>
            <a:ext cx="2143125" cy="214312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lang="en-US" altLang="zh-CN" sz="1600" dirty="0" smtClean="0">
                <a:latin typeface="微软雅黑" panose="020B0503020204020204" charset="-122"/>
                <a:ea typeface="微软雅黑" panose="020B0503020204020204" charset="-122"/>
              </a:rPr>
              <a:t>请在此粘贴</a:t>
            </a:r>
          </a:p>
          <a:p>
            <a:pPr algn="ctr">
              <a:lnSpc>
                <a:spcPct val="150000"/>
              </a:lnSpc>
            </a:pPr>
            <a:r>
              <a:rPr lang="en-US" altLang="zh-CN" sz="1600" dirty="0" smtClean="0">
                <a:latin typeface="微软雅黑" panose="020B0503020204020204" charset="-122"/>
                <a:ea typeface="微软雅黑" panose="020B0503020204020204" charset="-122"/>
              </a:rPr>
              <a:t>或者输入您的</a:t>
            </a:r>
          </a:p>
          <a:p>
            <a:pPr algn="ctr">
              <a:lnSpc>
                <a:spcPct val="150000"/>
              </a:lnSpc>
            </a:pPr>
            <a:r>
              <a:rPr lang="en-US" altLang="zh-CN" sz="1600" dirty="0" smtClean="0">
                <a:latin typeface="微软雅黑" panose="020B0503020204020204" charset="-122"/>
                <a:ea typeface="微软雅黑" panose="020B0503020204020204" charset="-122"/>
              </a:rPr>
              <a:t>文字内容</a:t>
            </a:r>
          </a:p>
        </p:txBody>
      </p:sp>
      <p:sp>
        <p:nvSpPr>
          <p:cNvPr id="9" name="矩形 8"/>
          <p:cNvSpPr/>
          <p:nvPr/>
        </p:nvSpPr>
        <p:spPr>
          <a:xfrm>
            <a:off x="8817610" y="1695450"/>
            <a:ext cx="2143125" cy="214312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r>
              <a:rPr lang="en-US" altLang="zh-CN" sz="1600" dirty="0" smtClean="0">
                <a:latin typeface="微软雅黑" panose="020B0503020204020204" charset="-122"/>
                <a:ea typeface="微软雅黑" panose="020B0503020204020204" charset="-122"/>
              </a:rPr>
              <a:t>请在此粘贴</a:t>
            </a:r>
          </a:p>
          <a:p>
            <a:pPr algn="ctr">
              <a:lnSpc>
                <a:spcPct val="150000"/>
              </a:lnSpc>
            </a:pPr>
            <a:r>
              <a:rPr lang="en-US" altLang="zh-CN" sz="1600" dirty="0" smtClean="0">
                <a:latin typeface="微软雅黑" panose="020B0503020204020204" charset="-122"/>
                <a:ea typeface="微软雅黑" panose="020B0503020204020204" charset="-122"/>
              </a:rPr>
              <a:t>或者输入您的</a:t>
            </a:r>
          </a:p>
          <a:p>
            <a:pPr algn="ctr">
              <a:lnSpc>
                <a:spcPct val="150000"/>
              </a:lnSpc>
            </a:pPr>
            <a:r>
              <a:rPr lang="en-US" altLang="zh-CN" sz="1600" dirty="0" smtClean="0">
                <a:latin typeface="微软雅黑" panose="020B0503020204020204" charset="-122"/>
                <a:ea typeface="微软雅黑" panose="020B0503020204020204" charset="-122"/>
              </a:rPr>
              <a:t>文字内容</a:t>
            </a:r>
          </a:p>
        </p:txBody>
      </p:sp>
      <p:sp>
        <p:nvSpPr>
          <p:cNvPr id="10" name="矩形 9"/>
          <p:cNvSpPr/>
          <p:nvPr/>
        </p:nvSpPr>
        <p:spPr>
          <a:xfrm>
            <a:off x="8816975" y="3838575"/>
            <a:ext cx="2143125" cy="2143125"/>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charset="-122"/>
                <a:ea typeface="微软雅黑" panose="020B0503020204020204" charset="-122"/>
              </a:rPr>
              <a:t>78%</a:t>
            </a:r>
          </a:p>
          <a:p>
            <a:pPr algn="ctr">
              <a:lnSpc>
                <a:spcPct val="150000"/>
              </a:lnSpc>
            </a:pPr>
            <a:r>
              <a:rPr lang="en-US" altLang="zh-CN" sz="1600" dirty="0" smtClean="0">
                <a:latin typeface="微软雅黑" panose="020B0503020204020204" charset="-122"/>
                <a:ea typeface="微软雅黑" panose="020B0503020204020204" charset="-122"/>
              </a:rPr>
              <a:t>请在此粘贴或者输入您的文字内容</a:t>
            </a:r>
          </a:p>
        </p:txBody>
      </p:sp>
      <p:sp>
        <p:nvSpPr>
          <p:cNvPr id="11" name="任意多边形 10"/>
          <p:cNvSpPr>
            <a:spLocks noChangeAspect="1"/>
          </p:cNvSpPr>
          <p:nvPr/>
        </p:nvSpPr>
        <p:spPr>
          <a:xfrm>
            <a:off x="9739420" y="2175600"/>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7565413" y="5251706"/>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4"/>
          <p:cNvSpPr/>
          <p:nvPr/>
        </p:nvSpPr>
        <p:spPr>
          <a:xfrm>
            <a:off x="811530" y="1695450"/>
            <a:ext cx="5862320" cy="4286250"/>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smtClean="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35"/>
          <p:cNvGrpSpPr/>
          <p:nvPr/>
        </p:nvGrpSpPr>
        <p:grpSpPr bwMode="auto">
          <a:xfrm>
            <a:off x="688230" y="2313150"/>
            <a:ext cx="10807700" cy="619125"/>
            <a:chOff x="408" y="1537"/>
            <a:chExt cx="6808" cy="390"/>
          </a:xfrm>
        </p:grpSpPr>
        <p:sp>
          <p:nvSpPr>
            <p:cNvPr id="7" name="Rectangle 3"/>
            <p:cNvSpPr>
              <a:spLocks noChangeArrowheads="1"/>
            </p:cNvSpPr>
            <p:nvPr/>
          </p:nvSpPr>
          <p:spPr bwMode="gray">
            <a:xfrm>
              <a:off x="408" y="1537"/>
              <a:ext cx="6808" cy="39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8" name="Text Box 7"/>
            <p:cNvSpPr txBox="1">
              <a:spLocks noChangeArrowheads="1"/>
            </p:cNvSpPr>
            <p:nvPr/>
          </p:nvSpPr>
          <p:spPr bwMode="gray">
            <a:xfrm>
              <a:off x="1679"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9"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0" name="Text Box 10"/>
            <p:cNvSpPr txBox="1">
              <a:spLocks noChangeArrowheads="1"/>
            </p:cNvSpPr>
            <p:nvPr/>
          </p:nvSpPr>
          <p:spPr bwMode="gray">
            <a:xfrm>
              <a:off x="3223"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11"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2" name="Text Box 12"/>
            <p:cNvSpPr txBox="1">
              <a:spLocks noChangeArrowheads="1"/>
            </p:cNvSpPr>
            <p:nvPr/>
          </p:nvSpPr>
          <p:spPr bwMode="gray">
            <a:xfrm>
              <a:off x="4648"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13"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4" name="Text Box 12"/>
            <p:cNvSpPr txBox="1">
              <a:spLocks noChangeArrowheads="1"/>
            </p:cNvSpPr>
            <p:nvPr/>
          </p:nvSpPr>
          <p:spPr bwMode="gray">
            <a:xfrm>
              <a:off x="6116"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grpSp>
      <p:grpSp>
        <p:nvGrpSpPr>
          <p:cNvPr id="15" name="Group 4"/>
          <p:cNvGrpSpPr/>
          <p:nvPr/>
        </p:nvGrpSpPr>
        <p:grpSpPr bwMode="auto">
          <a:xfrm>
            <a:off x="677118" y="2313150"/>
            <a:ext cx="2054225" cy="619125"/>
            <a:chOff x="404" y="1980"/>
            <a:chExt cx="1294" cy="298"/>
          </a:xfrm>
          <a:solidFill>
            <a:srgbClr val="656565"/>
          </a:solidFill>
        </p:grpSpPr>
        <p:sp>
          <p:nvSpPr>
            <p:cNvPr id="16" name="Rectangle 5"/>
            <p:cNvSpPr>
              <a:spLocks noChangeArrowheads="1"/>
            </p:cNvSpPr>
            <p:nvPr/>
          </p:nvSpPr>
          <p:spPr bwMode="invGray">
            <a:xfrm>
              <a:off x="404" y="1980"/>
              <a:ext cx="1205" cy="2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dirty="0" smtClean="0">
                  <a:solidFill>
                    <a:schemeClr val="bg1"/>
                  </a:solidFill>
                  <a:latin typeface="微软雅黑" panose="020B0503020204020204" charset="-122"/>
                  <a:ea typeface="微软雅黑" panose="020B0503020204020204" charset="-122"/>
                </a:rPr>
                <a:t>添加标题</a:t>
              </a:r>
            </a:p>
          </p:txBody>
        </p:sp>
        <p:sp>
          <p:nvSpPr>
            <p:cNvPr id="17" name="AutoShape 6"/>
            <p:cNvSpPr>
              <a:spLocks noChangeArrowheads="1"/>
            </p:cNvSpPr>
            <p:nvPr/>
          </p:nvSpPr>
          <p:spPr bwMode="inv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grpSp>
      <p:cxnSp>
        <p:nvCxnSpPr>
          <p:cNvPr id="18" name="AutoShape 17"/>
          <p:cNvCxnSpPr>
            <a:cxnSpLocks noChangeShapeType="1"/>
          </p:cNvCxnSpPr>
          <p:nvPr/>
        </p:nvCxnSpPr>
        <p:spPr bwMode="gray">
          <a:xfrm>
            <a:off x="2145196" y="3678400"/>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19" name="AutoShape 18"/>
          <p:cNvCxnSpPr>
            <a:cxnSpLocks noChangeShapeType="1"/>
          </p:cNvCxnSpPr>
          <p:nvPr/>
        </p:nvCxnSpPr>
        <p:spPr bwMode="gray">
          <a:xfrm>
            <a:off x="4365786" y="3678400"/>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9"/>
          <p:cNvCxnSpPr>
            <a:cxnSpLocks noChangeShapeType="1"/>
          </p:cNvCxnSpPr>
          <p:nvPr/>
        </p:nvCxnSpPr>
        <p:spPr bwMode="gray">
          <a:xfrm>
            <a:off x="6687105"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1" name="AutoShape 13"/>
          <p:cNvSpPr>
            <a:spLocks noChangeArrowheads="1"/>
          </p:cNvSpPr>
          <p:nvPr/>
        </p:nvSpPr>
        <p:spPr bwMode="gray">
          <a:xfrm>
            <a:off x="972812" y="3121187"/>
            <a:ext cx="1114425" cy="1114425"/>
          </a:xfrm>
          <a:prstGeom prst="diamond">
            <a:avLst/>
          </a:prstGeom>
          <a:solidFill>
            <a:schemeClr val="tx1">
              <a:lumMod val="75000"/>
              <a:lumOff val="25000"/>
            </a:schemeClr>
          </a:solidFill>
          <a:ln w="9525">
            <a:miter lim="800000"/>
          </a:ln>
        </p:spPr>
        <p:txBody>
          <a:bodyPr wrap="none" anchor="ctr">
            <a:flatTx/>
          </a:bodyPr>
          <a:lstStyle/>
          <a:p>
            <a:pPr algn="ctr">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2" name="AutoShape 14"/>
          <p:cNvSpPr>
            <a:spLocks noChangeArrowheads="1"/>
          </p:cNvSpPr>
          <p:nvPr/>
        </p:nvSpPr>
        <p:spPr bwMode="gray">
          <a:xfrm>
            <a:off x="3100095"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3" name="AutoShape 15"/>
          <p:cNvSpPr>
            <a:spLocks noChangeArrowheads="1"/>
          </p:cNvSpPr>
          <p:nvPr/>
        </p:nvSpPr>
        <p:spPr bwMode="gray">
          <a:xfrm>
            <a:off x="5407128"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4" name="AutoShape 16"/>
          <p:cNvSpPr>
            <a:spLocks noChangeArrowheads="1"/>
          </p:cNvSpPr>
          <p:nvPr/>
        </p:nvSpPr>
        <p:spPr bwMode="gray">
          <a:xfrm>
            <a:off x="7669246"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5" name="Text Box 24"/>
          <p:cNvSpPr txBox="1">
            <a:spLocks noChangeArrowheads="1"/>
          </p:cNvSpPr>
          <p:nvPr/>
        </p:nvSpPr>
        <p:spPr bwMode="gray">
          <a:xfrm>
            <a:off x="452907"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6" name="Text Box 25"/>
          <p:cNvSpPr txBox="1">
            <a:spLocks noChangeArrowheads="1"/>
          </p:cNvSpPr>
          <p:nvPr/>
        </p:nvSpPr>
        <p:spPr bwMode="gray">
          <a:xfrm>
            <a:off x="2580984"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7" name="Text Box 26"/>
          <p:cNvSpPr txBox="1">
            <a:spLocks noChangeArrowheads="1"/>
          </p:cNvSpPr>
          <p:nvPr/>
        </p:nvSpPr>
        <p:spPr bwMode="gray">
          <a:xfrm>
            <a:off x="4889275"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8" name="Text Box 27"/>
          <p:cNvSpPr txBox="1">
            <a:spLocks noChangeArrowheads="1"/>
          </p:cNvSpPr>
          <p:nvPr/>
        </p:nvSpPr>
        <p:spPr bwMode="gray">
          <a:xfrm>
            <a:off x="7180296"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cxnSp>
        <p:nvCxnSpPr>
          <p:cNvPr id="29" name="AutoShape 19"/>
          <p:cNvCxnSpPr>
            <a:cxnSpLocks noChangeShapeType="1"/>
          </p:cNvCxnSpPr>
          <p:nvPr/>
        </p:nvCxnSpPr>
        <p:spPr bwMode="gray">
          <a:xfrm>
            <a:off x="8975756"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 name="AutoShape 16"/>
          <p:cNvSpPr>
            <a:spLocks noChangeArrowheads="1"/>
          </p:cNvSpPr>
          <p:nvPr/>
        </p:nvSpPr>
        <p:spPr bwMode="gray">
          <a:xfrm>
            <a:off x="9948539"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31" name="Text Box 27"/>
          <p:cNvSpPr txBox="1">
            <a:spLocks noChangeArrowheads="1"/>
          </p:cNvSpPr>
          <p:nvPr/>
        </p:nvSpPr>
        <p:spPr bwMode="gray">
          <a:xfrm>
            <a:off x="9459589"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Bottom)">
                                      <p:cBhvr>
                                        <p:cTn id="19" dur="500"/>
                                        <p:tgtEl>
                                          <p:spTgt spid="25"/>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3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lide(fromBottom)">
                                      <p:cBhvr>
                                        <p:cTn id="31" dur="500"/>
                                        <p:tgtEl>
                                          <p:spTgt spid="2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500"/>
                            </p:stCondLst>
                            <p:childTnLst>
                              <p:par>
                                <p:cTn id="37" presetID="3"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par>
                          <p:cTn id="40" fill="hold">
                            <p:stCondLst>
                              <p:cond delay="500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lide(fromBottom)">
                                      <p:cBhvr>
                                        <p:cTn id="43" dur="500"/>
                                        <p:tgtEl>
                                          <p:spTgt spid="27"/>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6000"/>
                            </p:stCondLst>
                            <p:childTnLst>
                              <p:par>
                                <p:cTn id="49" presetID="3"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Bottom)">
                                      <p:cBhvr>
                                        <p:cTn id="55" dur="500"/>
                                        <p:tgtEl>
                                          <p:spTgt spid="28"/>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500"/>
                            </p:stCondLst>
                            <p:childTnLst>
                              <p:par>
                                <p:cTn id="61" presetID="3"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slide(fromBottom)">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30" grpId="0" bldLvl="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smtClean="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smtClean="0">
                <a:solidFill>
                  <a:schemeClr val="tx1">
                    <a:lumMod val="65000"/>
                    <a:lumOff val="35000"/>
                  </a:schemeClr>
                </a:solidFill>
                <a:latin typeface="华文中宋" panose="02010600040101010101" charset="-122"/>
                <a:ea typeface="华文中宋" panose="02010600040101010101" charset="-122"/>
              </a:rPr>
              <a:t> </a:t>
            </a:r>
            <a:endParaRPr lang="en-US" altLang="zh-CN" sz="2400" dirty="0" smtClean="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7165606" y="4282894"/>
            <a:ext cx="4294974" cy="600165"/>
          </a:xfrm>
          <a:custGeom>
            <a:avLst/>
            <a:gdLst>
              <a:gd name="connsiteX0" fmla="*/ 0 w 4414918"/>
              <a:gd name="connsiteY0" fmla="*/ 0 h 600165"/>
              <a:gd name="connsiteX1" fmla="*/ 4414918 w 4414918"/>
              <a:gd name="connsiteY1" fmla="*/ 0 h 600165"/>
              <a:gd name="connsiteX2" fmla="*/ 4414918 w 4414918"/>
              <a:gd name="connsiteY2" fmla="*/ 600165 h 600165"/>
              <a:gd name="connsiteX3" fmla="*/ 1190120 w 4414918"/>
              <a:gd name="connsiteY3" fmla="*/ 600165 h 600165"/>
              <a:gd name="connsiteX4" fmla="*/ 0 w 4414918"/>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918" h="600165">
                <a:moveTo>
                  <a:pt x="0" y="0"/>
                </a:moveTo>
                <a:lnTo>
                  <a:pt x="4414918" y="0"/>
                </a:lnTo>
                <a:lnTo>
                  <a:pt x="4414918" y="600165"/>
                </a:lnTo>
                <a:lnTo>
                  <a:pt x="1190120" y="600165"/>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7"/>
          <p:cNvSpPr/>
          <p:nvPr/>
        </p:nvSpPr>
        <p:spPr>
          <a:xfrm>
            <a:off x="990600" y="2378352"/>
            <a:ext cx="3752850" cy="4523190"/>
          </a:xfrm>
          <a:custGeom>
            <a:avLst/>
            <a:gdLst>
              <a:gd name="connsiteX0" fmla="*/ 0 w 3752850"/>
              <a:gd name="connsiteY0" fmla="*/ 0 h 4523190"/>
              <a:gd name="connsiteX1" fmla="*/ 3752850 w 3752850"/>
              <a:gd name="connsiteY1" fmla="*/ 1892521 h 4523190"/>
              <a:gd name="connsiteX2" fmla="*/ 3752850 w 3752850"/>
              <a:gd name="connsiteY2" fmla="*/ 4523190 h 4523190"/>
              <a:gd name="connsiteX3" fmla="*/ 0 w 3752850"/>
              <a:gd name="connsiteY3" fmla="*/ 4523190 h 4523190"/>
              <a:gd name="connsiteX4" fmla="*/ 0 w 3752850"/>
              <a:gd name="connsiteY4" fmla="*/ 0 h 452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4523190">
                <a:moveTo>
                  <a:pt x="0" y="0"/>
                </a:moveTo>
                <a:lnTo>
                  <a:pt x="3752850" y="1892521"/>
                </a:lnTo>
                <a:lnTo>
                  <a:pt x="3752850" y="4523190"/>
                </a:lnTo>
                <a:lnTo>
                  <a:pt x="0" y="4523190"/>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7163" t="4531" r="36390"/>
          <a:stretch>
            <a:fillRect/>
          </a:stretch>
        </p:blipFill>
        <p:spPr>
          <a:xfrm>
            <a:off x="1095375" y="0"/>
            <a:ext cx="3752850" cy="4227331"/>
          </a:xfrm>
          <a:custGeom>
            <a:avLst/>
            <a:gdLst>
              <a:gd name="connsiteX0" fmla="*/ 0 w 3752850"/>
              <a:gd name="connsiteY0" fmla="*/ 0 h 4227331"/>
              <a:gd name="connsiteX1" fmla="*/ 3752850 w 3752850"/>
              <a:gd name="connsiteY1" fmla="*/ 0 h 4227331"/>
              <a:gd name="connsiteX2" fmla="*/ 3752850 w 3752850"/>
              <a:gd name="connsiteY2" fmla="*/ 4227331 h 4227331"/>
              <a:gd name="connsiteX3" fmla="*/ 0 w 3752850"/>
              <a:gd name="connsiteY3" fmla="*/ 2334810 h 4227331"/>
            </a:gdLst>
            <a:ahLst/>
            <a:cxnLst>
              <a:cxn ang="0">
                <a:pos x="connsiteX0" y="connsiteY0"/>
              </a:cxn>
              <a:cxn ang="0">
                <a:pos x="connsiteX1" y="connsiteY1"/>
              </a:cxn>
              <a:cxn ang="0">
                <a:pos x="connsiteX2" y="connsiteY2"/>
              </a:cxn>
              <a:cxn ang="0">
                <a:pos x="connsiteX3" y="connsiteY3"/>
              </a:cxn>
            </a:cxnLst>
            <a:rect l="l" t="t" r="r" b="b"/>
            <a:pathLst>
              <a:path w="3752850" h="4227331">
                <a:moveTo>
                  <a:pt x="0" y="0"/>
                </a:moveTo>
                <a:lnTo>
                  <a:pt x="3752850" y="0"/>
                </a:lnTo>
                <a:lnTo>
                  <a:pt x="3752850" y="4227331"/>
                </a:lnTo>
                <a:lnTo>
                  <a:pt x="0" y="2334810"/>
                </a:lnTo>
                <a:close/>
              </a:path>
            </a:pathLst>
          </a:custGeom>
        </p:spPr>
      </p:pic>
      <p:cxnSp>
        <p:nvCxnSpPr>
          <p:cNvPr id="13" name="直接连接符 12"/>
          <p:cNvCxnSpPr/>
          <p:nvPr/>
        </p:nvCxnSpPr>
        <p:spPr>
          <a:xfrm>
            <a:off x="1854200" y="2728510"/>
            <a:ext cx="3684606" cy="1867895"/>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0914" y="2066800"/>
            <a:ext cx="3674836" cy="18629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0103" y="4870779"/>
            <a:ext cx="3068696" cy="962660"/>
          </a:xfrm>
          <a:prstGeom prst="rect">
            <a:avLst/>
          </a:prstGeom>
          <a:noFill/>
        </p:spPr>
        <p:txBody>
          <a:bodyPr wrap="square" rtlCol="0">
            <a:spAutoFit/>
          </a:bodyPr>
          <a:lstStyle/>
          <a:p>
            <a:pPr algn="ctr">
              <a:lnSpc>
                <a:spcPct val="11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20" name="文本框 19"/>
          <p:cNvSpPr txBox="1"/>
          <p:nvPr/>
        </p:nvSpPr>
        <p:spPr>
          <a:xfrm>
            <a:off x="885825" y="4409114"/>
            <a:ext cx="3626848" cy="457200"/>
          </a:xfrm>
          <a:prstGeom prst="rect">
            <a:avLst/>
          </a:prstGeom>
          <a:noFill/>
        </p:spPr>
        <p:txBody>
          <a:bodyPr wrap="square" rtlCol="0">
            <a:spAutoFit/>
          </a:bodyPr>
          <a:lstStyle/>
          <a:p>
            <a:pPr algn="ctr"/>
            <a:r>
              <a:rPr lang="en-US" altLang="zh-CN" sz="2400" dirty="0">
                <a:solidFill>
                  <a:schemeClr val="bg1"/>
                </a:solidFill>
                <a:latin typeface="黑体" panose="02010600030101010101" charset="-122"/>
                <a:ea typeface="黑体" panose="02010600030101010101" charset="-122"/>
              </a:rPr>
              <a:t>单击此处添加标题</a:t>
            </a:r>
          </a:p>
        </p:txBody>
      </p:sp>
      <p:sp>
        <p:nvSpPr>
          <p:cNvPr id="21" name="KSO_Shape"/>
          <p:cNvSpPr/>
          <p:nvPr/>
        </p:nvSpPr>
        <p:spPr bwMode="auto">
          <a:xfrm>
            <a:off x="2365988" y="3820867"/>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22" name="文本框 21"/>
          <p:cNvSpPr txBox="1"/>
          <p:nvPr/>
        </p:nvSpPr>
        <p:spPr>
          <a:xfrm>
            <a:off x="5773892" y="3009597"/>
            <a:ext cx="5806632" cy="1041400"/>
          </a:xfrm>
          <a:prstGeom prst="rect">
            <a:avLst/>
          </a:prstGeom>
          <a:noFill/>
        </p:spPr>
        <p:txBody>
          <a:bodyPr wrap="square" rtlCol="0">
            <a:spAutoFit/>
          </a:bodyPr>
          <a:lstStyle/>
          <a:p>
            <a:pPr algn="just">
              <a:lnSpc>
                <a:spcPct val="130000"/>
              </a:lnSpc>
            </a:pPr>
            <a:r>
              <a:rPr lang="en-US" altLang="zh-CN" sz="1200">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文本框 22"/>
          <p:cNvSpPr txBox="1"/>
          <p:nvPr/>
        </p:nvSpPr>
        <p:spPr>
          <a:xfrm>
            <a:off x="5711825" y="2301711"/>
            <a:ext cx="5305187" cy="7010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i="0" u="none" strike="noStrike" kern="0" cap="none" spc="0" normalizeH="0" baseline="0" noProof="0" dirty="0">
                <a:ln>
                  <a:noFill/>
                </a:ln>
                <a:effectLst/>
                <a:uLnTx/>
                <a:uFillTx/>
                <a:latin typeface="黑体" panose="02010600030101010101" charset="-122"/>
                <a:ea typeface="黑体" panose="02010600030101010101" charset="-122"/>
              </a:rPr>
              <a:t>此处添加标题</a:t>
            </a:r>
          </a:p>
        </p:txBody>
      </p:sp>
      <p:sp>
        <p:nvSpPr>
          <p:cNvPr id="30" name="任意多边形 29"/>
          <p:cNvSpPr/>
          <p:nvPr/>
        </p:nvSpPr>
        <p:spPr>
          <a:xfrm>
            <a:off x="5813913" y="4164853"/>
            <a:ext cx="2581834" cy="600165"/>
          </a:xfrm>
          <a:custGeom>
            <a:avLst/>
            <a:gdLst>
              <a:gd name="connsiteX0" fmla="*/ 0 w 2581834"/>
              <a:gd name="connsiteY0" fmla="*/ 0 h 600165"/>
              <a:gd name="connsiteX1" fmla="*/ 1391714 w 2581834"/>
              <a:gd name="connsiteY1" fmla="*/ 0 h 600165"/>
              <a:gd name="connsiteX2" fmla="*/ 2581834 w 2581834"/>
              <a:gd name="connsiteY2" fmla="*/ 600165 h 600165"/>
              <a:gd name="connsiteX3" fmla="*/ 0 w 2581834"/>
              <a:gd name="connsiteY3" fmla="*/ 600165 h 600165"/>
              <a:gd name="connsiteX4" fmla="*/ 0 w 2581834"/>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34" h="600165">
                <a:moveTo>
                  <a:pt x="0" y="0"/>
                </a:moveTo>
                <a:lnTo>
                  <a:pt x="1391714" y="0"/>
                </a:lnTo>
                <a:lnTo>
                  <a:pt x="2581834" y="600165"/>
                </a:lnTo>
                <a:lnTo>
                  <a:pt x="0" y="600165"/>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矩形 24"/>
          <p:cNvSpPr/>
          <p:nvPr/>
        </p:nvSpPr>
        <p:spPr>
          <a:xfrm>
            <a:off x="8932375" y="2458310"/>
            <a:ext cx="170891"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0030101010101" charset="-122"/>
              <a:ea typeface="黑体" panose="02010600030101010101" charset="-122"/>
            </a:endParaRPr>
          </a:p>
        </p:txBody>
      </p:sp>
      <p:cxnSp>
        <p:nvCxnSpPr>
          <p:cNvPr id="26" name="直接连接符 25"/>
          <p:cNvCxnSpPr/>
          <p:nvPr/>
        </p:nvCxnSpPr>
        <p:spPr>
          <a:xfrm>
            <a:off x="5783433" y="4075402"/>
            <a:ext cx="1313757" cy="0"/>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a:off x="8121543" y="4765813"/>
            <a:ext cx="264307" cy="117474"/>
          </a:xfrm>
          <a:custGeom>
            <a:avLst/>
            <a:gdLst>
              <a:gd name="connsiteX0" fmla="*/ 0 w 309537"/>
              <a:gd name="connsiteY0" fmla="*/ 146050 h 146050"/>
              <a:gd name="connsiteX1" fmla="*/ 154769 w 309537"/>
              <a:gd name="connsiteY1" fmla="*/ 0 h 146050"/>
              <a:gd name="connsiteX2" fmla="*/ 309537 w 309537"/>
              <a:gd name="connsiteY2" fmla="*/ 146050 h 146050"/>
              <a:gd name="connsiteX3" fmla="*/ 0 w 309537"/>
              <a:gd name="connsiteY3" fmla="*/ 146050 h 146050"/>
              <a:gd name="connsiteX0-1" fmla="*/ 0 w 397643"/>
              <a:gd name="connsiteY0-2" fmla="*/ 74612 h 146050"/>
              <a:gd name="connsiteX1-3" fmla="*/ 242875 w 397643"/>
              <a:gd name="connsiteY1-4" fmla="*/ 0 h 146050"/>
              <a:gd name="connsiteX2-5" fmla="*/ 397643 w 397643"/>
              <a:gd name="connsiteY2-6" fmla="*/ 146050 h 146050"/>
              <a:gd name="connsiteX3-7" fmla="*/ 0 w 397643"/>
              <a:gd name="connsiteY3-8" fmla="*/ 74612 h 146050"/>
              <a:gd name="connsiteX0-9" fmla="*/ 0 w 242875"/>
              <a:gd name="connsiteY0-10" fmla="*/ 74612 h 191293"/>
              <a:gd name="connsiteX1-11" fmla="*/ 242875 w 242875"/>
              <a:gd name="connsiteY1-12" fmla="*/ 0 h 191293"/>
              <a:gd name="connsiteX2-13" fmla="*/ 233337 w 242875"/>
              <a:gd name="connsiteY2-14" fmla="*/ 191293 h 191293"/>
              <a:gd name="connsiteX3-15" fmla="*/ 0 w 242875"/>
              <a:gd name="connsiteY3-16" fmla="*/ 74612 h 191293"/>
              <a:gd name="connsiteX0-17" fmla="*/ 0 w 264307"/>
              <a:gd name="connsiteY0-18" fmla="*/ 793 h 117474"/>
              <a:gd name="connsiteX1-19" fmla="*/ 264307 w 264307"/>
              <a:gd name="connsiteY1-20" fmla="*/ 0 h 117474"/>
              <a:gd name="connsiteX2-21" fmla="*/ 233337 w 264307"/>
              <a:gd name="connsiteY2-22" fmla="*/ 117474 h 117474"/>
              <a:gd name="connsiteX3-23" fmla="*/ 0 w 264307"/>
              <a:gd name="connsiteY3-24" fmla="*/ 793 h 117474"/>
            </a:gdLst>
            <a:ahLst/>
            <a:cxnLst>
              <a:cxn ang="0">
                <a:pos x="connsiteX0-1" y="connsiteY0-2"/>
              </a:cxn>
              <a:cxn ang="0">
                <a:pos x="connsiteX1-3" y="connsiteY1-4"/>
              </a:cxn>
              <a:cxn ang="0">
                <a:pos x="connsiteX2-5" y="connsiteY2-6"/>
              </a:cxn>
              <a:cxn ang="0">
                <a:pos x="connsiteX3-7" y="connsiteY3-8"/>
              </a:cxn>
            </a:cxnLst>
            <a:rect l="l" t="t" r="r" b="b"/>
            <a:pathLst>
              <a:path w="264307" h="117474">
                <a:moveTo>
                  <a:pt x="0" y="793"/>
                </a:moveTo>
                <a:lnTo>
                  <a:pt x="264307" y="0"/>
                </a:lnTo>
                <a:lnTo>
                  <a:pt x="233337" y="117474"/>
                </a:lnTo>
                <a:lnTo>
                  <a:pt x="0" y="793"/>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1258550" y="2365377"/>
            <a:ext cx="509588" cy="476421"/>
            <a:chOff x="8502888" y="1295229"/>
            <a:chExt cx="509588" cy="476421"/>
          </a:xfrm>
        </p:grpSpPr>
        <p:cxnSp>
          <p:nvCxnSpPr>
            <p:cNvPr id="34" name="直接连接符 33"/>
            <p:cNvCxnSpPr/>
            <p:nvPr/>
          </p:nvCxnSpPr>
          <p:spPr>
            <a:xfrm>
              <a:off x="8502888" y="1409700"/>
              <a:ext cx="509588"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877300" y="1295229"/>
              <a:ext cx="0" cy="476421"/>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812</Words>
  <Application>Microsoft Office PowerPoint</Application>
  <PresentationFormat>宽屏</PresentationFormat>
  <Paragraphs>204</Paragraphs>
  <Slides>27</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Meiryo</vt:lpstr>
      <vt:lpstr>黑体</vt:lpstr>
      <vt:lpstr>华文中宋</vt:lpstr>
      <vt:lpstr>宋体</vt:lpstr>
      <vt:lpstr>微软雅黑</vt:lpstr>
      <vt:lpstr>Arial</vt:lpstr>
      <vt:lpstr>Calibri</vt:lpstr>
      <vt:lpstr>Calibri Light</vt:lpstr>
      <vt:lpstr>Tahoma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13</cp:revision>
  <dcterms:created xsi:type="dcterms:W3CDTF">2017-03-03T07:55:00Z</dcterms:created>
  <dcterms:modified xsi:type="dcterms:W3CDTF">2018-06-05T14:01:36Z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