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96" autoAdjust="0"/>
  </p:normalViewPr>
  <p:slideViewPr>
    <p:cSldViewPr>
      <p:cViewPr varScale="1">
        <p:scale>
          <a:sx n="107" d="100"/>
          <a:sy n="107" d="100"/>
        </p:scale>
        <p:origin x="170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569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7469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723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73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61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464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88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34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70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22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953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79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53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2015/6/13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72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3707881" y="1412776"/>
            <a:ext cx="1728238" cy="1584176"/>
            <a:chOff x="3707881" y="1412776"/>
            <a:chExt cx="1728238" cy="1584176"/>
          </a:xfrm>
        </p:grpSpPr>
        <p:sp>
          <p:nvSpPr>
            <p:cNvPr id="5" name="下箭头标注 4"/>
            <p:cNvSpPr/>
            <p:nvPr/>
          </p:nvSpPr>
          <p:spPr>
            <a:xfrm>
              <a:off x="3779912" y="1412776"/>
              <a:ext cx="1584176" cy="1584176"/>
            </a:xfrm>
            <a:prstGeom prst="down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TextBox 53"/>
            <p:cNvSpPr txBox="1">
              <a:spLocks noChangeArrowheads="1"/>
            </p:cNvSpPr>
            <p:nvPr/>
          </p:nvSpPr>
          <p:spPr bwMode="auto">
            <a:xfrm>
              <a:off x="3707881" y="1772816"/>
              <a:ext cx="17282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2195736" y="2996952"/>
            <a:ext cx="1584176" cy="1584176"/>
            <a:chOff x="2195736" y="2996952"/>
            <a:chExt cx="1584176" cy="1584176"/>
          </a:xfrm>
        </p:grpSpPr>
        <p:sp>
          <p:nvSpPr>
            <p:cNvPr id="8" name="右箭头标注 7"/>
            <p:cNvSpPr/>
            <p:nvPr/>
          </p:nvSpPr>
          <p:spPr>
            <a:xfrm>
              <a:off x="2195736" y="2996952"/>
              <a:ext cx="1584176" cy="1584176"/>
            </a:xfrm>
            <a:prstGeom prst="right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2195736" y="3465874"/>
              <a:ext cx="7920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5364088" y="2996952"/>
            <a:ext cx="1584176" cy="1584176"/>
            <a:chOff x="5364088" y="2996952"/>
            <a:chExt cx="1584176" cy="1584176"/>
          </a:xfrm>
        </p:grpSpPr>
        <p:sp>
          <p:nvSpPr>
            <p:cNvPr id="11" name="左箭头标注 10"/>
            <p:cNvSpPr/>
            <p:nvPr/>
          </p:nvSpPr>
          <p:spPr>
            <a:xfrm>
              <a:off x="5364088" y="2996952"/>
              <a:ext cx="1584176" cy="1584176"/>
            </a:xfrm>
            <a:prstGeom prst="left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2" name="TextBox 53"/>
            <p:cNvSpPr txBox="1">
              <a:spLocks noChangeArrowheads="1"/>
            </p:cNvSpPr>
            <p:nvPr/>
          </p:nvSpPr>
          <p:spPr bwMode="auto">
            <a:xfrm>
              <a:off x="6156176" y="3465874"/>
              <a:ext cx="7920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0" name="组合 12"/>
          <p:cNvGrpSpPr/>
          <p:nvPr/>
        </p:nvGrpSpPr>
        <p:grpSpPr>
          <a:xfrm>
            <a:off x="3707881" y="4581128"/>
            <a:ext cx="1728238" cy="1584176"/>
            <a:chOff x="3707881" y="4581128"/>
            <a:chExt cx="1728238" cy="1584176"/>
          </a:xfrm>
        </p:grpSpPr>
        <p:sp>
          <p:nvSpPr>
            <p:cNvPr id="14" name="上箭头标注 13"/>
            <p:cNvSpPr/>
            <p:nvPr/>
          </p:nvSpPr>
          <p:spPr>
            <a:xfrm>
              <a:off x="3779912" y="4581128"/>
              <a:ext cx="1584176" cy="1584176"/>
            </a:xfrm>
            <a:prstGeom prst="upArrowCallout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15" name="TextBox 53"/>
            <p:cNvSpPr txBox="1">
              <a:spLocks noChangeArrowheads="1"/>
            </p:cNvSpPr>
            <p:nvPr/>
          </p:nvSpPr>
          <p:spPr bwMode="auto">
            <a:xfrm>
              <a:off x="3707881" y="5548804"/>
              <a:ext cx="17282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13" name="组合 15"/>
          <p:cNvGrpSpPr/>
          <p:nvPr/>
        </p:nvGrpSpPr>
        <p:grpSpPr>
          <a:xfrm>
            <a:off x="3779889" y="2996952"/>
            <a:ext cx="1584199" cy="1584176"/>
            <a:chOff x="3779889" y="2996952"/>
            <a:chExt cx="1584199" cy="1584176"/>
          </a:xfrm>
        </p:grpSpPr>
        <p:sp>
          <p:nvSpPr>
            <p:cNvPr id="17" name="矩形 16"/>
            <p:cNvSpPr/>
            <p:nvPr/>
          </p:nvSpPr>
          <p:spPr>
            <a:xfrm>
              <a:off x="3779912" y="2996952"/>
              <a:ext cx="1584176" cy="1584176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8" name="TextBox 53"/>
            <p:cNvSpPr txBox="1">
              <a:spLocks noChangeArrowheads="1"/>
            </p:cNvSpPr>
            <p:nvPr/>
          </p:nvSpPr>
          <p:spPr bwMode="auto">
            <a:xfrm>
              <a:off x="3779889" y="3513202"/>
              <a:ext cx="15121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单击此处添加标题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949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72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43</TotalTime>
  <Words>114</Words>
  <Application>Microsoft Office PowerPoint</Application>
  <PresentationFormat>全屏显示(4:3)</PresentationFormat>
  <Paragraphs>13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Impact</vt:lpstr>
      <vt:lpstr>模板从 www.52ppt.com 下载</vt:lpstr>
      <vt:lpstr>Office Theme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kan</cp:lastModifiedBy>
  <cp:revision>21</cp:revision>
  <dcterms:created xsi:type="dcterms:W3CDTF">2012-09-05T06:51:19Z</dcterms:created>
  <dcterms:modified xsi:type="dcterms:W3CDTF">2015-06-13T12:52:46Z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A20120121116B83</vt:lpwstr>
  </property>
  <property fmtid="{D5CDD505-2E9C-101B-9397-08002B2CF9AE}" pid="3" name="标题">
    <vt:lpwstr>四项因果</vt:lpwstr>
  </property>
  <property fmtid="{D5CDD505-2E9C-101B-9397-08002B2CF9AE}" pid="4" name="使用说明">
    <vt:lpwstr>用于表达中心分散关系，或因果关系，或事物成分说明。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因子结果 4 综合 总结 4合1 合4为1 核心  因子 结果 V1 V2</vt:lpwstr>
  </property>
  <property fmtid="{D5CDD505-2E9C-101B-9397-08002B2CF9AE}" pid="9" name="模板缩略图">
    <vt:lpwstr>A20120121116B83.png</vt:lpwstr>
  </property>
  <property fmtid="{D5CDD505-2E9C-101B-9397-08002B2CF9AE}" pid="10" name="显示VIP等级">
    <vt:lpwstr>1</vt:lpwstr>
  </property>
  <property fmtid="{D5CDD505-2E9C-101B-9397-08002B2CF9AE}" pid="11" name="附件ID">
    <vt:lpwstr>A20120121116B8301</vt:lpwstr>
  </property>
  <property fmtid="{D5CDD505-2E9C-101B-9397-08002B2CF9AE}" pid="12" name="附件标题">
    <vt:lpwstr>A20120121116B8301</vt:lpwstr>
  </property>
  <property fmtid="{D5CDD505-2E9C-101B-9397-08002B2CF9AE}" pid="13" name="缩略图标题">
    <vt:lpwstr>四项因果</vt:lpwstr>
  </property>
  <property fmtid="{D5CDD505-2E9C-101B-9397-08002B2CF9AE}" pid="14" name="附件路径">
    <vt:lpwstr>A20120121116B8301.pptx</vt:lpwstr>
  </property>
  <property fmtid="{D5CDD505-2E9C-101B-9397-08002B2CF9AE}" pid="15" name="附件缩略图">
    <vt:lpwstr>A20120121116B8301.png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