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4602" y="1442144"/>
            <a:ext cx="7075790" cy="4219104"/>
            <a:chOff x="1790700" y="1154113"/>
            <a:chExt cx="5367338" cy="3200400"/>
          </a:xfrm>
        </p:grpSpPr>
        <p:sp>
          <p:nvSpPr>
            <p:cNvPr id="38" name="Freeform 482"/>
            <p:cNvSpPr>
              <a:spLocks noEditPoints="1" noChangeArrowheads="1"/>
            </p:cNvSpPr>
            <p:nvPr/>
          </p:nvSpPr>
          <p:spPr bwMode="auto">
            <a:xfrm>
              <a:off x="1790700" y="1154113"/>
              <a:ext cx="3200400" cy="3200400"/>
            </a:xfrm>
            <a:custGeom>
              <a:avLst/>
              <a:gdLst>
                <a:gd name="T0" fmla="*/ 163 w 446"/>
                <a:gd name="T1" fmla="*/ 435 h 446"/>
                <a:gd name="T2" fmla="*/ 12 w 446"/>
                <a:gd name="T3" fmla="*/ 233 h 446"/>
                <a:gd name="T4" fmla="*/ 223 w 446"/>
                <a:gd name="T5" fmla="*/ 22 h 446"/>
                <a:gd name="T6" fmla="*/ 434 w 446"/>
                <a:gd name="T7" fmla="*/ 233 h 446"/>
                <a:gd name="T8" fmla="*/ 284 w 446"/>
                <a:gd name="T9" fmla="*/ 435 h 446"/>
                <a:gd name="T10" fmla="*/ 225 w 446"/>
                <a:gd name="T11" fmla="*/ 446 h 446"/>
                <a:gd name="T12" fmla="*/ 223 w 446"/>
                <a:gd name="T13" fmla="*/ 446 h 446"/>
                <a:gd name="T14" fmla="*/ 223 w 446"/>
                <a:gd name="T15" fmla="*/ 446 h 446"/>
                <a:gd name="T16" fmla="*/ 223 w 446"/>
                <a:gd name="T17" fmla="*/ 446 h 446"/>
                <a:gd name="T18" fmla="*/ 222 w 446"/>
                <a:gd name="T19" fmla="*/ 446 h 446"/>
                <a:gd name="T20" fmla="*/ 163 w 446"/>
                <a:gd name="T21" fmla="*/ 435 h 446"/>
                <a:gd name="T22" fmla="*/ 223 w 446"/>
                <a:gd name="T23" fmla="*/ 0 h 446"/>
                <a:gd name="T24" fmla="*/ 0 w 446"/>
                <a:gd name="T25" fmla="*/ 223 h 446"/>
                <a:gd name="T26" fmla="*/ 223 w 446"/>
                <a:gd name="T27" fmla="*/ 446 h 446"/>
                <a:gd name="T28" fmla="*/ 446 w 446"/>
                <a:gd name="T29" fmla="*/ 223 h 446"/>
                <a:gd name="T30" fmla="*/ 223 w 446"/>
                <a:gd name="T31" fmla="*/ 0 h 4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6"/>
                <a:gd name="T49" fmla="*/ 0 h 446"/>
                <a:gd name="T50" fmla="*/ 446 w 446"/>
                <a:gd name="T51" fmla="*/ 446 h 4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6" h="446">
                  <a:moveTo>
                    <a:pt x="163" y="435"/>
                  </a:moveTo>
                  <a:cubicBezTo>
                    <a:pt x="76" y="409"/>
                    <a:pt x="12" y="329"/>
                    <a:pt x="12" y="233"/>
                  </a:cubicBezTo>
                  <a:cubicBezTo>
                    <a:pt x="12" y="117"/>
                    <a:pt x="107" y="22"/>
                    <a:pt x="223" y="22"/>
                  </a:cubicBezTo>
                  <a:cubicBezTo>
                    <a:pt x="340" y="22"/>
                    <a:pt x="434" y="117"/>
                    <a:pt x="434" y="233"/>
                  </a:cubicBezTo>
                  <a:cubicBezTo>
                    <a:pt x="434" y="329"/>
                    <a:pt x="371" y="409"/>
                    <a:pt x="284" y="435"/>
                  </a:cubicBezTo>
                  <a:cubicBezTo>
                    <a:pt x="266" y="442"/>
                    <a:pt x="246" y="446"/>
                    <a:pt x="225" y="446"/>
                  </a:cubicBezTo>
                  <a:cubicBezTo>
                    <a:pt x="224" y="446"/>
                    <a:pt x="224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2" y="446"/>
                    <a:pt x="222" y="446"/>
                  </a:cubicBezTo>
                  <a:cubicBezTo>
                    <a:pt x="201" y="446"/>
                    <a:pt x="181" y="442"/>
                    <a:pt x="163" y="435"/>
                  </a:cubicBezTo>
                  <a:moveTo>
                    <a:pt x="223" y="0"/>
                  </a:moveTo>
                  <a:cubicBezTo>
                    <a:pt x="100" y="0"/>
                    <a:pt x="0" y="100"/>
                    <a:pt x="0" y="223"/>
                  </a:cubicBezTo>
                  <a:cubicBezTo>
                    <a:pt x="0" y="347"/>
                    <a:pt x="100" y="446"/>
                    <a:pt x="223" y="446"/>
                  </a:cubicBezTo>
                  <a:cubicBezTo>
                    <a:pt x="346" y="446"/>
                    <a:pt x="446" y="347"/>
                    <a:pt x="446" y="223"/>
                  </a:cubicBezTo>
                  <a:cubicBezTo>
                    <a:pt x="446" y="100"/>
                    <a:pt x="346" y="0"/>
                    <a:pt x="223" y="0"/>
                  </a:cubicBezTo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" name="Oval 483"/>
            <p:cNvSpPr>
              <a:spLocks noChangeArrowheads="1"/>
            </p:cNvSpPr>
            <p:nvPr/>
          </p:nvSpPr>
          <p:spPr bwMode="auto">
            <a:xfrm>
              <a:off x="1879600" y="1314450"/>
              <a:ext cx="3024188" cy="3024188"/>
            </a:xfrm>
            <a:prstGeom prst="ellipse">
              <a:avLst/>
            </a:prstGeom>
            <a:solidFill>
              <a:srgbClr val="C3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0" name="Freeform 485"/>
            <p:cNvSpPr>
              <a:spLocks noChangeArrowheads="1"/>
            </p:cNvSpPr>
            <p:nvPr/>
          </p:nvSpPr>
          <p:spPr bwMode="auto">
            <a:xfrm>
              <a:off x="2171700" y="1914525"/>
              <a:ext cx="2439988" cy="2403475"/>
            </a:xfrm>
            <a:custGeom>
              <a:avLst/>
              <a:gdLst>
                <a:gd name="T0" fmla="*/ 170 w 340"/>
                <a:gd name="T1" fmla="*/ 0 h 335"/>
                <a:gd name="T2" fmla="*/ 0 w 340"/>
                <a:gd name="T3" fmla="*/ 170 h 335"/>
                <a:gd name="T4" fmla="*/ 110 w 340"/>
                <a:gd name="T5" fmla="*/ 329 h 335"/>
                <a:gd name="T6" fmla="*/ 135 w 340"/>
                <a:gd name="T7" fmla="*/ 335 h 335"/>
                <a:gd name="T8" fmla="*/ 124 w 340"/>
                <a:gd name="T9" fmla="*/ 332 h 335"/>
                <a:gd name="T10" fmla="*/ 9 w 340"/>
                <a:gd name="T11" fmla="*/ 177 h 335"/>
                <a:gd name="T12" fmla="*/ 170 w 340"/>
                <a:gd name="T13" fmla="*/ 16 h 335"/>
                <a:gd name="T14" fmla="*/ 331 w 340"/>
                <a:gd name="T15" fmla="*/ 177 h 335"/>
                <a:gd name="T16" fmla="*/ 216 w 340"/>
                <a:gd name="T17" fmla="*/ 332 h 335"/>
                <a:gd name="T18" fmla="*/ 206 w 340"/>
                <a:gd name="T19" fmla="*/ 335 h 335"/>
                <a:gd name="T20" fmla="*/ 231 w 340"/>
                <a:gd name="T21" fmla="*/ 329 h 335"/>
                <a:gd name="T22" fmla="*/ 340 w 340"/>
                <a:gd name="T23" fmla="*/ 170 h 335"/>
                <a:gd name="T24" fmla="*/ 170 w 340"/>
                <a:gd name="T25" fmla="*/ 0 h 3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0"/>
                <a:gd name="T40" fmla="*/ 0 h 335"/>
                <a:gd name="T41" fmla="*/ 340 w 340"/>
                <a:gd name="T42" fmla="*/ 335 h 3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0" h="335">
                  <a:moveTo>
                    <a:pt x="170" y="0"/>
                  </a:moveTo>
                  <a:cubicBezTo>
                    <a:pt x="76" y="0"/>
                    <a:pt x="0" y="76"/>
                    <a:pt x="0" y="170"/>
                  </a:cubicBezTo>
                  <a:cubicBezTo>
                    <a:pt x="0" y="243"/>
                    <a:pt x="46" y="305"/>
                    <a:pt x="110" y="329"/>
                  </a:cubicBezTo>
                  <a:cubicBezTo>
                    <a:pt x="118" y="332"/>
                    <a:pt x="126" y="334"/>
                    <a:pt x="135" y="335"/>
                  </a:cubicBezTo>
                  <a:cubicBezTo>
                    <a:pt x="131" y="334"/>
                    <a:pt x="128" y="333"/>
                    <a:pt x="124" y="332"/>
                  </a:cubicBezTo>
                  <a:cubicBezTo>
                    <a:pt x="58" y="312"/>
                    <a:pt x="9" y="250"/>
                    <a:pt x="9" y="177"/>
                  </a:cubicBezTo>
                  <a:cubicBezTo>
                    <a:pt x="9" y="88"/>
                    <a:pt x="81" y="16"/>
                    <a:pt x="170" y="16"/>
                  </a:cubicBezTo>
                  <a:cubicBezTo>
                    <a:pt x="259" y="16"/>
                    <a:pt x="331" y="88"/>
                    <a:pt x="331" y="177"/>
                  </a:cubicBezTo>
                  <a:cubicBezTo>
                    <a:pt x="331" y="250"/>
                    <a:pt x="283" y="312"/>
                    <a:pt x="216" y="332"/>
                  </a:cubicBezTo>
                  <a:cubicBezTo>
                    <a:pt x="213" y="333"/>
                    <a:pt x="210" y="334"/>
                    <a:pt x="206" y="335"/>
                  </a:cubicBezTo>
                  <a:cubicBezTo>
                    <a:pt x="214" y="334"/>
                    <a:pt x="223" y="332"/>
                    <a:pt x="231" y="329"/>
                  </a:cubicBezTo>
                  <a:cubicBezTo>
                    <a:pt x="295" y="305"/>
                    <a:pt x="340" y="243"/>
                    <a:pt x="340" y="170"/>
                  </a:cubicBezTo>
                  <a:cubicBezTo>
                    <a:pt x="340" y="76"/>
                    <a:pt x="264" y="0"/>
                    <a:pt x="170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Oval 486"/>
            <p:cNvSpPr>
              <a:spLocks noChangeArrowheads="1"/>
            </p:cNvSpPr>
            <p:nvPr/>
          </p:nvSpPr>
          <p:spPr bwMode="auto">
            <a:xfrm>
              <a:off x="2235200" y="2030413"/>
              <a:ext cx="2309813" cy="2308225"/>
            </a:xfrm>
            <a:prstGeom prst="ellipse">
              <a:avLst/>
            </a:prstGeom>
            <a:solidFill>
              <a:srgbClr val="9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2" name="Freeform 490"/>
            <p:cNvSpPr>
              <a:spLocks noChangeArrowheads="1"/>
            </p:cNvSpPr>
            <p:nvPr/>
          </p:nvSpPr>
          <p:spPr bwMode="auto">
            <a:xfrm>
              <a:off x="2517775" y="2595563"/>
              <a:ext cx="1755775" cy="1728787"/>
            </a:xfrm>
            <a:custGeom>
              <a:avLst/>
              <a:gdLst>
                <a:gd name="T0" fmla="*/ 122 w 245"/>
                <a:gd name="T1" fmla="*/ 0 h 241"/>
                <a:gd name="T2" fmla="*/ 0 w 245"/>
                <a:gd name="T3" fmla="*/ 123 h 241"/>
                <a:gd name="T4" fmla="*/ 76 w 245"/>
                <a:gd name="T5" fmla="*/ 237 h 241"/>
                <a:gd name="T6" fmla="*/ 95 w 245"/>
                <a:gd name="T7" fmla="*/ 241 h 241"/>
                <a:gd name="T8" fmla="*/ 87 w 245"/>
                <a:gd name="T9" fmla="*/ 238 h 241"/>
                <a:gd name="T10" fmla="*/ 7 w 245"/>
                <a:gd name="T11" fmla="*/ 128 h 241"/>
                <a:gd name="T12" fmla="*/ 122 w 245"/>
                <a:gd name="T13" fmla="*/ 12 h 241"/>
                <a:gd name="T14" fmla="*/ 238 w 245"/>
                <a:gd name="T15" fmla="*/ 128 h 241"/>
                <a:gd name="T16" fmla="*/ 157 w 245"/>
                <a:gd name="T17" fmla="*/ 238 h 241"/>
                <a:gd name="T18" fmla="*/ 150 w 245"/>
                <a:gd name="T19" fmla="*/ 241 h 241"/>
                <a:gd name="T20" fmla="*/ 168 w 245"/>
                <a:gd name="T21" fmla="*/ 237 h 241"/>
                <a:gd name="T22" fmla="*/ 245 w 245"/>
                <a:gd name="T23" fmla="*/ 123 h 241"/>
                <a:gd name="T24" fmla="*/ 122 w 245"/>
                <a:gd name="T25" fmla="*/ 0 h 2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5"/>
                <a:gd name="T40" fmla="*/ 0 h 241"/>
                <a:gd name="T41" fmla="*/ 245 w 245"/>
                <a:gd name="T42" fmla="*/ 241 h 2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5" h="241">
                  <a:moveTo>
                    <a:pt x="122" y="0"/>
                  </a:moveTo>
                  <a:cubicBezTo>
                    <a:pt x="55" y="0"/>
                    <a:pt x="0" y="55"/>
                    <a:pt x="0" y="123"/>
                  </a:cubicBezTo>
                  <a:cubicBezTo>
                    <a:pt x="0" y="174"/>
                    <a:pt x="31" y="218"/>
                    <a:pt x="76" y="237"/>
                  </a:cubicBezTo>
                  <a:cubicBezTo>
                    <a:pt x="82" y="238"/>
                    <a:pt x="89" y="240"/>
                    <a:pt x="95" y="241"/>
                  </a:cubicBezTo>
                  <a:cubicBezTo>
                    <a:pt x="92" y="240"/>
                    <a:pt x="90" y="239"/>
                    <a:pt x="87" y="238"/>
                  </a:cubicBezTo>
                  <a:cubicBezTo>
                    <a:pt x="41" y="223"/>
                    <a:pt x="7" y="179"/>
                    <a:pt x="7" y="128"/>
                  </a:cubicBezTo>
                  <a:cubicBezTo>
                    <a:pt x="7" y="64"/>
                    <a:pt x="59" y="12"/>
                    <a:pt x="122" y="12"/>
                  </a:cubicBezTo>
                  <a:cubicBezTo>
                    <a:pt x="186" y="12"/>
                    <a:pt x="238" y="64"/>
                    <a:pt x="238" y="128"/>
                  </a:cubicBezTo>
                  <a:cubicBezTo>
                    <a:pt x="238" y="179"/>
                    <a:pt x="204" y="223"/>
                    <a:pt x="157" y="238"/>
                  </a:cubicBezTo>
                  <a:cubicBezTo>
                    <a:pt x="155" y="239"/>
                    <a:pt x="152" y="240"/>
                    <a:pt x="150" y="241"/>
                  </a:cubicBezTo>
                  <a:cubicBezTo>
                    <a:pt x="156" y="240"/>
                    <a:pt x="162" y="238"/>
                    <a:pt x="168" y="237"/>
                  </a:cubicBezTo>
                  <a:cubicBezTo>
                    <a:pt x="213" y="218"/>
                    <a:pt x="245" y="174"/>
                    <a:pt x="245" y="123"/>
                  </a:cubicBezTo>
                  <a:cubicBezTo>
                    <a:pt x="245" y="55"/>
                    <a:pt x="190" y="0"/>
                    <a:pt x="122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Oval 491"/>
            <p:cNvSpPr>
              <a:spLocks noChangeArrowheads="1"/>
            </p:cNvSpPr>
            <p:nvPr/>
          </p:nvSpPr>
          <p:spPr bwMode="auto">
            <a:xfrm>
              <a:off x="2568575" y="2682875"/>
              <a:ext cx="1655763" cy="1655763"/>
            </a:xfrm>
            <a:prstGeom prst="ellipse">
              <a:avLst/>
            </a:prstGeom>
            <a:solidFill>
              <a:srgbClr val="67A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4" name="Group 14"/>
            <p:cNvGrpSpPr>
              <a:grpSpLocks/>
            </p:cNvGrpSpPr>
            <p:nvPr/>
          </p:nvGrpSpPr>
          <p:grpSpPr bwMode="auto">
            <a:xfrm>
              <a:off x="2960688" y="4271963"/>
              <a:ext cx="868362" cy="82550"/>
              <a:chOff x="0" y="0"/>
              <a:chExt cx="867342" cy="81598"/>
            </a:xfrm>
          </p:grpSpPr>
          <p:grpSp>
            <p:nvGrpSpPr>
              <p:cNvPr id="45" name="Group 15"/>
              <p:cNvGrpSpPr>
                <a:grpSpLocks/>
              </p:cNvGrpSpPr>
              <p:nvPr/>
            </p:nvGrpSpPr>
            <p:grpSpPr bwMode="auto">
              <a:xfrm>
                <a:off x="0" y="0"/>
                <a:ext cx="867342" cy="81598"/>
                <a:chOff x="0" y="0"/>
                <a:chExt cx="867342" cy="81598"/>
              </a:xfrm>
            </p:grpSpPr>
            <p:sp>
              <p:nvSpPr>
                <p:cNvPr id="50" name="Freeform 48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867342" cy="81598"/>
                </a:xfrm>
                <a:custGeom>
                  <a:avLst/>
                  <a:gdLst>
                    <a:gd name="T0" fmla="*/ 0 w 121"/>
                    <a:gd name="T1" fmla="*/ 0 h 11"/>
                    <a:gd name="T2" fmla="*/ 59 w 121"/>
                    <a:gd name="T3" fmla="*/ 11 h 11"/>
                    <a:gd name="T4" fmla="*/ 25 w 121"/>
                    <a:gd name="T5" fmla="*/ 6 h 11"/>
                    <a:gd name="T6" fmla="*/ 0 w 121"/>
                    <a:gd name="T7" fmla="*/ 0 h 11"/>
                    <a:gd name="T8" fmla="*/ 121 w 121"/>
                    <a:gd name="T9" fmla="*/ 0 h 11"/>
                    <a:gd name="T10" fmla="*/ 96 w 121"/>
                    <a:gd name="T11" fmla="*/ 6 h 11"/>
                    <a:gd name="T12" fmla="*/ 62 w 121"/>
                    <a:gd name="T13" fmla="*/ 11 h 11"/>
                    <a:gd name="T14" fmla="*/ 121 w 121"/>
                    <a:gd name="T15" fmla="*/ 0 h 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1"/>
                    <a:gd name="T25" fmla="*/ 0 h 11"/>
                    <a:gd name="T26" fmla="*/ 121 w 121"/>
                    <a:gd name="T27" fmla="*/ 11 h 1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1" h="11">
                      <a:moveTo>
                        <a:pt x="0" y="0"/>
                      </a:moveTo>
                      <a:cubicBezTo>
                        <a:pt x="18" y="7"/>
                        <a:pt x="38" y="11"/>
                        <a:pt x="59" y="11"/>
                      </a:cubicBezTo>
                      <a:cubicBezTo>
                        <a:pt x="47" y="11"/>
                        <a:pt x="35" y="9"/>
                        <a:pt x="25" y="6"/>
                      </a:cubicBezTo>
                      <a:cubicBezTo>
                        <a:pt x="16" y="5"/>
                        <a:pt x="8" y="3"/>
                        <a:pt x="0" y="0"/>
                      </a:cubicBezTo>
                      <a:moveTo>
                        <a:pt x="121" y="0"/>
                      </a:moveTo>
                      <a:cubicBezTo>
                        <a:pt x="113" y="3"/>
                        <a:pt x="104" y="5"/>
                        <a:pt x="96" y="6"/>
                      </a:cubicBezTo>
                      <a:cubicBezTo>
                        <a:pt x="85" y="9"/>
                        <a:pt x="74" y="11"/>
                        <a:pt x="62" y="11"/>
                      </a:cubicBezTo>
                      <a:cubicBezTo>
                        <a:pt x="83" y="11"/>
                        <a:pt x="103" y="7"/>
                        <a:pt x="121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1" name="Freeform 487"/>
                <p:cNvSpPr>
                  <a:spLocks noEditPoints="1" noChangeArrowheads="1"/>
                </p:cNvSpPr>
                <p:nvPr/>
              </p:nvSpPr>
              <p:spPr bwMode="auto">
                <a:xfrm>
                  <a:off x="423093" y="81596"/>
                  <a:ext cx="21155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3 w 3"/>
                    <a:gd name="T7" fmla="*/ 0 h 1"/>
                    <a:gd name="T8" fmla="*/ 1 w 3"/>
                    <a:gd name="T9" fmla="*/ 0 h 1"/>
                    <a:gd name="T10" fmla="*/ 3 w 3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2" name="Freeform 488"/>
                <p:cNvSpPr>
                  <a:spLocks noChangeArrowheads="1"/>
                </p:cNvSpPr>
                <p:nvPr/>
              </p:nvSpPr>
              <p:spPr bwMode="auto">
                <a:xfrm>
                  <a:off x="178305" y="45331"/>
                  <a:ext cx="510735" cy="36265"/>
                </a:xfrm>
                <a:custGeom>
                  <a:avLst/>
                  <a:gdLst>
                    <a:gd name="T0" fmla="*/ 71 w 71"/>
                    <a:gd name="T1" fmla="*/ 0 h 5"/>
                    <a:gd name="T2" fmla="*/ 60 w 71"/>
                    <a:gd name="T3" fmla="*/ 2 h 5"/>
                    <a:gd name="T4" fmla="*/ 35 w 71"/>
                    <a:gd name="T5" fmla="*/ 5 h 5"/>
                    <a:gd name="T6" fmla="*/ 11 w 71"/>
                    <a:gd name="T7" fmla="*/ 2 h 5"/>
                    <a:gd name="T8" fmla="*/ 0 w 71"/>
                    <a:gd name="T9" fmla="*/ 0 h 5"/>
                    <a:gd name="T10" fmla="*/ 34 w 71"/>
                    <a:gd name="T11" fmla="*/ 5 h 5"/>
                    <a:gd name="T12" fmla="*/ 35 w 71"/>
                    <a:gd name="T13" fmla="*/ 5 h 5"/>
                    <a:gd name="T14" fmla="*/ 35 w 71"/>
                    <a:gd name="T15" fmla="*/ 5 h 5"/>
                    <a:gd name="T16" fmla="*/ 35 w 71"/>
                    <a:gd name="T17" fmla="*/ 5 h 5"/>
                    <a:gd name="T18" fmla="*/ 37 w 71"/>
                    <a:gd name="T19" fmla="*/ 5 h 5"/>
                    <a:gd name="T20" fmla="*/ 71 w 71"/>
                    <a:gd name="T21" fmla="*/ 0 h 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1"/>
                    <a:gd name="T34" fmla="*/ 0 h 5"/>
                    <a:gd name="T35" fmla="*/ 71 w 71"/>
                    <a:gd name="T36" fmla="*/ 5 h 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1" h="5">
                      <a:moveTo>
                        <a:pt x="71" y="0"/>
                      </a:moveTo>
                      <a:cubicBezTo>
                        <a:pt x="67" y="1"/>
                        <a:pt x="64" y="1"/>
                        <a:pt x="60" y="2"/>
                      </a:cubicBezTo>
                      <a:cubicBezTo>
                        <a:pt x="52" y="4"/>
                        <a:pt x="44" y="5"/>
                        <a:pt x="35" y="5"/>
                      </a:cubicBezTo>
                      <a:cubicBezTo>
                        <a:pt x="27" y="5"/>
                        <a:pt x="18" y="4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cubicBezTo>
                        <a:pt x="10" y="3"/>
                        <a:pt x="22" y="5"/>
                        <a:pt x="34" y="5"/>
                      </a:cubicBezTo>
                      <a:cubicBezTo>
                        <a:pt x="34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6" y="5"/>
                        <a:pt x="36" y="5"/>
                        <a:pt x="37" y="5"/>
                      </a:cubicBezTo>
                      <a:cubicBezTo>
                        <a:pt x="49" y="5"/>
                        <a:pt x="60" y="3"/>
                        <a:pt x="71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3" name="Freeform 489"/>
                <p:cNvSpPr>
                  <a:spLocks noEditPoints="1" noChangeArrowheads="1"/>
                </p:cNvSpPr>
                <p:nvPr/>
              </p:nvSpPr>
              <p:spPr bwMode="auto">
                <a:xfrm>
                  <a:off x="99730" y="24178"/>
                  <a:ext cx="661840" cy="33244"/>
                </a:xfrm>
                <a:custGeom>
                  <a:avLst/>
                  <a:gdLst>
                    <a:gd name="T0" fmla="*/ 0 w 92"/>
                    <a:gd name="T1" fmla="*/ 0 h 5"/>
                    <a:gd name="T2" fmla="*/ 11 w 92"/>
                    <a:gd name="T3" fmla="*/ 3 h 5"/>
                    <a:gd name="T4" fmla="*/ 22 w 92"/>
                    <a:gd name="T5" fmla="*/ 5 h 5"/>
                    <a:gd name="T6" fmla="*/ 19 w 92"/>
                    <a:gd name="T7" fmla="*/ 4 h 5"/>
                    <a:gd name="T8" fmla="*/ 0 w 92"/>
                    <a:gd name="T9" fmla="*/ 0 h 5"/>
                    <a:gd name="T10" fmla="*/ 92 w 92"/>
                    <a:gd name="T11" fmla="*/ 0 h 5"/>
                    <a:gd name="T12" fmla="*/ 74 w 92"/>
                    <a:gd name="T13" fmla="*/ 4 h 5"/>
                    <a:gd name="T14" fmla="*/ 71 w 92"/>
                    <a:gd name="T15" fmla="*/ 5 h 5"/>
                    <a:gd name="T16" fmla="*/ 82 w 92"/>
                    <a:gd name="T17" fmla="*/ 3 h 5"/>
                    <a:gd name="T18" fmla="*/ 92 w 92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2"/>
                    <a:gd name="T31" fmla="*/ 0 h 5"/>
                    <a:gd name="T32" fmla="*/ 92 w 92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2" h="5">
                      <a:moveTo>
                        <a:pt x="0" y="0"/>
                      </a:moveTo>
                      <a:cubicBezTo>
                        <a:pt x="4" y="1"/>
                        <a:pt x="7" y="2"/>
                        <a:pt x="11" y="3"/>
                      </a:cubicBezTo>
                      <a:cubicBezTo>
                        <a:pt x="14" y="4"/>
                        <a:pt x="18" y="4"/>
                        <a:pt x="22" y="5"/>
                      </a:cubicBezTo>
                      <a:cubicBezTo>
                        <a:pt x="21" y="5"/>
                        <a:pt x="20" y="4"/>
                        <a:pt x="19" y="4"/>
                      </a:cubicBezTo>
                      <a:cubicBezTo>
                        <a:pt x="13" y="3"/>
                        <a:pt x="6" y="1"/>
                        <a:pt x="0" y="0"/>
                      </a:cubicBezTo>
                      <a:moveTo>
                        <a:pt x="92" y="0"/>
                      </a:moveTo>
                      <a:cubicBezTo>
                        <a:pt x="86" y="1"/>
                        <a:pt x="80" y="3"/>
                        <a:pt x="74" y="4"/>
                      </a:cubicBezTo>
                      <a:cubicBezTo>
                        <a:pt x="73" y="4"/>
                        <a:pt x="72" y="5"/>
                        <a:pt x="71" y="5"/>
                      </a:cubicBezTo>
                      <a:cubicBezTo>
                        <a:pt x="75" y="4"/>
                        <a:pt x="78" y="4"/>
                        <a:pt x="82" y="3"/>
                      </a:cubicBezTo>
                      <a:cubicBezTo>
                        <a:pt x="86" y="2"/>
                        <a:pt x="89" y="1"/>
                        <a:pt x="92" y="0"/>
                      </a:cubicBezTo>
                    </a:path>
                  </a:pathLst>
                </a:custGeom>
                <a:solidFill>
                  <a:srgbClr val="B369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  <p:grpSp>
            <p:nvGrpSpPr>
              <p:cNvPr id="46" name="Group 20"/>
              <p:cNvGrpSpPr>
                <a:grpSpLocks/>
              </p:cNvGrpSpPr>
              <p:nvPr/>
            </p:nvGrpSpPr>
            <p:grpSpPr bwMode="auto">
              <a:xfrm>
                <a:off x="178305" y="30222"/>
                <a:ext cx="501668" cy="51373"/>
                <a:chOff x="0" y="0"/>
                <a:chExt cx="501668" cy="51373"/>
              </a:xfrm>
            </p:grpSpPr>
            <p:sp>
              <p:nvSpPr>
                <p:cNvPr id="47" name="Freeform 492"/>
                <p:cNvSpPr>
                  <a:spLocks noChangeArrowheads="1"/>
                </p:cNvSpPr>
                <p:nvPr/>
              </p:nvSpPr>
              <p:spPr bwMode="auto">
                <a:xfrm>
                  <a:off x="78574" y="27197"/>
                  <a:ext cx="353586" cy="24176"/>
                </a:xfrm>
                <a:custGeom>
                  <a:avLst/>
                  <a:gdLst>
                    <a:gd name="T0" fmla="*/ 49 w 49"/>
                    <a:gd name="T1" fmla="*/ 0 h 3"/>
                    <a:gd name="T2" fmla="*/ 24 w 49"/>
                    <a:gd name="T3" fmla="*/ 1 h 3"/>
                    <a:gd name="T4" fmla="*/ 0 w 49"/>
                    <a:gd name="T5" fmla="*/ 0 h 3"/>
                    <a:gd name="T6" fmla="*/ 24 w 49"/>
                    <a:gd name="T7" fmla="*/ 3 h 3"/>
                    <a:gd name="T8" fmla="*/ 49 w 49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9"/>
                    <a:gd name="T16" fmla="*/ 0 h 3"/>
                    <a:gd name="T17" fmla="*/ 49 w 49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9" h="3">
                      <a:moveTo>
                        <a:pt x="49" y="0"/>
                      </a:moveTo>
                      <a:cubicBezTo>
                        <a:pt x="41" y="1"/>
                        <a:pt x="33" y="1"/>
                        <a:pt x="24" y="1"/>
                      </a:cubicBezTo>
                      <a:cubicBezTo>
                        <a:pt x="16" y="1"/>
                        <a:pt x="8" y="1"/>
                        <a:pt x="0" y="0"/>
                      </a:cubicBezTo>
                      <a:cubicBezTo>
                        <a:pt x="7" y="2"/>
                        <a:pt x="16" y="3"/>
                        <a:pt x="24" y="3"/>
                      </a:cubicBezTo>
                      <a:cubicBezTo>
                        <a:pt x="33" y="3"/>
                        <a:pt x="41" y="2"/>
                        <a:pt x="49" y="0"/>
                      </a:cubicBezTo>
                    </a:path>
                  </a:pathLst>
                </a:custGeom>
                <a:solidFill>
                  <a:srgbClr val="8A8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8" name="Freeform 493"/>
                <p:cNvSpPr>
                  <a:spLocks noChangeArrowheads="1"/>
                </p:cNvSpPr>
                <p:nvPr/>
              </p:nvSpPr>
              <p:spPr bwMode="auto">
                <a:xfrm>
                  <a:off x="57418" y="21153"/>
                  <a:ext cx="395895" cy="15111"/>
                </a:xfrm>
                <a:custGeom>
                  <a:avLst/>
                  <a:gdLst>
                    <a:gd name="T0" fmla="*/ 55 w 55"/>
                    <a:gd name="T1" fmla="*/ 0 h 2"/>
                    <a:gd name="T2" fmla="*/ 29 w 55"/>
                    <a:gd name="T3" fmla="*/ 2 h 2"/>
                    <a:gd name="T4" fmla="*/ 27 w 55"/>
                    <a:gd name="T5" fmla="*/ 2 h 2"/>
                    <a:gd name="T6" fmla="*/ 27 w 55"/>
                    <a:gd name="T7" fmla="*/ 2 h 2"/>
                    <a:gd name="T8" fmla="*/ 0 w 55"/>
                    <a:gd name="T9" fmla="*/ 0 h 2"/>
                    <a:gd name="T10" fmla="*/ 3 w 55"/>
                    <a:gd name="T11" fmla="*/ 1 h 2"/>
                    <a:gd name="T12" fmla="*/ 27 w 55"/>
                    <a:gd name="T13" fmla="*/ 2 h 2"/>
                    <a:gd name="T14" fmla="*/ 52 w 55"/>
                    <a:gd name="T15" fmla="*/ 1 h 2"/>
                    <a:gd name="T16" fmla="*/ 55 w 55"/>
                    <a:gd name="T17" fmla="*/ 0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5"/>
                    <a:gd name="T28" fmla="*/ 0 h 2"/>
                    <a:gd name="T29" fmla="*/ 55 w 55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5" h="2">
                      <a:moveTo>
                        <a:pt x="55" y="0"/>
                      </a:moveTo>
                      <a:cubicBezTo>
                        <a:pt x="46" y="1"/>
                        <a:pt x="38" y="2"/>
                        <a:pt x="29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18" y="2"/>
                        <a:pt x="9" y="1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2"/>
                        <a:pt x="19" y="2"/>
                        <a:pt x="27" y="2"/>
                      </a:cubicBezTo>
                      <a:cubicBezTo>
                        <a:pt x="36" y="2"/>
                        <a:pt x="44" y="2"/>
                        <a:pt x="52" y="1"/>
                      </a:cubicBezTo>
                      <a:cubicBezTo>
                        <a:pt x="53" y="1"/>
                        <a:pt x="54" y="0"/>
                        <a:pt x="55" y="0"/>
                      </a:cubicBezTo>
                    </a:path>
                  </a:pathLst>
                </a:custGeom>
                <a:solidFill>
                  <a:srgbClr val="9959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9" name="Freeform 49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1668" cy="36265"/>
                </a:xfrm>
                <a:custGeom>
                  <a:avLst/>
                  <a:gdLst>
                    <a:gd name="T0" fmla="*/ 0 w 70"/>
                    <a:gd name="T1" fmla="*/ 0 h 5"/>
                    <a:gd name="T2" fmla="*/ 8 w 70"/>
                    <a:gd name="T3" fmla="*/ 3 h 5"/>
                    <a:gd name="T4" fmla="*/ 35 w 70"/>
                    <a:gd name="T5" fmla="*/ 5 h 5"/>
                    <a:gd name="T6" fmla="*/ 35 w 70"/>
                    <a:gd name="T7" fmla="*/ 5 h 5"/>
                    <a:gd name="T8" fmla="*/ 35 w 70"/>
                    <a:gd name="T9" fmla="*/ 5 h 5"/>
                    <a:gd name="T10" fmla="*/ 0 w 70"/>
                    <a:gd name="T11" fmla="*/ 0 h 5"/>
                    <a:gd name="T12" fmla="*/ 70 w 70"/>
                    <a:gd name="T13" fmla="*/ 0 h 5"/>
                    <a:gd name="T14" fmla="*/ 37 w 70"/>
                    <a:gd name="T15" fmla="*/ 5 h 5"/>
                    <a:gd name="T16" fmla="*/ 63 w 70"/>
                    <a:gd name="T17" fmla="*/ 3 h 5"/>
                    <a:gd name="T18" fmla="*/ 70 w 70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0"/>
                    <a:gd name="T31" fmla="*/ 0 h 5"/>
                    <a:gd name="T32" fmla="*/ 70 w 7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0" h="5">
                      <a:moveTo>
                        <a:pt x="0" y="0"/>
                      </a:moveTo>
                      <a:cubicBezTo>
                        <a:pt x="3" y="1"/>
                        <a:pt x="5" y="2"/>
                        <a:pt x="8" y="3"/>
                      </a:cubicBezTo>
                      <a:cubicBezTo>
                        <a:pt x="17" y="4"/>
                        <a:pt x="26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23" y="5"/>
                        <a:pt x="11" y="3"/>
                        <a:pt x="0" y="0"/>
                      </a:cubicBezTo>
                      <a:moveTo>
                        <a:pt x="70" y="0"/>
                      </a:moveTo>
                      <a:cubicBezTo>
                        <a:pt x="60" y="3"/>
                        <a:pt x="48" y="5"/>
                        <a:pt x="37" y="5"/>
                      </a:cubicBezTo>
                      <a:cubicBezTo>
                        <a:pt x="46" y="5"/>
                        <a:pt x="54" y="4"/>
                        <a:pt x="63" y="3"/>
                      </a:cubicBezTo>
                      <a:cubicBezTo>
                        <a:pt x="65" y="2"/>
                        <a:pt x="68" y="1"/>
                        <a:pt x="70" y="0"/>
                      </a:cubicBezTo>
                    </a:path>
                  </a:pathLst>
                </a:custGeom>
                <a:solidFill>
                  <a:srgbClr val="6791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54" name="Freeform 495"/>
            <p:cNvSpPr>
              <a:spLocks noChangeArrowheads="1"/>
            </p:cNvSpPr>
            <p:nvPr/>
          </p:nvSpPr>
          <p:spPr bwMode="auto">
            <a:xfrm>
              <a:off x="2794000" y="3154363"/>
              <a:ext cx="1200150" cy="1184275"/>
            </a:xfrm>
            <a:custGeom>
              <a:avLst/>
              <a:gdLst>
                <a:gd name="T0" fmla="*/ 83 w 167"/>
                <a:gd name="T1" fmla="*/ 0 h 165"/>
                <a:gd name="T2" fmla="*/ 0 w 167"/>
                <a:gd name="T3" fmla="*/ 84 h 165"/>
                <a:gd name="T4" fmla="*/ 48 w 167"/>
                <a:gd name="T5" fmla="*/ 160 h 165"/>
                <a:gd name="T6" fmla="*/ 83 w 167"/>
                <a:gd name="T7" fmla="*/ 165 h 165"/>
                <a:gd name="T8" fmla="*/ 83 w 167"/>
                <a:gd name="T9" fmla="*/ 165 h 165"/>
                <a:gd name="T10" fmla="*/ 85 w 167"/>
                <a:gd name="T11" fmla="*/ 165 h 165"/>
                <a:gd name="T12" fmla="*/ 118 w 167"/>
                <a:gd name="T13" fmla="*/ 160 h 165"/>
                <a:gd name="T14" fmla="*/ 167 w 167"/>
                <a:gd name="T15" fmla="*/ 84 h 165"/>
                <a:gd name="T16" fmla="*/ 83 w 167"/>
                <a:gd name="T17" fmla="*/ 0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165"/>
                <a:gd name="T29" fmla="*/ 167 w 167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165">
                  <a:moveTo>
                    <a:pt x="83" y="0"/>
                  </a:moveTo>
                  <a:cubicBezTo>
                    <a:pt x="37" y="0"/>
                    <a:pt x="0" y="38"/>
                    <a:pt x="0" y="84"/>
                  </a:cubicBezTo>
                  <a:cubicBezTo>
                    <a:pt x="0" y="118"/>
                    <a:pt x="20" y="147"/>
                    <a:pt x="48" y="160"/>
                  </a:cubicBezTo>
                  <a:cubicBezTo>
                    <a:pt x="59" y="163"/>
                    <a:pt x="71" y="165"/>
                    <a:pt x="83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4" y="165"/>
                    <a:pt x="85" y="165"/>
                  </a:cubicBezTo>
                  <a:cubicBezTo>
                    <a:pt x="96" y="165"/>
                    <a:pt x="108" y="163"/>
                    <a:pt x="118" y="160"/>
                  </a:cubicBezTo>
                  <a:cubicBezTo>
                    <a:pt x="147" y="147"/>
                    <a:pt x="167" y="118"/>
                    <a:pt x="167" y="84"/>
                  </a:cubicBezTo>
                  <a:cubicBezTo>
                    <a:pt x="167" y="38"/>
                    <a:pt x="129" y="0"/>
                    <a:pt x="83" y="0"/>
                  </a:cubicBez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5" name="Oval 496"/>
            <p:cNvSpPr>
              <a:spLocks noChangeArrowheads="1"/>
            </p:cNvSpPr>
            <p:nvPr/>
          </p:nvSpPr>
          <p:spPr bwMode="auto">
            <a:xfrm>
              <a:off x="2840038" y="3225800"/>
              <a:ext cx="1112837" cy="1112838"/>
            </a:xfrm>
            <a:prstGeom prst="ellipse">
              <a:avLst/>
            </a:prstGeom>
            <a:solidFill>
              <a:srgbClr val="A80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文本框 57"/>
            <p:cNvSpPr>
              <a:spLocks noChangeArrowheads="1"/>
            </p:cNvSpPr>
            <p:nvPr/>
          </p:nvSpPr>
          <p:spPr bwMode="auto">
            <a:xfrm>
              <a:off x="2794000" y="1384300"/>
              <a:ext cx="12255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88%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文本框 58"/>
            <p:cNvSpPr>
              <a:spLocks noChangeArrowheads="1"/>
            </p:cNvSpPr>
            <p:nvPr/>
          </p:nvSpPr>
          <p:spPr bwMode="auto">
            <a:xfrm>
              <a:off x="2794000" y="20970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59%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文本框 59"/>
            <p:cNvSpPr>
              <a:spLocks noChangeArrowheads="1"/>
            </p:cNvSpPr>
            <p:nvPr/>
          </p:nvSpPr>
          <p:spPr bwMode="auto">
            <a:xfrm>
              <a:off x="2794000" y="26939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27%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文本框 60"/>
            <p:cNvSpPr>
              <a:spLocks noChangeArrowheads="1"/>
            </p:cNvSpPr>
            <p:nvPr/>
          </p:nvSpPr>
          <p:spPr bwMode="auto">
            <a:xfrm>
              <a:off x="2794000" y="3314700"/>
              <a:ext cx="1225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14%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0" name="Group 30"/>
            <p:cNvGrpSpPr>
              <a:grpSpLocks/>
            </p:cNvGrpSpPr>
            <p:nvPr/>
          </p:nvGrpSpPr>
          <p:grpSpPr bwMode="auto">
            <a:xfrm>
              <a:off x="5867400" y="2473325"/>
              <a:ext cx="1290638" cy="277813"/>
              <a:chOff x="0" y="0"/>
              <a:chExt cx="1290123" cy="276999"/>
            </a:xfrm>
          </p:grpSpPr>
          <p:sp>
            <p:nvSpPr>
              <p:cNvPr id="61" name="文本框 67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2" name="矩形 68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67A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3" name="Group 33"/>
            <p:cNvGrpSpPr>
              <a:grpSpLocks/>
            </p:cNvGrpSpPr>
            <p:nvPr/>
          </p:nvGrpSpPr>
          <p:grpSpPr bwMode="auto">
            <a:xfrm>
              <a:off x="5867400" y="2776538"/>
              <a:ext cx="1290638" cy="276225"/>
              <a:chOff x="0" y="0"/>
              <a:chExt cx="1290123" cy="276999"/>
            </a:xfrm>
          </p:grpSpPr>
          <p:sp>
            <p:nvSpPr>
              <p:cNvPr id="64" name="文本框 70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5" name="矩形 71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95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6" name="Group 36"/>
            <p:cNvGrpSpPr>
              <a:grpSpLocks/>
            </p:cNvGrpSpPr>
            <p:nvPr/>
          </p:nvGrpSpPr>
          <p:grpSpPr bwMode="auto">
            <a:xfrm>
              <a:off x="5867400" y="3052763"/>
              <a:ext cx="1290638" cy="277812"/>
              <a:chOff x="0" y="0"/>
              <a:chExt cx="1290123" cy="276999"/>
            </a:xfrm>
          </p:grpSpPr>
          <p:sp>
            <p:nvSpPr>
              <p:cNvPr id="67" name="文本框 73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8" name="矩形 74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C3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9" name="Group 39"/>
            <p:cNvGrpSpPr>
              <a:grpSpLocks/>
            </p:cNvGrpSpPr>
            <p:nvPr/>
          </p:nvGrpSpPr>
          <p:grpSpPr bwMode="auto">
            <a:xfrm>
              <a:off x="5867400" y="2170113"/>
              <a:ext cx="1290638" cy="277812"/>
              <a:chOff x="0" y="0"/>
              <a:chExt cx="1290123" cy="276999"/>
            </a:xfrm>
          </p:grpSpPr>
          <p:sp>
            <p:nvSpPr>
              <p:cNvPr id="70" name="文本框 76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71" name="矩形 77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A80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20177</TotalTime>
  <Words>32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1063</cp:revision>
  <dcterms:created xsi:type="dcterms:W3CDTF">2009-02-11T05:37:22Z</dcterms:created>
  <dcterms:modified xsi:type="dcterms:W3CDTF">2015-03-12T02:17:22Z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