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517C91-E437-4664-8FC3-35EFFEA0A8A9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605E2B-318E-457D-8382-E3A1072864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263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DA6A60-729C-457C-9821-6957C2B2B315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241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7579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58402-3818-4904-8939-2EE78C97B27B}" type="datetimeFigureOut">
              <a:rPr lang="en-US"/>
              <a:pPr>
                <a:defRPr/>
              </a:pPr>
              <a:t>12/8/2015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FAE7F-05CE-4029-AE87-7E985C7C87C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673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0016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227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492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264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327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718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390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403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453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734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857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664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64"/>
          <p:cNvSpPr>
            <a:spLocks noChangeArrowheads="1"/>
          </p:cNvSpPr>
          <p:nvPr/>
        </p:nvSpPr>
        <p:spPr bwMode="gray">
          <a:xfrm>
            <a:off x="457200" y="228600"/>
            <a:ext cx="44196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/>
              <a:t>SIX SIGMA </a:t>
            </a:r>
            <a:r>
              <a:rPr lang="en-US" sz="2800" b="1" dirty="0" err="1" smtClean="0"/>
              <a:t>Metrodologies</a:t>
            </a:r>
            <a:endParaRPr lang="en-US" sz="2800" b="1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2" name="Round Same Side Corner Rectangle 11"/>
          <p:cNvSpPr/>
          <p:nvPr/>
        </p:nvSpPr>
        <p:spPr>
          <a:xfrm>
            <a:off x="2302800" y="1532260"/>
            <a:ext cx="4282801" cy="900000"/>
          </a:xfrm>
          <a:prstGeom prst="round2SameRect">
            <a:avLst/>
          </a:prstGeom>
          <a:gradFill flip="none" rotWithShape="1">
            <a:gsLst>
              <a:gs pos="0">
                <a:srgbClr val="4D4D4D">
                  <a:shade val="30000"/>
                  <a:satMod val="115000"/>
                </a:srgbClr>
              </a:gs>
              <a:gs pos="50000">
                <a:srgbClr val="4D4D4D">
                  <a:shade val="67500"/>
                  <a:satMod val="115000"/>
                </a:srgbClr>
              </a:gs>
              <a:gs pos="100000">
                <a:srgbClr val="4D4D4D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solidFill>
              <a:srgbClr val="0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 Same Side Corner Rectangle 12"/>
          <p:cNvSpPr/>
          <p:nvPr/>
        </p:nvSpPr>
        <p:spPr>
          <a:xfrm>
            <a:off x="908400" y="3108460"/>
            <a:ext cx="3486001" cy="900000"/>
          </a:xfrm>
          <a:prstGeom prst="round2Same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 Same Side Corner Rectangle 13"/>
          <p:cNvSpPr/>
          <p:nvPr/>
        </p:nvSpPr>
        <p:spPr>
          <a:xfrm>
            <a:off x="4693201" y="3108460"/>
            <a:ext cx="3486001" cy="900000"/>
          </a:xfrm>
          <a:prstGeom prst="round2SameRect">
            <a:avLst/>
          </a:prstGeom>
          <a:gradFill>
            <a:gsLst>
              <a:gs pos="0">
                <a:srgbClr val="4D4D4D">
                  <a:shade val="30000"/>
                  <a:satMod val="115000"/>
                </a:srgbClr>
              </a:gs>
              <a:gs pos="50000">
                <a:srgbClr val="4D4D4D">
                  <a:shade val="67500"/>
                  <a:satMod val="115000"/>
                </a:srgbClr>
              </a:gs>
              <a:gs pos="100000">
                <a:srgbClr val="4D4D4D">
                  <a:shade val="100000"/>
                  <a:satMod val="115000"/>
                </a:srgbClr>
              </a:gs>
            </a:gsLst>
            <a:lin ang="5400000" scaled="1"/>
          </a:gradFill>
          <a:ln w="9525">
            <a:solidFill>
              <a:srgbClr val="0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3577681" y="1772528"/>
            <a:ext cx="17563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Six Sigma 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406400" y="3361060"/>
            <a:ext cx="25545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</a:rPr>
              <a:t>Defect Reduction</a:t>
            </a:r>
            <a:endParaRPr lang="en-US" sz="20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892401" y="3361060"/>
            <a:ext cx="31748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Cycle Time Reduction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5" name="Round Same Side Corner Rectangle 14"/>
          <p:cNvSpPr/>
          <p:nvPr/>
        </p:nvSpPr>
        <p:spPr>
          <a:xfrm>
            <a:off x="609600" y="4594660"/>
            <a:ext cx="1195200" cy="900000"/>
          </a:xfrm>
          <a:prstGeom prst="round2Same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solidFill>
              <a:schemeClr val="bg1">
                <a:lumMod val="50000"/>
              </a:schemeClr>
            </a:solidFill>
          </a:ln>
          <a:effectLst>
            <a:reflection blurRad="6350" stA="50000" endA="300" endPos="9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 Same Side Corner Rectangle 15"/>
          <p:cNvSpPr/>
          <p:nvPr/>
        </p:nvSpPr>
        <p:spPr>
          <a:xfrm>
            <a:off x="2284424" y="4594660"/>
            <a:ext cx="1195200" cy="900000"/>
          </a:xfrm>
          <a:prstGeom prst="round2Same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solidFill>
              <a:schemeClr val="bg1">
                <a:lumMod val="50000"/>
              </a:schemeClr>
            </a:solidFill>
          </a:ln>
          <a:effectLst>
            <a:reflection blurRad="6350" stA="50000" endA="300" endPos="9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 Same Side Corner Rectangle 16"/>
          <p:cNvSpPr/>
          <p:nvPr/>
        </p:nvSpPr>
        <p:spPr>
          <a:xfrm>
            <a:off x="3996001" y="4594660"/>
            <a:ext cx="1195200" cy="900000"/>
          </a:xfrm>
          <a:prstGeom prst="round2Same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solidFill>
              <a:schemeClr val="bg1">
                <a:lumMod val="50000"/>
              </a:schemeClr>
            </a:solidFill>
          </a:ln>
          <a:effectLst>
            <a:reflection blurRad="6350" stA="50000" endA="300" endPos="9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 Same Side Corner Rectangle 17"/>
          <p:cNvSpPr/>
          <p:nvPr/>
        </p:nvSpPr>
        <p:spPr>
          <a:xfrm>
            <a:off x="5659321" y="4594660"/>
            <a:ext cx="1195200" cy="900000"/>
          </a:xfrm>
          <a:prstGeom prst="round2Same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solidFill>
              <a:schemeClr val="bg1">
                <a:lumMod val="50000"/>
              </a:schemeClr>
            </a:solidFill>
          </a:ln>
          <a:effectLst>
            <a:reflection blurRad="6350" stA="50000" endA="300" endPos="9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 Same Side Corner Rectangle 18"/>
          <p:cNvSpPr/>
          <p:nvPr/>
        </p:nvSpPr>
        <p:spPr>
          <a:xfrm>
            <a:off x="7282160" y="4594660"/>
            <a:ext cx="1195200" cy="900000"/>
          </a:xfrm>
          <a:prstGeom prst="round2SameRect">
            <a:avLst/>
          </a:prstGeom>
          <a:gradFill>
            <a:gsLst>
              <a:gs pos="0">
                <a:srgbClr val="4D4D4D">
                  <a:shade val="30000"/>
                  <a:satMod val="115000"/>
                </a:srgbClr>
              </a:gs>
              <a:gs pos="50000">
                <a:srgbClr val="4D4D4D">
                  <a:shade val="67500"/>
                  <a:satMod val="115000"/>
                </a:srgbClr>
              </a:gs>
              <a:gs pos="100000">
                <a:srgbClr val="4D4D4D">
                  <a:shade val="100000"/>
                  <a:satMod val="115000"/>
                </a:srgbClr>
              </a:gs>
            </a:gsLst>
            <a:lin ang="5400000" scaled="1"/>
          </a:gradFill>
          <a:ln w="9525">
            <a:solidFill>
              <a:srgbClr val="000000"/>
            </a:solidFill>
          </a:ln>
          <a:effectLst>
            <a:reflection blurRad="6350" stA="50000" endA="300" endPos="9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835094" y="4851306"/>
            <a:ext cx="7873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/>
              <a:t>DCAM</a:t>
            </a:r>
            <a:endParaRPr lang="en-US" sz="1600" dirty="0"/>
          </a:p>
        </p:txBody>
      </p:sp>
      <p:sp>
        <p:nvSpPr>
          <p:cNvPr id="31" name="Rectangle 30"/>
          <p:cNvSpPr/>
          <p:nvPr/>
        </p:nvSpPr>
        <p:spPr>
          <a:xfrm>
            <a:off x="2476265" y="4851306"/>
            <a:ext cx="8451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/>
              <a:t>DMAIC</a:t>
            </a:r>
            <a:endParaRPr lang="en-US" sz="1600" dirty="0"/>
          </a:p>
        </p:txBody>
      </p:sp>
      <p:sp>
        <p:nvSpPr>
          <p:cNvPr id="32" name="Rectangle 31"/>
          <p:cNvSpPr/>
          <p:nvPr/>
        </p:nvSpPr>
        <p:spPr>
          <a:xfrm>
            <a:off x="4212093" y="4851306"/>
            <a:ext cx="7409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/>
              <a:t>DSSS</a:t>
            </a:r>
            <a:endParaRPr lang="en-US" sz="1600" dirty="0"/>
          </a:p>
        </p:txBody>
      </p:sp>
      <p:sp>
        <p:nvSpPr>
          <p:cNvPr id="33" name="Rectangle 32"/>
          <p:cNvSpPr/>
          <p:nvPr/>
        </p:nvSpPr>
        <p:spPr>
          <a:xfrm>
            <a:off x="5871688" y="4851306"/>
            <a:ext cx="7425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/>
              <a:t>TQSS</a:t>
            </a:r>
            <a:endParaRPr lang="en-US" sz="1600" dirty="0"/>
          </a:p>
        </p:txBody>
      </p:sp>
      <p:sp>
        <p:nvSpPr>
          <p:cNvPr id="34" name="Rectangle 33"/>
          <p:cNvSpPr/>
          <p:nvPr/>
        </p:nvSpPr>
        <p:spPr>
          <a:xfrm>
            <a:off x="7540847" y="4851306"/>
            <a:ext cx="7649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CFPM</a:t>
            </a: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 rot="5400000">
            <a:off x="4267994" y="2596678"/>
            <a:ext cx="304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2819400" y="2749872"/>
            <a:ext cx="3124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rot="5400000">
            <a:off x="2667794" y="2901478"/>
            <a:ext cx="304800" cy="1588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5400000">
            <a:off x="5791994" y="2901478"/>
            <a:ext cx="304800" cy="1588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rot="5400000">
            <a:off x="2545874" y="4128298"/>
            <a:ext cx="304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5400000">
            <a:off x="6168390" y="4292922"/>
            <a:ext cx="573088" cy="1588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1287780" y="4289112"/>
            <a:ext cx="473202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5400000">
            <a:off x="1136174" y="4440718"/>
            <a:ext cx="304800" cy="1588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5400000">
            <a:off x="4252754" y="4440718"/>
            <a:ext cx="304800" cy="1588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>
            <a:off x="2743994" y="4440718"/>
            <a:ext cx="304800" cy="1588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rot="5400000">
            <a:off x="7486650" y="4292922"/>
            <a:ext cx="573088" cy="1588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5400000">
            <a:off x="5868194" y="4440718"/>
            <a:ext cx="304800" cy="1588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23256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880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crum Process">
  <a:themeElements>
    <a:clrScheme name="Custom 1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Scrum Process</Template>
  <TotalTime>4561081</TotalTime>
  <Words>81</Words>
  <Application>Microsoft Office PowerPoint</Application>
  <PresentationFormat>全屏显示(4:3)</PresentationFormat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Scrum Process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pptfans.cn PPT设计教程网分享</dc:title>
  <dc:subject/>
  <dc:creator>PPTfans.cn</dc:creator>
  <cp:keywords/>
  <dc:description/>
  <cp:lastModifiedBy>Administrator</cp:lastModifiedBy>
  <cp:revision>1931</cp:revision>
  <dcterms:created xsi:type="dcterms:W3CDTF">2010-07-23T09:33:49Z</dcterms:created>
  <dcterms:modified xsi:type="dcterms:W3CDTF">2015-12-08T04:53:27Z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