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
  </p:notesMasterIdLst>
  <p:sldIdLst>
    <p:sldId id="260" r:id="rId3"/>
    <p:sldId id="257" r:id="rId4"/>
    <p:sldId id="261"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6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7" d="100"/>
          <a:sy n="87" d="100"/>
        </p:scale>
        <p:origin x="25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embeddings/oleObject5.bin"/><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embeddings/oleObject6.bin"/><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E74C3C"/>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E74C3C"/>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43</c:v>
                </c:pt>
                <c:pt idx="1">
                  <c:v>67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Sheet1!$B$2</c:f>
              <c:numCache>
                <c:formatCode>General</c:formatCode>
                <c:ptCount val="1"/>
                <c:pt idx="0">
                  <c:v>8.1999999999999993</c:v>
                </c:pt>
              </c:numCache>
            </c:numRef>
          </c:val>
        </c:ser>
        <c:ser>
          <c:idx val="1"/>
          <c:order val="1"/>
          <c:tx>
            <c:strRef>
              <c:f>Sheet1!$C$1</c:f>
              <c:strCache>
                <c:ptCount val="1"/>
                <c:pt idx="0">
                  <c:v>列1</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Sheet1!$C$2</c:f>
              <c:numCache>
                <c:formatCode>General</c:formatCode>
                <c:ptCount val="1"/>
                <c:pt idx="0">
                  <c:v>8.1999999999999993</c:v>
                </c:pt>
              </c:numCache>
            </c:numRef>
          </c:val>
        </c:ser>
        <c:ser>
          <c:idx val="2"/>
          <c:order val="2"/>
          <c:tx>
            <c:strRef>
              <c:f>Sheet1!$D$1</c:f>
              <c:strCache>
                <c:ptCount val="1"/>
                <c:pt idx="0">
                  <c:v>列2</c:v>
                </c:pt>
              </c:strCache>
            </c:strRef>
          </c:tx>
          <c:spPr>
            <a:solidFill>
              <a:srgbClr val="FED966"/>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Sheet1!$D$2</c:f>
              <c:numCache>
                <c:formatCode>General</c:formatCode>
                <c:ptCount val="1"/>
                <c:pt idx="0">
                  <c:v>8.1999999999999993</c:v>
                </c:pt>
              </c:numCache>
            </c:numRef>
          </c:val>
        </c:ser>
        <c:ser>
          <c:idx val="3"/>
          <c:order val="3"/>
          <c:tx>
            <c:strRef>
              <c:f>Sheet1!$E$1</c:f>
              <c:strCache>
                <c:ptCount val="1"/>
                <c:pt idx="0">
                  <c:v>列3</c:v>
                </c:pt>
              </c:strCache>
            </c:strRef>
          </c:tx>
          <c:spPr>
            <a:solidFill>
              <a:schemeClr val="bg1">
                <a:lumMod val="95000"/>
              </a:schemeClr>
            </a:solidFill>
            <a:ln w="12700"/>
          </c:spPr>
          <c:dPt>
            <c:idx val="0"/>
            <c:bubble3D val="0"/>
            <c:spPr>
              <a:solidFill>
                <a:schemeClr val="bg1">
                  <a:lumMod val="95000"/>
                </a:schemeClr>
              </a:solidFill>
              <a:ln w="12700">
                <a:solidFill>
                  <a:schemeClr val="lt1"/>
                </a:solidFill>
              </a:ln>
              <a:effectLst/>
            </c:spPr>
          </c:dPt>
          <c:cat>
            <c:strRef>
              <c:f>Sheet1!$A$2</c:f>
              <c:strCache>
                <c:ptCount val="1"/>
                <c:pt idx="0">
                  <c:v>第一季度</c:v>
                </c:pt>
              </c:strCache>
            </c:strRef>
          </c:cat>
          <c:val>
            <c:numRef>
              <c:f>Sheet1!$E$2</c:f>
              <c:numCache>
                <c:formatCode>General</c:formatCode>
                <c:ptCount val="1"/>
                <c:pt idx="0">
                  <c:v>8.1999999999999993</c:v>
                </c:pt>
              </c:numCache>
            </c:numRef>
          </c:val>
        </c:ser>
        <c:ser>
          <c:idx val="4"/>
          <c:order val="4"/>
          <c:tx>
            <c:strRef>
              <c:f>Sheet1!$F$1</c:f>
              <c:strCache>
                <c:ptCount val="1"/>
                <c:pt idx="0">
                  <c:v>列4</c:v>
                </c:pt>
              </c:strCache>
            </c:strRef>
          </c:tx>
          <c:spPr>
            <a:solidFill>
              <a:schemeClr val="bg1">
                <a:lumMod val="85000"/>
              </a:schemeClr>
            </a:solidFill>
            <a:ln w="12700"/>
          </c:spPr>
          <c:dPt>
            <c:idx val="0"/>
            <c:bubble3D val="0"/>
            <c:spPr>
              <a:solidFill>
                <a:srgbClr val="FED966"/>
              </a:solidFill>
              <a:ln w="12700">
                <a:solidFill>
                  <a:schemeClr val="lt1"/>
                </a:solidFill>
              </a:ln>
              <a:effectLst/>
            </c:spPr>
          </c:dPt>
          <c:cat>
            <c:strRef>
              <c:f>Sheet1!$A$2</c:f>
              <c:strCache>
                <c:ptCount val="1"/>
                <c:pt idx="0">
                  <c:v>第一季度</c:v>
                </c:pt>
              </c:strCache>
            </c:strRef>
          </c:cat>
          <c:val>
            <c:numRef>
              <c:f>Sheet1!$F$2</c:f>
              <c:numCache>
                <c:formatCode>General</c:formatCode>
                <c:ptCount val="1"/>
                <c:pt idx="0">
                  <c:v>8.1999999999999993</c:v>
                </c:pt>
              </c:numCache>
            </c:numRef>
          </c:val>
        </c:ser>
        <c:dLbls>
          <c:showLegendKey val="0"/>
          <c:showVal val="0"/>
          <c:showCatName val="0"/>
          <c:showSerName val="0"/>
          <c:showPercent val="0"/>
          <c:showBubbleSize val="0"/>
          <c:showLeaderLines val="1"/>
        </c:dLbls>
        <c:firstSliceAng val="30"/>
        <c:holeSize val="1"/>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E74C3C"/>
              </a:solidFill>
              <a:ln w="19050">
                <a:noFill/>
              </a:ln>
              <a:effectLst>
                <a:outerShdw blurRad="63500" sx="102000" sy="102000" algn="ctr" rotWithShape="0">
                  <a:prstClr val="black">
                    <a:alpha val="40000"/>
                  </a:prstClr>
                </a:outerShdw>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67</c:v>
                </c:pt>
                <c:pt idx="1">
                  <c:v>57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A94224-5109-43AB-AEAF-A5FB0B4DB979}" type="datetimeFigureOut">
              <a:rPr lang="zh-CN" altLang="en-US" smtClean="0"/>
              <a:t>2015/11/2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B87003-A214-4821-BA14-C8E876F68A0D}" type="slidenum">
              <a:rPr lang="zh-CN" altLang="en-US" smtClean="0"/>
              <a:t>‹#›</a:t>
            </a:fld>
            <a:endParaRPr lang="zh-CN" altLang="en-US"/>
          </a:p>
        </p:txBody>
      </p:sp>
    </p:spTree>
    <p:extLst>
      <p:ext uri="{BB962C8B-B14F-4D97-AF65-F5344CB8AC3E}">
        <p14:creationId xmlns:p14="http://schemas.microsoft.com/office/powerpoint/2010/main" val="1886961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490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2631355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3790694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4168381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9722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2687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0899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6463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9217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88537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0190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1077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508823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1920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61619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4363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424460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2643629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2432941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2105192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1794758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2398714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D510C9-5203-4A15-91DA-FB324F68DBF3}" type="datetimeFigureOut">
              <a:rPr lang="zh-CN" altLang="en-US" smtClean="0"/>
              <a:t>2015/11/2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13122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161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D510C9-5203-4A15-91DA-FB324F68DBF3}" type="datetimeFigureOut">
              <a:rPr lang="zh-CN" altLang="en-US" smtClean="0"/>
              <a:t>2015/11/2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B47C9-4161-4765-B5EC-CDBBD5850B01}" type="slidenum">
              <a:rPr lang="zh-CN" altLang="en-US" smtClean="0"/>
              <a:t>‹#›</a:t>
            </a:fld>
            <a:endParaRPr lang="zh-CN" altLang="en-US"/>
          </a:p>
        </p:txBody>
      </p:sp>
    </p:spTree>
    <p:extLst>
      <p:ext uri="{BB962C8B-B14F-4D97-AF65-F5344CB8AC3E}">
        <p14:creationId xmlns:p14="http://schemas.microsoft.com/office/powerpoint/2010/main" val="473022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14678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3" name="弧形 2"/>
          <p:cNvSpPr/>
          <p:nvPr/>
        </p:nvSpPr>
        <p:spPr>
          <a:xfrm>
            <a:off x="906415" y="1593711"/>
            <a:ext cx="2448336" cy="2448064"/>
          </a:xfrm>
          <a:prstGeom prst="arc">
            <a:avLst>
              <a:gd name="adj1" fmla="val 16190681"/>
              <a:gd name="adj2" fmla="val 3787939"/>
            </a:avLst>
          </a:prstGeom>
          <a:solidFill>
            <a:srgbClr val="E74C3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 name="组合 10"/>
          <p:cNvGrpSpPr/>
          <p:nvPr/>
        </p:nvGrpSpPr>
        <p:grpSpPr>
          <a:xfrm>
            <a:off x="1379807" y="1593711"/>
            <a:ext cx="9432386" cy="2448064"/>
            <a:chOff x="1453660" y="1593711"/>
            <a:chExt cx="9432386" cy="2448064"/>
          </a:xfrm>
        </p:grpSpPr>
        <p:sp>
          <p:nvSpPr>
            <p:cNvPr id="2" name="弧形 1"/>
            <p:cNvSpPr/>
            <p:nvPr/>
          </p:nvSpPr>
          <p:spPr>
            <a:xfrm>
              <a:off x="1453660" y="2097743"/>
              <a:ext cx="1440160" cy="1440000"/>
            </a:xfrm>
            <a:prstGeom prst="arc">
              <a:avLst>
                <a:gd name="adj1" fmla="val 3769744"/>
                <a:gd name="adj2" fmla="val 16218957"/>
              </a:avLst>
            </a:prstGeom>
            <a:solidFill>
              <a:srgbClr val="FED96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弧形 3"/>
            <p:cNvSpPr/>
            <p:nvPr/>
          </p:nvSpPr>
          <p:spPr>
            <a:xfrm>
              <a:off x="4913374" y="2097743"/>
              <a:ext cx="1440160" cy="1440000"/>
            </a:xfrm>
            <a:prstGeom prst="arc">
              <a:avLst>
                <a:gd name="adj1" fmla="val 2427216"/>
                <a:gd name="adj2" fmla="val 16218957"/>
              </a:avLst>
            </a:prstGeom>
            <a:solidFill>
              <a:srgbClr val="FED96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弧形 4"/>
            <p:cNvSpPr/>
            <p:nvPr/>
          </p:nvSpPr>
          <p:spPr>
            <a:xfrm>
              <a:off x="4447206" y="1593711"/>
              <a:ext cx="2448336" cy="2448064"/>
            </a:xfrm>
            <a:prstGeom prst="arc">
              <a:avLst>
                <a:gd name="adj1" fmla="val 16190681"/>
                <a:gd name="adj2" fmla="val 2404260"/>
              </a:avLst>
            </a:prstGeom>
            <a:solidFill>
              <a:srgbClr val="E74C3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a:off x="8363348" y="2097743"/>
              <a:ext cx="1440160" cy="1440000"/>
            </a:xfrm>
            <a:prstGeom prst="arc">
              <a:avLst>
                <a:gd name="adj1" fmla="val 5392793"/>
                <a:gd name="adj2" fmla="val 16193344"/>
              </a:avLst>
            </a:prstGeom>
            <a:solidFill>
              <a:srgbClr val="FED96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6"/>
            <p:cNvSpPr/>
            <p:nvPr/>
          </p:nvSpPr>
          <p:spPr>
            <a:xfrm>
              <a:off x="7899290" y="1593711"/>
              <a:ext cx="2448336" cy="2448064"/>
            </a:xfrm>
            <a:prstGeom prst="arc">
              <a:avLst>
                <a:gd name="adj1" fmla="val 16190681"/>
                <a:gd name="adj2" fmla="val 5400902"/>
              </a:avLst>
            </a:prstGeom>
            <a:solidFill>
              <a:srgbClr val="E74C3C"/>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2320903" y="2202876"/>
              <a:ext cx="2236510" cy="830997"/>
            </a:xfrm>
            <a:prstGeom prst="rect">
              <a:avLst/>
            </a:prstGeom>
            <a:noFill/>
          </p:spPr>
          <p:txBody>
            <a:bodyPr wrap="none" rtlCol="0">
              <a:spAutoFit/>
            </a:bodyPr>
            <a:lstStyle/>
            <a:p>
              <a:r>
                <a:rPr lang="en-US" altLang="zh-CN" sz="4800" b="1" dirty="0">
                  <a:ln>
                    <a:solidFill>
                      <a:schemeClr val="bg1"/>
                    </a:solidFill>
                  </a:ln>
                  <a:solidFill>
                    <a:schemeClr val="bg1"/>
                  </a:solidFill>
                  <a:latin typeface="Arial Black" panose="020B0A04020102020204" pitchFamily="34" charset="0"/>
                </a:rPr>
                <a:t>40.9%</a:t>
              </a:r>
              <a:endParaRPr lang="zh-CN" altLang="en-US" sz="4800" b="1" dirty="0">
                <a:ln>
                  <a:solidFill>
                    <a:schemeClr val="bg1"/>
                  </a:solidFill>
                </a:ln>
                <a:solidFill>
                  <a:schemeClr val="bg1"/>
                </a:solidFill>
                <a:latin typeface="Arial Black" panose="020B0A04020102020204" pitchFamily="34" charset="0"/>
              </a:endParaRPr>
            </a:p>
          </p:txBody>
        </p:sp>
        <p:sp>
          <p:nvSpPr>
            <p:cNvPr id="9" name="文本框 8"/>
            <p:cNvSpPr txBox="1"/>
            <p:nvPr/>
          </p:nvSpPr>
          <p:spPr>
            <a:xfrm>
              <a:off x="5777287" y="2202876"/>
              <a:ext cx="2236510" cy="830997"/>
            </a:xfrm>
            <a:prstGeom prst="rect">
              <a:avLst/>
            </a:prstGeom>
            <a:noFill/>
          </p:spPr>
          <p:txBody>
            <a:bodyPr wrap="none" rtlCol="0">
              <a:spAutoFit/>
            </a:bodyPr>
            <a:lstStyle/>
            <a:p>
              <a:r>
                <a:rPr lang="en-US" altLang="zh-CN" sz="4800" b="1" dirty="0">
                  <a:ln>
                    <a:solidFill>
                      <a:schemeClr val="bg1"/>
                    </a:solidFill>
                  </a:ln>
                  <a:solidFill>
                    <a:schemeClr val="bg1"/>
                  </a:solidFill>
                  <a:latin typeface="Arial Black" panose="020B0A04020102020204" pitchFamily="34" charset="0"/>
                </a:rPr>
                <a:t>37.7%</a:t>
              </a:r>
              <a:endParaRPr lang="zh-CN" altLang="en-US" sz="4800" b="1" dirty="0">
                <a:ln>
                  <a:solidFill>
                    <a:schemeClr val="bg1"/>
                  </a:solidFill>
                </a:ln>
                <a:solidFill>
                  <a:schemeClr val="bg1"/>
                </a:solidFill>
                <a:latin typeface="Arial Black" panose="020B0A04020102020204" pitchFamily="34" charset="0"/>
              </a:endParaRPr>
            </a:p>
          </p:txBody>
        </p:sp>
        <p:sp>
          <p:nvSpPr>
            <p:cNvPr id="10" name="文本框 9"/>
            <p:cNvSpPr txBox="1"/>
            <p:nvPr/>
          </p:nvSpPr>
          <p:spPr>
            <a:xfrm>
              <a:off x="9265089" y="2202876"/>
              <a:ext cx="1620957" cy="830997"/>
            </a:xfrm>
            <a:prstGeom prst="rect">
              <a:avLst/>
            </a:prstGeom>
            <a:noFill/>
          </p:spPr>
          <p:txBody>
            <a:bodyPr wrap="none" rtlCol="0">
              <a:spAutoFit/>
            </a:bodyPr>
            <a:lstStyle/>
            <a:p>
              <a:r>
                <a:rPr lang="en-US" altLang="zh-CN" sz="4800" b="1" dirty="0">
                  <a:ln>
                    <a:solidFill>
                      <a:schemeClr val="bg1"/>
                    </a:solidFill>
                  </a:ln>
                  <a:solidFill>
                    <a:schemeClr val="bg1"/>
                  </a:solidFill>
                  <a:latin typeface="Arial Black" panose="020B0A04020102020204" pitchFamily="34" charset="0"/>
                </a:rPr>
                <a:t>50%</a:t>
              </a:r>
              <a:endParaRPr lang="zh-CN" altLang="en-US" sz="4800" b="1" dirty="0">
                <a:ln>
                  <a:solidFill>
                    <a:schemeClr val="bg1"/>
                  </a:solidFill>
                </a:ln>
                <a:solidFill>
                  <a:schemeClr val="bg1"/>
                </a:solidFill>
                <a:latin typeface="Arial Black" panose="020B0A04020102020204" pitchFamily="34" charset="0"/>
              </a:endParaRPr>
            </a:p>
          </p:txBody>
        </p:sp>
      </p:grpSp>
      <p:sp>
        <p:nvSpPr>
          <p:cNvPr id="12" name="文本框 11"/>
          <p:cNvSpPr txBox="1"/>
          <p:nvPr/>
        </p:nvSpPr>
        <p:spPr>
          <a:xfrm>
            <a:off x="1819793" y="4314974"/>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标题一</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35190" y="4314974"/>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标题二</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637238" y="4314974"/>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287530" y="5864499"/>
            <a:ext cx="9993245" cy="430887"/>
          </a:xfrm>
          <a:prstGeom prst="rect">
            <a:avLst/>
          </a:prstGeom>
          <a:noFill/>
        </p:spPr>
        <p:txBody>
          <a:bodyPr wrap="square" rtlCol="0">
            <a:spAutoFit/>
          </a:bodyPr>
          <a:lstStyle/>
          <a:p>
            <a:r>
              <a:rPr lang="zh-CN" altLang="en-US" sz="1100" dirty="0">
                <a:solidFill>
                  <a:schemeClr val="bg1">
                    <a:lumMod val="85000"/>
                  </a:schemeClr>
                </a:solidFill>
                <a:latin typeface="冬青黑体简体中文 W3" panose="020B0300000000000000" pitchFamily="34" charset="-122"/>
                <a:ea typeface="冬青黑体简体中文 W3" panose="020B0300000000000000" pitchFamily="34" charset="-122"/>
              </a:rPr>
              <a:t>点</a:t>
            </a:r>
            <a:r>
              <a:rPr lang="zh-CN" altLang="en-US" sz="1100" dirty="0" smtClean="0">
                <a:solidFill>
                  <a:schemeClr val="bg1">
                    <a:lumMod val="85000"/>
                  </a:schemeClr>
                </a:solidFill>
                <a:latin typeface="微软雅黑" panose="020B0503020204020204" pitchFamily="34" charset="-122"/>
                <a:ea typeface="微软雅黑" panose="020B0503020204020204" pitchFamily="34" charset="-122"/>
              </a:rPr>
              <a:t>击插入文本框内容点击插入文本框内容点击插入文本框内容点击插入文本框内容点击插入文本框内容点击插入文本框内容点击插入文本框内容点击插入文本框内</a:t>
            </a:r>
            <a:r>
              <a:rPr lang="zh-CN" altLang="en-US" sz="1100" dirty="0">
                <a:solidFill>
                  <a:schemeClr val="bg1">
                    <a:lumMod val="85000"/>
                  </a:schemeClr>
                </a:solidFill>
                <a:latin typeface="微软雅黑" panose="020B0503020204020204" pitchFamily="34" charset="-122"/>
                <a:ea typeface="微软雅黑" panose="020B0503020204020204" pitchFamily="34" charset="-122"/>
              </a:rPr>
              <a:t>容点击插入文本框内容点击插入文本框内容点击插入文本框内容点击插入文本框内容点击插入文本框内容点击插入文本框内容点击插入文本框内</a:t>
            </a:r>
            <a:r>
              <a:rPr lang="zh-CN" altLang="en-US" sz="1100" dirty="0" smtClean="0">
                <a:solidFill>
                  <a:schemeClr val="bg1">
                    <a:lumMod val="85000"/>
                  </a:schemeClr>
                </a:solidFill>
                <a:latin typeface="微软雅黑" panose="020B0503020204020204" pitchFamily="34" charset="-122"/>
                <a:ea typeface="微软雅黑" panose="020B0503020204020204" pitchFamily="34" charset="-122"/>
              </a:rPr>
              <a:t>容</a:t>
            </a:r>
            <a:endParaRPr lang="zh-CN" altLang="en-US" sz="1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4666129" y="348087"/>
            <a:ext cx="4847470" cy="461665"/>
          </a:xfrm>
          <a:prstGeom prst="rect">
            <a:avLst/>
          </a:prstGeom>
          <a:noFill/>
        </p:spPr>
        <p:txBody>
          <a:bodyPr wrap="square" rtlCol="0">
            <a:spAutoFit/>
          </a:bodyPr>
          <a:lstStyle/>
          <a:p>
            <a:r>
              <a:rPr lang="zh-CN" altLang="en-US" sz="2400" dirty="0" smtClean="0">
                <a:solidFill>
                  <a:srgbClr val="F7A444"/>
                </a:solidFill>
                <a:latin typeface="造字工房悦黑体验版常规体" pitchFamily="50" charset="-122"/>
                <a:ea typeface="造字工房悦黑体验版常规体" pitchFamily="50" charset="-122"/>
              </a:rPr>
              <a:t>点击插入文本框信息</a:t>
            </a:r>
            <a:endParaRPr lang="zh-CN" altLang="en-US" sz="2400" dirty="0">
              <a:solidFill>
                <a:srgbClr val="F7A444"/>
              </a:solidFill>
              <a:latin typeface="造字工房悦黑体验版常规体" pitchFamily="50" charset="-122"/>
              <a:ea typeface="造字工房悦黑体验版常规体" pitchFamily="50" charset="-122"/>
            </a:endParaRPr>
          </a:p>
        </p:txBody>
      </p:sp>
    </p:spTree>
    <p:extLst>
      <p:ext uri="{BB962C8B-B14F-4D97-AF65-F5344CB8AC3E}">
        <p14:creationId xmlns:p14="http://schemas.microsoft.com/office/powerpoint/2010/main" val="38485805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19100" y="1483214"/>
            <a:ext cx="9817205" cy="2905808"/>
            <a:chOff x="1416050" y="1412874"/>
            <a:chExt cx="9817205" cy="2905808"/>
          </a:xfrm>
        </p:grpSpPr>
        <p:grpSp>
          <p:nvGrpSpPr>
            <p:cNvPr id="7" name="组合 6"/>
            <p:cNvGrpSpPr/>
            <p:nvPr/>
          </p:nvGrpSpPr>
          <p:grpSpPr>
            <a:xfrm>
              <a:off x="1416050" y="1412874"/>
              <a:ext cx="3272818" cy="2905808"/>
              <a:chOff x="8342849" y="2223259"/>
              <a:chExt cx="2069778" cy="1946270"/>
            </a:xfrm>
          </p:grpSpPr>
          <p:graphicFrame>
            <p:nvGraphicFramePr>
              <p:cNvPr id="14" name="图表 13"/>
              <p:cNvGraphicFramePr/>
              <p:nvPr>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图表 14"/>
              <p:cNvGraphicFramePr/>
              <p:nvPr>
                <p:extLst/>
              </p:nvPr>
            </p:nvGraphicFramePr>
            <p:xfrm>
              <a:off x="8342849" y="2223259"/>
              <a:ext cx="2069778" cy="1946270"/>
            </p:xfrm>
            <a:graphic>
              <a:graphicData uri="http://schemas.openxmlformats.org/drawingml/2006/chart">
                <c:chart xmlns:c="http://schemas.openxmlformats.org/drawingml/2006/chart" xmlns:r="http://schemas.openxmlformats.org/officeDocument/2006/relationships" r:id="rId3"/>
              </a:graphicData>
            </a:graphic>
          </p:graphicFrame>
        </p:grpSp>
        <p:sp>
          <p:nvSpPr>
            <p:cNvPr id="4" name="文本框 3"/>
            <p:cNvSpPr txBox="1"/>
            <p:nvPr/>
          </p:nvSpPr>
          <p:spPr>
            <a:xfrm>
              <a:off x="3014912" y="2304635"/>
              <a:ext cx="1021434" cy="523219"/>
            </a:xfrm>
            <a:prstGeom prst="rect">
              <a:avLst/>
            </a:prstGeom>
            <a:noFill/>
          </p:spPr>
          <p:txBody>
            <a:bodyPr wrap="none" rtlCol="0">
              <a:spAutoFit/>
            </a:bodyPr>
            <a:lstStyle/>
            <a:p>
              <a:r>
                <a:rPr lang="en-US" altLang="zh-CN" sz="2800" b="1" dirty="0">
                  <a:ln>
                    <a:solidFill>
                      <a:schemeClr val="bg1"/>
                    </a:solidFill>
                  </a:ln>
                  <a:solidFill>
                    <a:schemeClr val="bg1"/>
                  </a:solidFill>
                  <a:latin typeface="Arial Black" panose="020B0A04020102020204" pitchFamily="34" charset="0"/>
                </a:rPr>
                <a:t>33%</a:t>
              </a:r>
              <a:endParaRPr lang="zh-CN" altLang="en-US" sz="2800" b="1" dirty="0">
                <a:ln>
                  <a:solidFill>
                    <a:schemeClr val="bg1"/>
                  </a:solidFill>
                </a:ln>
                <a:solidFill>
                  <a:schemeClr val="bg1"/>
                </a:solidFill>
                <a:latin typeface="Arial Black" panose="020B0A04020102020204" pitchFamily="34" charset="0"/>
              </a:endParaRPr>
            </a:p>
          </p:txBody>
        </p:sp>
        <p:sp>
          <p:nvSpPr>
            <p:cNvPr id="5" name="文本框 4"/>
            <p:cNvSpPr txBox="1"/>
            <p:nvPr/>
          </p:nvSpPr>
          <p:spPr>
            <a:xfrm>
              <a:off x="5949391" y="2304635"/>
              <a:ext cx="1021434" cy="523219"/>
            </a:xfrm>
            <a:prstGeom prst="rect">
              <a:avLst/>
            </a:prstGeom>
            <a:noFill/>
          </p:spPr>
          <p:txBody>
            <a:bodyPr wrap="none" rtlCol="0">
              <a:spAutoFit/>
            </a:bodyPr>
            <a:lstStyle/>
            <a:p>
              <a:r>
                <a:rPr lang="en-US" altLang="zh-CN" sz="2800" b="1" dirty="0">
                  <a:ln>
                    <a:solidFill>
                      <a:schemeClr val="bg1"/>
                    </a:solidFill>
                  </a:ln>
                  <a:solidFill>
                    <a:schemeClr val="bg1"/>
                  </a:solidFill>
                  <a:latin typeface="Arial Black" panose="020B0A04020102020204" pitchFamily="34" charset="0"/>
                </a:rPr>
                <a:t>45%</a:t>
              </a:r>
              <a:endParaRPr lang="zh-CN" altLang="en-US" sz="2800" b="1" dirty="0">
                <a:ln>
                  <a:solidFill>
                    <a:schemeClr val="bg1"/>
                  </a:solidFill>
                </a:ln>
                <a:solidFill>
                  <a:schemeClr val="bg1"/>
                </a:solidFill>
                <a:latin typeface="Arial Black" panose="020B0A04020102020204" pitchFamily="34" charset="0"/>
              </a:endParaRPr>
            </a:p>
          </p:txBody>
        </p:sp>
        <p:sp>
          <p:nvSpPr>
            <p:cNvPr id="6" name="文本框 5"/>
            <p:cNvSpPr txBox="1"/>
            <p:nvPr/>
          </p:nvSpPr>
          <p:spPr>
            <a:xfrm>
              <a:off x="8883868" y="2304635"/>
              <a:ext cx="1021434" cy="523219"/>
            </a:xfrm>
            <a:prstGeom prst="rect">
              <a:avLst/>
            </a:prstGeom>
            <a:noFill/>
          </p:spPr>
          <p:txBody>
            <a:bodyPr wrap="none" rtlCol="0">
              <a:spAutoFit/>
            </a:bodyPr>
            <a:lstStyle/>
            <a:p>
              <a:r>
                <a:rPr lang="en-US" altLang="zh-CN" sz="2800" b="1" dirty="0">
                  <a:ln>
                    <a:solidFill>
                      <a:schemeClr val="bg1"/>
                    </a:solidFill>
                  </a:ln>
                  <a:solidFill>
                    <a:schemeClr val="bg1"/>
                  </a:solidFill>
                  <a:latin typeface="Arial Black" panose="020B0A04020102020204" pitchFamily="34" charset="0"/>
                </a:rPr>
                <a:t>50%</a:t>
              </a:r>
              <a:endParaRPr lang="zh-CN" altLang="en-US" sz="2800" b="1" dirty="0">
                <a:ln>
                  <a:solidFill>
                    <a:schemeClr val="bg1"/>
                  </a:solidFill>
                </a:ln>
                <a:solidFill>
                  <a:schemeClr val="bg1"/>
                </a:solidFill>
                <a:latin typeface="Arial Black" panose="020B0A04020102020204" pitchFamily="34" charset="0"/>
              </a:endParaRPr>
            </a:p>
          </p:txBody>
        </p:sp>
        <p:grpSp>
          <p:nvGrpSpPr>
            <p:cNvPr id="16" name="组合 15"/>
            <p:cNvGrpSpPr/>
            <p:nvPr/>
          </p:nvGrpSpPr>
          <p:grpSpPr>
            <a:xfrm>
              <a:off x="4654529" y="1412874"/>
              <a:ext cx="3272818" cy="2905808"/>
              <a:chOff x="8342849" y="2223259"/>
              <a:chExt cx="2069778" cy="1946270"/>
            </a:xfrm>
          </p:grpSpPr>
          <p:graphicFrame>
            <p:nvGraphicFramePr>
              <p:cNvPr id="17" name="图表 16"/>
              <p:cNvGraphicFramePr/>
              <p:nvPr>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图表 17"/>
              <p:cNvGraphicFramePr/>
              <p:nvPr>
                <p:extLst/>
              </p:nvPr>
            </p:nvGraphicFramePr>
            <p:xfrm>
              <a:off x="8342849" y="2223259"/>
              <a:ext cx="2069778" cy="1946270"/>
            </p:xfrm>
            <a:graphic>
              <a:graphicData uri="http://schemas.openxmlformats.org/drawingml/2006/chart">
                <c:chart xmlns:c="http://schemas.openxmlformats.org/drawingml/2006/chart" xmlns:r="http://schemas.openxmlformats.org/officeDocument/2006/relationships" r:id="rId5"/>
              </a:graphicData>
            </a:graphic>
          </p:graphicFrame>
        </p:grpSp>
        <p:sp>
          <p:nvSpPr>
            <p:cNvPr id="19" name="文本框 18"/>
            <p:cNvSpPr txBox="1"/>
            <p:nvPr/>
          </p:nvSpPr>
          <p:spPr>
            <a:xfrm>
              <a:off x="6253391" y="2304635"/>
              <a:ext cx="1021433" cy="523220"/>
            </a:xfrm>
            <a:prstGeom prst="rect">
              <a:avLst/>
            </a:prstGeom>
            <a:noFill/>
          </p:spPr>
          <p:txBody>
            <a:bodyPr wrap="none" rtlCol="0">
              <a:spAutoFit/>
            </a:bodyPr>
            <a:lstStyle/>
            <a:p>
              <a:r>
                <a:rPr lang="en-US" altLang="zh-CN" sz="2800" b="1" dirty="0" smtClean="0">
                  <a:ln>
                    <a:solidFill>
                      <a:schemeClr val="bg1"/>
                    </a:solidFill>
                  </a:ln>
                  <a:solidFill>
                    <a:schemeClr val="bg1"/>
                  </a:solidFill>
                  <a:latin typeface="Arial Black" panose="020B0A04020102020204" pitchFamily="34" charset="0"/>
                </a:rPr>
                <a:t>43%</a:t>
              </a:r>
              <a:endParaRPr lang="zh-CN" altLang="en-US" sz="2800" b="1" dirty="0">
                <a:ln>
                  <a:solidFill>
                    <a:schemeClr val="bg1"/>
                  </a:solidFill>
                </a:ln>
                <a:solidFill>
                  <a:schemeClr val="bg1"/>
                </a:solidFill>
                <a:latin typeface="Arial Black" panose="020B0A04020102020204" pitchFamily="34" charset="0"/>
              </a:endParaRPr>
            </a:p>
          </p:txBody>
        </p:sp>
        <p:grpSp>
          <p:nvGrpSpPr>
            <p:cNvPr id="20" name="组合 19"/>
            <p:cNvGrpSpPr/>
            <p:nvPr/>
          </p:nvGrpSpPr>
          <p:grpSpPr>
            <a:xfrm>
              <a:off x="7960437" y="1412874"/>
              <a:ext cx="3272818" cy="2905808"/>
              <a:chOff x="8342849" y="2223259"/>
              <a:chExt cx="2069778" cy="1946270"/>
            </a:xfrm>
          </p:grpSpPr>
          <p:graphicFrame>
            <p:nvGraphicFramePr>
              <p:cNvPr id="21" name="图表 20"/>
              <p:cNvGraphicFramePr/>
              <p:nvPr>
                <p:extLst/>
              </p:nvPr>
            </p:nvGraphicFramePr>
            <p:xfrm>
              <a:off x="8343559" y="2225222"/>
              <a:ext cx="2068358" cy="194234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2" name="图表 21"/>
              <p:cNvGraphicFramePr/>
              <p:nvPr>
                <p:extLst/>
              </p:nvPr>
            </p:nvGraphicFramePr>
            <p:xfrm>
              <a:off x="8342849" y="2223259"/>
              <a:ext cx="2069778" cy="1946270"/>
            </p:xfrm>
            <a:graphic>
              <a:graphicData uri="http://schemas.openxmlformats.org/drawingml/2006/chart">
                <c:chart xmlns:c="http://schemas.openxmlformats.org/drawingml/2006/chart" xmlns:r="http://schemas.openxmlformats.org/officeDocument/2006/relationships" r:id="rId7"/>
              </a:graphicData>
            </a:graphic>
          </p:graphicFrame>
        </p:grpSp>
        <p:sp>
          <p:nvSpPr>
            <p:cNvPr id="23" name="文本框 22"/>
            <p:cNvSpPr txBox="1"/>
            <p:nvPr/>
          </p:nvSpPr>
          <p:spPr>
            <a:xfrm>
              <a:off x="9559299" y="2304635"/>
              <a:ext cx="1021433" cy="523220"/>
            </a:xfrm>
            <a:prstGeom prst="rect">
              <a:avLst/>
            </a:prstGeom>
            <a:noFill/>
          </p:spPr>
          <p:txBody>
            <a:bodyPr wrap="none" rtlCol="0">
              <a:spAutoFit/>
            </a:bodyPr>
            <a:lstStyle/>
            <a:p>
              <a:r>
                <a:rPr lang="en-US" altLang="zh-CN" sz="2800" b="1" dirty="0" smtClean="0">
                  <a:ln>
                    <a:solidFill>
                      <a:schemeClr val="bg1"/>
                    </a:solidFill>
                  </a:ln>
                  <a:solidFill>
                    <a:schemeClr val="bg1"/>
                  </a:solidFill>
                  <a:latin typeface="Arial Black" panose="020B0A04020102020204" pitchFamily="34" charset="0"/>
                </a:rPr>
                <a:t>57%</a:t>
              </a:r>
              <a:endParaRPr lang="zh-CN" altLang="en-US" sz="2800" b="1" dirty="0">
                <a:ln>
                  <a:solidFill>
                    <a:schemeClr val="bg1"/>
                  </a:solidFill>
                </a:ln>
                <a:solidFill>
                  <a:schemeClr val="bg1"/>
                </a:solidFill>
                <a:latin typeface="Arial Black" panose="020B0A04020102020204" pitchFamily="34" charset="0"/>
              </a:endParaRPr>
            </a:p>
          </p:txBody>
        </p:sp>
      </p:grpSp>
      <p:sp>
        <p:nvSpPr>
          <p:cNvPr id="25" name="文本框 24"/>
          <p:cNvSpPr txBox="1"/>
          <p:nvPr/>
        </p:nvSpPr>
        <p:spPr>
          <a:xfrm>
            <a:off x="2016742" y="4765142"/>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标题一</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632139" y="4765142"/>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标题二</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834187" y="4765142"/>
            <a:ext cx="1107996" cy="461665"/>
          </a:xfrm>
          <a:prstGeom prst="rect">
            <a:avLst/>
          </a:prstGeom>
          <a:noFill/>
        </p:spPr>
        <p:txBody>
          <a:bodyPr wrap="none" rtlCol="0">
            <a:spAutoFit/>
          </a:bodyPr>
          <a:lstStyle/>
          <a:p>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标题三</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87530" y="5864499"/>
            <a:ext cx="9993245" cy="430887"/>
          </a:xfrm>
          <a:prstGeom prst="rect">
            <a:avLst/>
          </a:prstGeom>
          <a:noFill/>
        </p:spPr>
        <p:txBody>
          <a:bodyPr wrap="square" rtlCol="0">
            <a:spAutoFit/>
          </a:bodyPr>
          <a:lstStyle/>
          <a:p>
            <a:r>
              <a:rPr lang="zh-CN" altLang="en-US" sz="1100" dirty="0">
                <a:solidFill>
                  <a:schemeClr val="bg1">
                    <a:lumMod val="85000"/>
                  </a:schemeClr>
                </a:solidFill>
                <a:latin typeface="微软雅黑" panose="020B0503020204020204" pitchFamily="34" charset="-122"/>
                <a:ea typeface="微软雅黑" panose="020B0503020204020204" pitchFamily="34" charset="-122"/>
              </a:rPr>
              <a:t>点</a:t>
            </a:r>
            <a:r>
              <a:rPr lang="zh-CN" altLang="en-US" sz="1100" dirty="0" smtClean="0">
                <a:solidFill>
                  <a:schemeClr val="bg1">
                    <a:lumMod val="85000"/>
                  </a:schemeClr>
                </a:solidFill>
                <a:latin typeface="微软雅黑" panose="020B0503020204020204" pitchFamily="34" charset="-122"/>
                <a:ea typeface="微软雅黑" panose="020B0503020204020204" pitchFamily="34" charset="-122"/>
              </a:rPr>
              <a:t>击插入文本框内容点击插入文本框内容点击插入文本框内容点击插入文本框内容点击插入文本框内容点击插入文本框内容点击插入文本框内容点击插入文本框内</a:t>
            </a:r>
            <a:r>
              <a:rPr lang="zh-CN" altLang="en-US" sz="1100" dirty="0">
                <a:solidFill>
                  <a:schemeClr val="bg1">
                    <a:lumMod val="85000"/>
                  </a:schemeClr>
                </a:solidFill>
                <a:latin typeface="微软雅黑" panose="020B0503020204020204" pitchFamily="34" charset="-122"/>
                <a:ea typeface="微软雅黑" panose="020B0503020204020204" pitchFamily="34" charset="-122"/>
              </a:rPr>
              <a:t>容点击插入文本框内容点击插入文本框内容点击插入文本框内容点击插入文本框内容点击插入文本框内容点击插入文本框内容点击插入文本框内容</a:t>
            </a:r>
            <a:r>
              <a:rPr lang="zh-CN" altLang="en-US" sz="1100" dirty="0" smtClean="0">
                <a:solidFill>
                  <a:schemeClr val="bg1">
                    <a:lumMod val="85000"/>
                  </a:schemeClr>
                </a:solidFill>
                <a:latin typeface="微软雅黑" panose="020B0503020204020204" pitchFamily="34" charset="-122"/>
                <a:ea typeface="微软雅黑" panose="020B0503020204020204" pitchFamily="34" charset="-122"/>
              </a:rPr>
              <a:t>点</a:t>
            </a:r>
            <a:endParaRPr lang="zh-CN" altLang="en-US" sz="11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666129" y="348087"/>
            <a:ext cx="4847470" cy="461665"/>
          </a:xfrm>
          <a:prstGeom prst="rect">
            <a:avLst/>
          </a:prstGeom>
          <a:noFill/>
        </p:spPr>
        <p:txBody>
          <a:bodyPr wrap="square" rtlCol="0">
            <a:spAutoFit/>
          </a:bodyPr>
          <a:lstStyle/>
          <a:p>
            <a:r>
              <a:rPr lang="zh-CN" altLang="en-US" sz="2400" dirty="0" smtClean="0">
                <a:solidFill>
                  <a:srgbClr val="F7A444"/>
                </a:solidFill>
                <a:latin typeface="造字工房悦黑体验版常规体" pitchFamily="50" charset="-122"/>
                <a:ea typeface="造字工房悦黑体验版常规体" pitchFamily="50" charset="-122"/>
              </a:rPr>
              <a:t>点击插入文本框信息</a:t>
            </a:r>
            <a:endParaRPr lang="zh-CN" altLang="en-US" sz="2400" dirty="0">
              <a:solidFill>
                <a:srgbClr val="F7A444"/>
              </a:solidFill>
              <a:latin typeface="造字工房悦黑体验版常规体" pitchFamily="50" charset="-122"/>
              <a:ea typeface="造字工房悦黑体验版常规体" pitchFamily="50" charset="-122"/>
            </a:endParaRPr>
          </a:p>
        </p:txBody>
      </p:sp>
    </p:spTree>
    <p:extLst>
      <p:ext uri="{BB962C8B-B14F-4D97-AF65-F5344CB8AC3E}">
        <p14:creationId xmlns:p14="http://schemas.microsoft.com/office/powerpoint/2010/main" val="263556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26968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396</Words>
  <Application>Microsoft Office PowerPoint</Application>
  <PresentationFormat>宽屏</PresentationFormat>
  <Paragraphs>25</Paragraphs>
  <Slides>3</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vt:i4>
      </vt:variant>
    </vt:vector>
  </HeadingPairs>
  <TitlesOfParts>
    <vt:vector size="14" baseType="lpstr">
      <vt:lpstr>Meiryo</vt:lpstr>
      <vt:lpstr>冬青黑体简体中文 W3</vt:lpstr>
      <vt:lpstr>宋体</vt:lpstr>
      <vt:lpstr>微软雅黑</vt:lpstr>
      <vt:lpstr>造字工房悦黑体验版常规体</vt:lpstr>
      <vt:lpstr>Arial</vt:lpstr>
      <vt:lpstr>Arial Black</vt:lpstr>
      <vt:lpstr>Calibri</vt:lpstr>
      <vt:lpstr>Calibri Light</vt:lpstr>
      <vt:lpstr>Office 主题</vt:lpstr>
      <vt:lpstr>Office Theme</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kobe_w24</dc:creator>
  <cp:lastModifiedBy>Administrator</cp:lastModifiedBy>
  <cp:revision>7</cp:revision>
  <dcterms:created xsi:type="dcterms:W3CDTF">2014-10-13T08:17:52Z</dcterms:created>
  <dcterms:modified xsi:type="dcterms:W3CDTF">2015-11-02T15:00:41Z</dcterms:modified>
</cp:coreProperties>
</file>