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Line 33"/>
          <p:cNvSpPr>
            <a:spLocks noChangeShapeType="1"/>
          </p:cNvSpPr>
          <p:nvPr/>
        </p:nvSpPr>
        <p:spPr bwMode="auto">
          <a:xfrm rot="11460000" flipH="1">
            <a:off x="2189163" y="2930996"/>
            <a:ext cx="762000" cy="128588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18" name="Line 33"/>
          <p:cNvSpPr>
            <a:spLocks noChangeShapeType="1"/>
          </p:cNvSpPr>
          <p:nvPr/>
        </p:nvSpPr>
        <p:spPr bwMode="auto">
          <a:xfrm rot="16200000">
            <a:off x="7841456" y="2265041"/>
            <a:ext cx="142875" cy="1698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19" name="Line 33"/>
          <p:cNvSpPr>
            <a:spLocks noChangeShapeType="1"/>
          </p:cNvSpPr>
          <p:nvPr/>
        </p:nvSpPr>
        <p:spPr bwMode="auto">
          <a:xfrm rot="5400000" flipH="1">
            <a:off x="989806" y="3400103"/>
            <a:ext cx="274637" cy="5524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0" name="Line 33"/>
          <p:cNvSpPr>
            <a:spLocks noChangeShapeType="1"/>
          </p:cNvSpPr>
          <p:nvPr/>
        </p:nvSpPr>
        <p:spPr bwMode="auto">
          <a:xfrm rot="11460000" flipH="1">
            <a:off x="2106613" y="3612034"/>
            <a:ext cx="763587" cy="128587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1" name="Line 33"/>
          <p:cNvSpPr>
            <a:spLocks noChangeShapeType="1"/>
          </p:cNvSpPr>
          <p:nvPr/>
        </p:nvSpPr>
        <p:spPr bwMode="auto">
          <a:xfrm rot="11460000" flipH="1">
            <a:off x="3444875" y="35977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2" name="Line 33"/>
          <p:cNvSpPr>
            <a:spLocks noChangeShapeType="1"/>
          </p:cNvSpPr>
          <p:nvPr/>
        </p:nvSpPr>
        <p:spPr bwMode="auto">
          <a:xfrm rot="11460000" flipH="1">
            <a:off x="4811713" y="35977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3" name="Line 33"/>
          <p:cNvSpPr>
            <a:spLocks noChangeShapeType="1"/>
          </p:cNvSpPr>
          <p:nvPr/>
        </p:nvSpPr>
        <p:spPr bwMode="auto">
          <a:xfrm rot="11460000" flipH="1">
            <a:off x="3413125" y="2759546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4" name="Line 33"/>
          <p:cNvSpPr>
            <a:spLocks noChangeShapeType="1"/>
          </p:cNvSpPr>
          <p:nvPr/>
        </p:nvSpPr>
        <p:spPr bwMode="auto">
          <a:xfrm rot="11460000" flipH="1">
            <a:off x="4754563" y="2759546"/>
            <a:ext cx="1004887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sp>
        <p:nvSpPr>
          <p:cNvPr id="125" name="Rektangel 63"/>
          <p:cNvSpPr>
            <a:spLocks noChangeArrowheads="1"/>
          </p:cNvSpPr>
          <p:nvPr/>
        </p:nvSpPr>
        <p:spPr bwMode="auto">
          <a:xfrm>
            <a:off x="298450" y="3011959"/>
            <a:ext cx="1166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6" name="Rektangel 63"/>
          <p:cNvSpPr>
            <a:spLocks noChangeArrowheads="1"/>
          </p:cNvSpPr>
          <p:nvPr/>
        </p:nvSpPr>
        <p:spPr bwMode="auto">
          <a:xfrm>
            <a:off x="7481888" y="1722909"/>
            <a:ext cx="11668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7" name="Rektangel 63"/>
          <p:cNvSpPr>
            <a:spLocks noChangeArrowheads="1"/>
          </p:cNvSpPr>
          <p:nvPr/>
        </p:nvSpPr>
        <p:spPr bwMode="auto">
          <a:xfrm>
            <a:off x="2063750" y="2365846"/>
            <a:ext cx="8937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8" name="Rektangel 63"/>
          <p:cNvSpPr>
            <a:spLocks noChangeArrowheads="1"/>
          </p:cNvSpPr>
          <p:nvPr/>
        </p:nvSpPr>
        <p:spPr bwMode="auto">
          <a:xfrm>
            <a:off x="4684713" y="2334096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29" name="Rektangel 63"/>
          <p:cNvSpPr>
            <a:spLocks noChangeArrowheads="1"/>
          </p:cNvSpPr>
          <p:nvPr/>
        </p:nvSpPr>
        <p:spPr bwMode="auto">
          <a:xfrm>
            <a:off x="1898650" y="3731096"/>
            <a:ext cx="938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0" name="Rektangel 63"/>
          <p:cNvSpPr>
            <a:spLocks noChangeArrowheads="1"/>
          </p:cNvSpPr>
          <p:nvPr/>
        </p:nvSpPr>
        <p:spPr bwMode="auto">
          <a:xfrm>
            <a:off x="3316288" y="3702521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1" name="Rektangel 63"/>
          <p:cNvSpPr>
            <a:spLocks noChangeArrowheads="1"/>
          </p:cNvSpPr>
          <p:nvPr/>
        </p:nvSpPr>
        <p:spPr bwMode="auto">
          <a:xfrm>
            <a:off x="4684713" y="3702521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  <p:sp>
        <p:nvSpPr>
          <p:cNvPr id="132" name="Freeform 47"/>
          <p:cNvSpPr>
            <a:spLocks noEditPoints="1"/>
          </p:cNvSpPr>
          <p:nvPr/>
        </p:nvSpPr>
        <p:spPr bwMode="auto">
          <a:xfrm>
            <a:off x="850900" y="1945159"/>
            <a:ext cx="7797800" cy="2643187"/>
          </a:xfrm>
          <a:custGeom>
            <a:avLst/>
            <a:gdLst>
              <a:gd name="T0" fmla="*/ 3270 w 3426"/>
              <a:gd name="T1" fmla="*/ 372 h 1232"/>
              <a:gd name="T2" fmla="*/ 2940 w 3426"/>
              <a:gd name="T3" fmla="*/ 198 h 1232"/>
              <a:gd name="T4" fmla="*/ 2612 w 3426"/>
              <a:gd name="T5" fmla="*/ 158 h 1232"/>
              <a:gd name="T6" fmla="*/ 2488 w 3426"/>
              <a:gd name="T7" fmla="*/ 202 h 1232"/>
              <a:gd name="T8" fmla="*/ 2576 w 3426"/>
              <a:gd name="T9" fmla="*/ 480 h 1232"/>
              <a:gd name="T10" fmla="*/ 2412 w 3426"/>
              <a:gd name="T11" fmla="*/ 606 h 1232"/>
              <a:gd name="T12" fmla="*/ 2266 w 3426"/>
              <a:gd name="T13" fmla="*/ 512 h 1232"/>
              <a:gd name="T14" fmla="*/ 2212 w 3426"/>
              <a:gd name="T15" fmla="*/ 278 h 1232"/>
              <a:gd name="T16" fmla="*/ 2092 w 3426"/>
              <a:gd name="T17" fmla="*/ 76 h 1232"/>
              <a:gd name="T18" fmla="*/ 2174 w 3426"/>
              <a:gd name="T19" fmla="*/ 390 h 1232"/>
              <a:gd name="T20" fmla="*/ 1680 w 3426"/>
              <a:gd name="T21" fmla="*/ 600 h 1232"/>
              <a:gd name="T22" fmla="*/ 1660 w 3426"/>
              <a:gd name="T23" fmla="*/ 380 h 1232"/>
              <a:gd name="T24" fmla="*/ 1556 w 3426"/>
              <a:gd name="T25" fmla="*/ 114 h 1232"/>
              <a:gd name="T26" fmla="*/ 1512 w 3426"/>
              <a:gd name="T27" fmla="*/ 94 h 1232"/>
              <a:gd name="T28" fmla="*/ 1584 w 3426"/>
              <a:gd name="T29" fmla="*/ 468 h 1232"/>
              <a:gd name="T30" fmla="*/ 958 w 3426"/>
              <a:gd name="T31" fmla="*/ 488 h 1232"/>
              <a:gd name="T32" fmla="*/ 900 w 3426"/>
              <a:gd name="T33" fmla="*/ 266 h 1232"/>
              <a:gd name="T34" fmla="*/ 786 w 3426"/>
              <a:gd name="T35" fmla="*/ 76 h 1232"/>
              <a:gd name="T36" fmla="*/ 872 w 3426"/>
              <a:gd name="T37" fmla="*/ 418 h 1232"/>
              <a:gd name="T38" fmla="*/ 762 w 3426"/>
              <a:gd name="T39" fmla="*/ 572 h 1232"/>
              <a:gd name="T40" fmla="*/ 566 w 3426"/>
              <a:gd name="T41" fmla="*/ 500 h 1232"/>
              <a:gd name="T42" fmla="*/ 362 w 3426"/>
              <a:gd name="T43" fmla="*/ 278 h 1232"/>
              <a:gd name="T44" fmla="*/ 194 w 3426"/>
              <a:gd name="T45" fmla="*/ 134 h 1232"/>
              <a:gd name="T46" fmla="*/ 0 w 3426"/>
              <a:gd name="T47" fmla="*/ 96 h 1232"/>
              <a:gd name="T48" fmla="*/ 192 w 3426"/>
              <a:gd name="T49" fmla="*/ 328 h 1232"/>
              <a:gd name="T50" fmla="*/ 264 w 3426"/>
              <a:gd name="T51" fmla="*/ 608 h 1232"/>
              <a:gd name="T52" fmla="*/ 216 w 3426"/>
              <a:gd name="T53" fmla="*/ 880 h 1232"/>
              <a:gd name="T54" fmla="*/ 92 w 3426"/>
              <a:gd name="T55" fmla="*/ 1208 h 1232"/>
              <a:gd name="T56" fmla="*/ 100 w 3426"/>
              <a:gd name="T57" fmla="*/ 1218 h 1232"/>
              <a:gd name="T58" fmla="*/ 208 w 3426"/>
              <a:gd name="T59" fmla="*/ 1144 h 1232"/>
              <a:gd name="T60" fmla="*/ 394 w 3426"/>
              <a:gd name="T61" fmla="*/ 970 h 1232"/>
              <a:gd name="T62" fmla="*/ 590 w 3426"/>
              <a:gd name="T63" fmla="*/ 726 h 1232"/>
              <a:gd name="T64" fmla="*/ 882 w 3426"/>
              <a:gd name="T65" fmla="*/ 678 h 1232"/>
              <a:gd name="T66" fmla="*/ 808 w 3426"/>
              <a:gd name="T67" fmla="*/ 1092 h 1232"/>
              <a:gd name="T68" fmla="*/ 890 w 3426"/>
              <a:gd name="T69" fmla="*/ 950 h 1232"/>
              <a:gd name="T70" fmla="*/ 958 w 3426"/>
              <a:gd name="T71" fmla="*/ 680 h 1232"/>
              <a:gd name="T72" fmla="*/ 1576 w 3426"/>
              <a:gd name="T73" fmla="*/ 820 h 1232"/>
              <a:gd name="T74" fmla="*/ 1478 w 3426"/>
              <a:gd name="T75" fmla="*/ 1232 h 1232"/>
              <a:gd name="T76" fmla="*/ 1612 w 3426"/>
              <a:gd name="T77" fmla="*/ 958 h 1232"/>
              <a:gd name="T78" fmla="*/ 1794 w 3426"/>
              <a:gd name="T79" fmla="*/ 700 h 1232"/>
              <a:gd name="T80" fmla="*/ 2158 w 3426"/>
              <a:gd name="T81" fmla="*/ 918 h 1232"/>
              <a:gd name="T82" fmla="*/ 2136 w 3426"/>
              <a:gd name="T83" fmla="*/ 1080 h 1232"/>
              <a:gd name="T84" fmla="*/ 2254 w 3426"/>
              <a:gd name="T85" fmla="*/ 748 h 1232"/>
              <a:gd name="T86" fmla="*/ 2604 w 3426"/>
              <a:gd name="T87" fmla="*/ 830 h 1232"/>
              <a:gd name="T88" fmla="*/ 2634 w 3426"/>
              <a:gd name="T89" fmla="*/ 1070 h 1232"/>
              <a:gd name="T90" fmla="*/ 3010 w 3426"/>
              <a:gd name="T91" fmla="*/ 982 h 1232"/>
              <a:gd name="T92" fmla="*/ 3272 w 3426"/>
              <a:gd name="T93" fmla="*/ 772 h 1232"/>
              <a:gd name="T94" fmla="*/ 3068 w 3426"/>
              <a:gd name="T95" fmla="*/ 662 h 1232"/>
              <a:gd name="T96" fmla="*/ 3326 w 3426"/>
              <a:gd name="T97" fmla="*/ 570 h 1232"/>
              <a:gd name="T98" fmla="*/ 2762 w 3426"/>
              <a:gd name="T99" fmla="*/ 438 h 1232"/>
              <a:gd name="T100" fmla="*/ 2722 w 3426"/>
              <a:gd name="T101" fmla="*/ 378 h 1232"/>
              <a:gd name="T102" fmla="*/ 2774 w 3426"/>
              <a:gd name="T103" fmla="*/ 314 h 1232"/>
              <a:gd name="T104" fmla="*/ 2842 w 3426"/>
              <a:gd name="T105" fmla="*/ 342 h 1232"/>
              <a:gd name="T106" fmla="*/ 2842 w 3426"/>
              <a:gd name="T107" fmla="*/ 414 h 123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gradFill rotWithShape="1">
            <a:gsLst>
              <a:gs pos="0">
                <a:srgbClr val="7F7F7F"/>
              </a:gs>
              <a:gs pos="100000">
                <a:srgbClr val="404040"/>
              </a:gs>
            </a:gsLst>
            <a:lin ang="5400000"/>
          </a:gradFill>
          <a:ln w="9525">
            <a:solidFill>
              <a:srgbClr val="262626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  <a:ea typeface="ＭＳ Ｐゴシック" pitchFamily="34" charset="-128"/>
            </a:endParaRPr>
          </a:p>
        </p:txBody>
      </p:sp>
      <p:grpSp>
        <p:nvGrpSpPr>
          <p:cNvPr id="133" name="Group 65"/>
          <p:cNvGrpSpPr>
            <a:grpSpLocks/>
          </p:cNvGrpSpPr>
          <p:nvPr/>
        </p:nvGrpSpPr>
        <p:grpSpPr bwMode="auto">
          <a:xfrm>
            <a:off x="1835150" y="1624484"/>
            <a:ext cx="1343025" cy="639762"/>
            <a:chOff x="1512888" y="527050"/>
            <a:chExt cx="1343025" cy="639763"/>
          </a:xfrm>
        </p:grpSpPr>
        <p:sp>
          <p:nvSpPr>
            <p:cNvPr id="134" name="Oval 63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35" name="Oval 64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grpSp>
        <p:nvGrpSpPr>
          <p:cNvPr id="136" name="Group 27"/>
          <p:cNvGrpSpPr>
            <a:grpSpLocks/>
          </p:cNvGrpSpPr>
          <p:nvPr/>
        </p:nvGrpSpPr>
        <p:grpSpPr bwMode="auto">
          <a:xfrm>
            <a:off x="1898650" y="4313709"/>
            <a:ext cx="1343025" cy="639762"/>
            <a:chOff x="1512888" y="527050"/>
            <a:chExt cx="1343025" cy="639763"/>
          </a:xfrm>
        </p:grpSpPr>
        <p:sp>
          <p:nvSpPr>
            <p:cNvPr id="137" name="Oval 66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38" name="Oval 67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39" name="Rektangel 63"/>
          <p:cNvSpPr>
            <a:spLocks noChangeArrowheads="1"/>
          </p:cNvSpPr>
          <p:nvPr/>
        </p:nvSpPr>
        <p:spPr bwMode="auto">
          <a:xfrm>
            <a:off x="1984375" y="17578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0" name="Group 68"/>
          <p:cNvGrpSpPr>
            <a:grpSpLocks/>
          </p:cNvGrpSpPr>
          <p:nvPr/>
        </p:nvGrpSpPr>
        <p:grpSpPr bwMode="auto">
          <a:xfrm>
            <a:off x="3490913" y="1484784"/>
            <a:ext cx="1343025" cy="639762"/>
            <a:chOff x="1512888" y="527050"/>
            <a:chExt cx="1343025" cy="639763"/>
          </a:xfrm>
        </p:grpSpPr>
        <p:sp>
          <p:nvSpPr>
            <p:cNvPr id="141" name="Oval 70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42" name="Oval 71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43" name="Rektangel 63"/>
          <p:cNvSpPr>
            <a:spLocks noChangeArrowheads="1"/>
          </p:cNvSpPr>
          <p:nvPr/>
        </p:nvSpPr>
        <p:spPr bwMode="auto">
          <a:xfrm>
            <a:off x="3605213" y="163242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4" name="Group 71"/>
          <p:cNvGrpSpPr>
            <a:grpSpLocks/>
          </p:cNvGrpSpPr>
          <p:nvPr/>
        </p:nvGrpSpPr>
        <p:grpSpPr bwMode="auto">
          <a:xfrm>
            <a:off x="4933950" y="1621309"/>
            <a:ext cx="1343025" cy="638175"/>
            <a:chOff x="1512888" y="527050"/>
            <a:chExt cx="1343025" cy="639763"/>
          </a:xfrm>
        </p:grpSpPr>
        <p:sp>
          <p:nvSpPr>
            <p:cNvPr id="145" name="Oval 7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999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46" name="Oval 75"/>
            <p:cNvSpPr>
              <a:spLocks noChangeArrowheads="1"/>
            </p:cNvSpPr>
            <p:nvPr/>
          </p:nvSpPr>
          <p:spPr bwMode="auto">
            <a:xfrm>
              <a:off x="1563688" y="560470"/>
              <a:ext cx="1243013" cy="59201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47" name="Rektangel 63"/>
          <p:cNvSpPr>
            <a:spLocks noChangeArrowheads="1"/>
          </p:cNvSpPr>
          <p:nvPr/>
        </p:nvSpPr>
        <p:spPr bwMode="auto">
          <a:xfrm>
            <a:off x="5080000" y="17578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sp>
        <p:nvSpPr>
          <p:cNvPr id="148" name="Rektangel 63"/>
          <p:cNvSpPr>
            <a:spLocks noChangeArrowheads="1"/>
          </p:cNvSpPr>
          <p:nvPr/>
        </p:nvSpPr>
        <p:spPr bwMode="auto">
          <a:xfrm>
            <a:off x="2063750" y="4462934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49" name="Group 30"/>
          <p:cNvGrpSpPr>
            <a:grpSpLocks/>
          </p:cNvGrpSpPr>
          <p:nvPr/>
        </p:nvGrpSpPr>
        <p:grpSpPr bwMode="auto">
          <a:xfrm>
            <a:off x="3490913" y="4405784"/>
            <a:ext cx="1343025" cy="639762"/>
            <a:chOff x="1512888" y="527050"/>
            <a:chExt cx="1343025" cy="639763"/>
          </a:xfrm>
        </p:grpSpPr>
        <p:sp>
          <p:nvSpPr>
            <p:cNvPr id="150" name="Oval 79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568424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51" name="Oval 80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52" name="Rektangel 63"/>
          <p:cNvSpPr>
            <a:spLocks noChangeArrowheads="1"/>
          </p:cNvSpPr>
          <p:nvPr/>
        </p:nvSpPr>
        <p:spPr bwMode="auto">
          <a:xfrm>
            <a:off x="3629025" y="4550246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grpSp>
        <p:nvGrpSpPr>
          <p:cNvPr id="153" name="Group 33"/>
          <p:cNvGrpSpPr>
            <a:grpSpLocks/>
          </p:cNvGrpSpPr>
          <p:nvPr/>
        </p:nvGrpSpPr>
        <p:grpSpPr bwMode="auto">
          <a:xfrm>
            <a:off x="4933950" y="4267671"/>
            <a:ext cx="1343025" cy="639763"/>
            <a:chOff x="1512888" y="527050"/>
            <a:chExt cx="1343025" cy="639763"/>
          </a:xfrm>
        </p:grpSpPr>
        <p:sp>
          <p:nvSpPr>
            <p:cNvPr id="154" name="Oval 8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rotWithShape="1">
              <a:gsLst>
                <a:gs pos="0">
                  <a:srgbClr val="C0FF4D"/>
                </a:gs>
                <a:gs pos="100000">
                  <a:srgbClr val="A4D329"/>
                </a:gs>
              </a:gsLst>
              <a:lin ang="5400000"/>
            </a:gradFill>
            <a:ln w="9525">
              <a:solidFill>
                <a:srgbClr val="8CB522"/>
              </a:solidFill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55" name="Oval 85"/>
            <p:cNvSpPr>
              <a:spLocks noChangeArrowheads="1"/>
            </p:cNvSpPr>
            <p:nvPr/>
          </p:nvSpPr>
          <p:spPr bwMode="auto">
            <a:xfrm>
              <a:off x="1563688" y="560388"/>
              <a:ext cx="1243013" cy="592137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59000"/>
                  </a:sysClr>
                </a:gs>
                <a:gs pos="52000">
                  <a:srgbClr val="70AC2E">
                    <a:alpha val="0"/>
                  </a:srgbClr>
                </a:gs>
              </a:gsLst>
              <a:lin ang="54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56" name="Rektangel 63"/>
          <p:cNvSpPr>
            <a:spLocks noChangeArrowheads="1"/>
          </p:cNvSpPr>
          <p:nvPr/>
        </p:nvSpPr>
        <p:spPr bwMode="auto">
          <a:xfrm>
            <a:off x="5080000" y="4439121"/>
            <a:ext cx="1143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Sample Text</a:t>
            </a:r>
          </a:p>
        </p:txBody>
      </p:sp>
      <p:sp>
        <p:nvSpPr>
          <p:cNvPr id="157" name="Rektangel 63"/>
          <p:cNvSpPr>
            <a:spLocks noChangeArrowheads="1"/>
          </p:cNvSpPr>
          <p:nvPr/>
        </p:nvSpPr>
        <p:spPr bwMode="auto">
          <a:xfrm>
            <a:off x="3192463" y="2334096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This is an example text. 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20125</TotalTime>
  <Words>60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ＭＳ Ｐゴシック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1048</cp:revision>
  <dcterms:created xsi:type="dcterms:W3CDTF">2009-02-11T05:37:22Z</dcterms:created>
  <dcterms:modified xsi:type="dcterms:W3CDTF">2014-12-24T01:27:11Z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