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3"/>
          <p:cNvSpPr>
            <a:spLocks noChangeArrowheads="1"/>
          </p:cNvSpPr>
          <p:nvPr/>
        </p:nvSpPr>
        <p:spPr bwMode="auto">
          <a:xfrm>
            <a:off x="1104850" y="5108575"/>
            <a:ext cx="7067550" cy="258763"/>
          </a:xfrm>
          <a:prstGeom prst="rect">
            <a:avLst/>
          </a:prstGeom>
          <a:gradFill rotWithShape="1">
            <a:gsLst>
              <a:gs pos="0">
                <a:srgbClr val="080808">
                  <a:alpha val="8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Line 5"/>
          <p:cNvSpPr>
            <a:spLocks noChangeShapeType="1"/>
          </p:cNvSpPr>
          <p:nvPr/>
        </p:nvSpPr>
        <p:spPr bwMode="auto">
          <a:xfrm>
            <a:off x="2165300" y="37576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6"/>
          <p:cNvSpPr>
            <a:spLocks noChangeShapeType="1"/>
          </p:cNvSpPr>
          <p:nvPr/>
        </p:nvSpPr>
        <p:spPr bwMode="auto">
          <a:xfrm>
            <a:off x="2165300" y="43037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7"/>
          <p:cNvSpPr>
            <a:spLocks noChangeShapeType="1"/>
          </p:cNvSpPr>
          <p:nvPr/>
        </p:nvSpPr>
        <p:spPr bwMode="auto">
          <a:xfrm>
            <a:off x="2165300" y="457993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8"/>
          <p:cNvSpPr>
            <a:spLocks noChangeShapeType="1"/>
          </p:cNvSpPr>
          <p:nvPr/>
        </p:nvSpPr>
        <p:spPr bwMode="auto">
          <a:xfrm>
            <a:off x="2165300" y="4032250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9"/>
          <p:cNvSpPr>
            <a:spLocks noChangeShapeType="1"/>
          </p:cNvSpPr>
          <p:nvPr/>
        </p:nvSpPr>
        <p:spPr bwMode="auto">
          <a:xfrm>
            <a:off x="2165300" y="3489325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10"/>
          <p:cNvSpPr>
            <a:spLocks noChangeShapeType="1"/>
          </p:cNvSpPr>
          <p:nvPr/>
        </p:nvSpPr>
        <p:spPr bwMode="auto">
          <a:xfrm>
            <a:off x="2165300" y="321468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11"/>
          <p:cNvSpPr>
            <a:spLocks noChangeShapeType="1"/>
          </p:cNvSpPr>
          <p:nvPr/>
        </p:nvSpPr>
        <p:spPr bwMode="auto">
          <a:xfrm>
            <a:off x="2165300" y="294163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12"/>
          <p:cNvSpPr>
            <a:spLocks noChangeShapeType="1"/>
          </p:cNvSpPr>
          <p:nvPr/>
        </p:nvSpPr>
        <p:spPr bwMode="auto">
          <a:xfrm>
            <a:off x="2165300" y="266858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13"/>
          <p:cNvSpPr>
            <a:spLocks noChangeShapeType="1"/>
          </p:cNvSpPr>
          <p:nvPr/>
        </p:nvSpPr>
        <p:spPr bwMode="auto">
          <a:xfrm>
            <a:off x="2165300" y="23987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14"/>
          <p:cNvSpPr>
            <a:spLocks noChangeShapeType="1"/>
          </p:cNvSpPr>
          <p:nvPr/>
        </p:nvSpPr>
        <p:spPr bwMode="auto">
          <a:xfrm>
            <a:off x="2165300" y="2124075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Text Box 15"/>
          <p:cNvSpPr txBox="1">
            <a:spLocks noChangeArrowheads="1"/>
          </p:cNvSpPr>
          <p:nvPr/>
        </p:nvSpPr>
        <p:spPr bwMode="auto">
          <a:xfrm>
            <a:off x="229230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01</a:t>
            </a:r>
          </a:p>
        </p:txBody>
      </p:sp>
      <p:sp>
        <p:nvSpPr>
          <p:cNvPr id="101" name="Text Box 16"/>
          <p:cNvSpPr txBox="1">
            <a:spLocks noChangeArrowheads="1"/>
          </p:cNvSpPr>
          <p:nvPr/>
        </p:nvSpPr>
        <p:spPr bwMode="auto">
          <a:xfrm>
            <a:off x="29114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 dirty="0">
                <a:latin typeface="Arial Black" pitchFamily="34" charset="0"/>
                <a:ea typeface="Gulim" pitchFamily="34" charset="-127"/>
              </a:rPr>
              <a:t>02</a:t>
            </a:r>
          </a:p>
        </p:txBody>
      </p:sp>
      <p:sp>
        <p:nvSpPr>
          <p:cNvPr id="102" name="Text Box 17"/>
          <p:cNvSpPr txBox="1">
            <a:spLocks noChangeArrowheads="1"/>
          </p:cNvSpPr>
          <p:nvPr/>
        </p:nvSpPr>
        <p:spPr bwMode="auto">
          <a:xfrm>
            <a:off x="353055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03</a:t>
            </a:r>
          </a:p>
        </p:txBody>
      </p:sp>
      <p:sp>
        <p:nvSpPr>
          <p:cNvPr id="103" name="Text Box 18"/>
          <p:cNvSpPr txBox="1">
            <a:spLocks noChangeArrowheads="1"/>
          </p:cNvSpPr>
          <p:nvPr/>
        </p:nvSpPr>
        <p:spPr bwMode="auto">
          <a:xfrm>
            <a:off x="4151262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04</a:t>
            </a:r>
          </a:p>
        </p:txBody>
      </p:sp>
      <p:sp>
        <p:nvSpPr>
          <p:cNvPr id="104" name="Text Box 19"/>
          <p:cNvSpPr txBox="1">
            <a:spLocks noChangeArrowheads="1"/>
          </p:cNvSpPr>
          <p:nvPr/>
        </p:nvSpPr>
        <p:spPr bwMode="auto">
          <a:xfrm>
            <a:off x="4770387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05</a:t>
            </a:r>
          </a:p>
        </p:txBody>
      </p:sp>
      <p:sp>
        <p:nvSpPr>
          <p:cNvPr id="105" name="Text Box 20"/>
          <p:cNvSpPr txBox="1">
            <a:spLocks noChangeArrowheads="1"/>
          </p:cNvSpPr>
          <p:nvPr/>
        </p:nvSpPr>
        <p:spPr bwMode="auto">
          <a:xfrm>
            <a:off x="53879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06</a:t>
            </a:r>
          </a:p>
        </p:txBody>
      </p:sp>
      <p:sp>
        <p:nvSpPr>
          <p:cNvPr id="106" name="Text Box 21"/>
          <p:cNvSpPr txBox="1">
            <a:spLocks noChangeArrowheads="1"/>
          </p:cNvSpPr>
          <p:nvPr/>
        </p:nvSpPr>
        <p:spPr bwMode="auto">
          <a:xfrm>
            <a:off x="600705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07</a:t>
            </a:r>
          </a:p>
        </p:txBody>
      </p:sp>
      <p:sp>
        <p:nvSpPr>
          <p:cNvPr id="107" name="Text Box 22"/>
          <p:cNvSpPr txBox="1">
            <a:spLocks noChangeArrowheads="1"/>
          </p:cNvSpPr>
          <p:nvPr/>
        </p:nvSpPr>
        <p:spPr bwMode="auto">
          <a:xfrm>
            <a:off x="662617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08</a:t>
            </a:r>
          </a:p>
        </p:txBody>
      </p:sp>
      <p:sp>
        <p:nvSpPr>
          <p:cNvPr id="108" name="Text Box 23"/>
          <p:cNvSpPr txBox="1">
            <a:spLocks noChangeArrowheads="1"/>
          </p:cNvSpPr>
          <p:nvPr/>
        </p:nvSpPr>
        <p:spPr bwMode="auto">
          <a:xfrm>
            <a:off x="72421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09</a:t>
            </a:r>
          </a:p>
        </p:txBody>
      </p:sp>
      <p:sp>
        <p:nvSpPr>
          <p:cNvPr id="109" name="Rectangle 24"/>
          <p:cNvSpPr>
            <a:spLocks noChangeArrowheads="1"/>
          </p:cNvSpPr>
          <p:nvPr/>
        </p:nvSpPr>
        <p:spPr bwMode="auto">
          <a:xfrm>
            <a:off x="1173112" y="2103438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1173112" y="461327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1" name="Rectangle 26"/>
          <p:cNvSpPr>
            <a:spLocks noChangeArrowheads="1"/>
          </p:cNvSpPr>
          <p:nvPr/>
        </p:nvSpPr>
        <p:spPr bwMode="auto">
          <a:xfrm>
            <a:off x="1173112" y="433387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2" name="Rectangle 27"/>
          <p:cNvSpPr>
            <a:spLocks noChangeArrowheads="1"/>
          </p:cNvSpPr>
          <p:nvPr/>
        </p:nvSpPr>
        <p:spPr bwMode="auto">
          <a:xfrm>
            <a:off x="1173112" y="40560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3" name="Rectangle 28"/>
          <p:cNvSpPr>
            <a:spLocks noChangeArrowheads="1"/>
          </p:cNvSpPr>
          <p:nvPr/>
        </p:nvSpPr>
        <p:spPr bwMode="auto">
          <a:xfrm>
            <a:off x="1173112" y="3773488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4" name="Rectangle 29"/>
          <p:cNvSpPr>
            <a:spLocks noChangeArrowheads="1"/>
          </p:cNvSpPr>
          <p:nvPr/>
        </p:nvSpPr>
        <p:spPr bwMode="auto">
          <a:xfrm>
            <a:off x="1173112" y="34972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1173112" y="32178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6" name="Rectangle 31"/>
          <p:cNvSpPr>
            <a:spLocks noChangeArrowheads="1"/>
          </p:cNvSpPr>
          <p:nvPr/>
        </p:nvSpPr>
        <p:spPr bwMode="auto">
          <a:xfrm>
            <a:off x="1173112" y="29384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7" name="Rectangle 32"/>
          <p:cNvSpPr>
            <a:spLocks noChangeArrowheads="1"/>
          </p:cNvSpPr>
          <p:nvPr/>
        </p:nvSpPr>
        <p:spPr bwMode="auto">
          <a:xfrm>
            <a:off x="1173112" y="2660650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8" name="Rectangle 33"/>
          <p:cNvSpPr>
            <a:spLocks noChangeArrowheads="1"/>
          </p:cNvSpPr>
          <p:nvPr/>
        </p:nvSpPr>
        <p:spPr bwMode="auto">
          <a:xfrm>
            <a:off x="1173112" y="2381250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9" name="Line 34"/>
          <p:cNvSpPr>
            <a:spLocks noChangeShapeType="1"/>
          </p:cNvSpPr>
          <p:nvPr/>
        </p:nvSpPr>
        <p:spPr bwMode="auto">
          <a:xfrm flipV="1">
            <a:off x="3097162" y="2994025"/>
            <a:ext cx="555625" cy="327025"/>
          </a:xfrm>
          <a:prstGeom prst="line">
            <a:avLst/>
          </a:prstGeom>
          <a:noFill/>
          <a:ln w="9525">
            <a:solidFill>
              <a:srgbClr val="C025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0" name="Group 35"/>
          <p:cNvGrpSpPr>
            <a:grpSpLocks/>
          </p:cNvGrpSpPr>
          <p:nvPr/>
        </p:nvGrpSpPr>
        <p:grpSpPr bwMode="auto">
          <a:xfrm>
            <a:off x="2166887" y="2176463"/>
            <a:ext cx="5327650" cy="1581150"/>
            <a:chOff x="1020" y="2024"/>
            <a:chExt cx="3901" cy="1315"/>
          </a:xfrm>
        </p:grpSpPr>
        <p:sp>
          <p:nvSpPr>
            <p:cNvPr id="121" name="Line 36"/>
            <p:cNvSpPr>
              <a:spLocks noChangeShapeType="1"/>
            </p:cNvSpPr>
            <p:nvPr/>
          </p:nvSpPr>
          <p:spPr bwMode="auto">
            <a:xfrm flipV="1">
              <a:off x="1020" y="3203"/>
              <a:ext cx="272" cy="136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Line 37"/>
            <p:cNvSpPr>
              <a:spLocks noChangeShapeType="1"/>
            </p:cNvSpPr>
            <p:nvPr/>
          </p:nvSpPr>
          <p:spPr bwMode="auto">
            <a:xfrm flipV="1">
              <a:off x="1292" y="2976"/>
              <a:ext cx="409" cy="227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Line 38"/>
            <p:cNvSpPr>
              <a:spLocks noChangeShapeType="1"/>
            </p:cNvSpPr>
            <p:nvPr/>
          </p:nvSpPr>
          <p:spPr bwMode="auto">
            <a:xfrm flipV="1">
              <a:off x="2109" y="2614"/>
              <a:ext cx="499" cy="90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Line 39"/>
            <p:cNvSpPr>
              <a:spLocks noChangeShapeType="1"/>
            </p:cNvSpPr>
            <p:nvPr/>
          </p:nvSpPr>
          <p:spPr bwMode="auto">
            <a:xfrm flipV="1">
              <a:off x="2608" y="2432"/>
              <a:ext cx="453" cy="182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Line 40"/>
            <p:cNvSpPr>
              <a:spLocks noChangeShapeType="1"/>
            </p:cNvSpPr>
            <p:nvPr/>
          </p:nvSpPr>
          <p:spPr bwMode="auto">
            <a:xfrm flipV="1">
              <a:off x="3061" y="2341"/>
              <a:ext cx="409" cy="9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Line 41"/>
            <p:cNvSpPr>
              <a:spLocks noChangeShapeType="1"/>
            </p:cNvSpPr>
            <p:nvPr/>
          </p:nvSpPr>
          <p:spPr bwMode="auto">
            <a:xfrm flipV="1">
              <a:off x="3470" y="2160"/>
              <a:ext cx="499" cy="18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Line 42"/>
            <p:cNvSpPr>
              <a:spLocks noChangeShapeType="1"/>
            </p:cNvSpPr>
            <p:nvPr/>
          </p:nvSpPr>
          <p:spPr bwMode="auto">
            <a:xfrm flipV="1">
              <a:off x="3969" y="2069"/>
              <a:ext cx="453" cy="9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Line 43"/>
            <p:cNvSpPr>
              <a:spLocks noChangeShapeType="1"/>
            </p:cNvSpPr>
            <p:nvPr/>
          </p:nvSpPr>
          <p:spPr bwMode="auto">
            <a:xfrm flipV="1">
              <a:off x="4422" y="2024"/>
              <a:ext cx="499" cy="45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9" name="AutoShape 44"/>
          <p:cNvSpPr>
            <a:spLocks noChangeArrowheads="1"/>
          </p:cNvSpPr>
          <p:nvPr/>
        </p:nvSpPr>
        <p:spPr bwMode="auto">
          <a:xfrm rot="10800000">
            <a:off x="2290712" y="4248150"/>
            <a:ext cx="374650" cy="60007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AutoShape 45"/>
          <p:cNvSpPr>
            <a:spLocks noChangeArrowheads="1"/>
          </p:cNvSpPr>
          <p:nvPr/>
        </p:nvSpPr>
        <p:spPr bwMode="auto">
          <a:xfrm rot="10800000">
            <a:off x="2909837" y="3975100"/>
            <a:ext cx="376238" cy="873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AutoShape 46"/>
          <p:cNvSpPr>
            <a:spLocks noChangeArrowheads="1"/>
          </p:cNvSpPr>
          <p:nvPr/>
        </p:nvSpPr>
        <p:spPr bwMode="auto">
          <a:xfrm rot="10800000">
            <a:off x="3528962" y="3649663"/>
            <a:ext cx="376238" cy="119856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AutoShape 47"/>
          <p:cNvSpPr>
            <a:spLocks noChangeArrowheads="1"/>
          </p:cNvSpPr>
          <p:nvPr/>
        </p:nvSpPr>
        <p:spPr bwMode="auto">
          <a:xfrm rot="10800000">
            <a:off x="4149675" y="3322638"/>
            <a:ext cx="374650" cy="1525587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AutoShape 48"/>
          <p:cNvSpPr>
            <a:spLocks noChangeArrowheads="1"/>
          </p:cNvSpPr>
          <p:nvPr/>
        </p:nvSpPr>
        <p:spPr bwMode="auto">
          <a:xfrm rot="10800000">
            <a:off x="5387925" y="2908300"/>
            <a:ext cx="374650" cy="19399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AutoShape 49"/>
          <p:cNvSpPr>
            <a:spLocks noChangeArrowheads="1"/>
          </p:cNvSpPr>
          <p:nvPr/>
        </p:nvSpPr>
        <p:spPr bwMode="auto">
          <a:xfrm rot="10800000">
            <a:off x="6007050" y="2776538"/>
            <a:ext cx="377825" cy="2071687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AutoShape 50"/>
          <p:cNvSpPr>
            <a:spLocks noChangeArrowheads="1"/>
          </p:cNvSpPr>
          <p:nvPr/>
        </p:nvSpPr>
        <p:spPr bwMode="auto">
          <a:xfrm rot="10800000">
            <a:off x="4767212" y="3192463"/>
            <a:ext cx="374650" cy="165576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AutoShape 51"/>
          <p:cNvSpPr>
            <a:spLocks noChangeArrowheads="1"/>
          </p:cNvSpPr>
          <p:nvPr/>
        </p:nvSpPr>
        <p:spPr bwMode="auto">
          <a:xfrm rot="10800000">
            <a:off x="6626175" y="2613025"/>
            <a:ext cx="376237" cy="22352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AutoShape 52"/>
          <p:cNvSpPr>
            <a:spLocks noChangeArrowheads="1"/>
          </p:cNvSpPr>
          <p:nvPr/>
        </p:nvSpPr>
        <p:spPr bwMode="auto">
          <a:xfrm rot="10800000">
            <a:off x="7246887" y="2505075"/>
            <a:ext cx="374650" cy="234315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9900"/>
              </a:gs>
              <a:gs pos="100000">
                <a:srgbClr val="FFCC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53"/>
          <p:cNvSpPr>
            <a:spLocks/>
          </p:cNvSpPr>
          <p:nvPr/>
        </p:nvSpPr>
        <p:spPr bwMode="auto">
          <a:xfrm>
            <a:off x="2165300" y="1958975"/>
            <a:ext cx="5822950" cy="2890838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2767 h 2767"/>
              <a:gd name="T4" fmla="*/ 3016 w 3016"/>
              <a:gd name="T5" fmla="*/ 2767 h 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25400" cap="flat" cmpd="sng">
            <a:solidFill>
              <a:srgbClr val="333333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54E2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AutoShape 54"/>
          <p:cNvSpPr>
            <a:spLocks noChangeArrowheads="1"/>
          </p:cNvSpPr>
          <p:nvPr/>
        </p:nvSpPr>
        <p:spPr bwMode="auto">
          <a:xfrm>
            <a:off x="1131837" y="1717675"/>
            <a:ext cx="7005638" cy="158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50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Gulim</vt:lpstr>
      <vt:lpstr>宋体</vt:lpstr>
      <vt:lpstr>微软雅黑</vt:lpstr>
      <vt:lpstr>Arial</vt:lpstr>
      <vt:lpstr>Arial Black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856</cp:revision>
  <dcterms:created xsi:type="dcterms:W3CDTF">2009-02-11T05:37:22Z</dcterms:created>
  <dcterms:modified xsi:type="dcterms:W3CDTF">2014-12-25T02:27:07Z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