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342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542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610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74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577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302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140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180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196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361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287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203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64801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2544519" y="4210452"/>
            <a:ext cx="1828800" cy="1569660"/>
          </a:xfrm>
          <a:prstGeom prst="rect">
            <a:avLst/>
          </a:prstGeom>
          <a:solidFill>
            <a:srgbClr val="4BACC6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544519" y="3810239"/>
            <a:ext cx="1828800" cy="461665"/>
          </a:xfrm>
          <a:prstGeom prst="rect">
            <a:avLst/>
          </a:prstGeom>
          <a:solidFill>
            <a:srgbClr val="4BACC6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Weakness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6403007" y="1699613"/>
            <a:ext cx="2176737" cy="2200657"/>
            <a:chOff x="3528233" y="2445986"/>
            <a:chExt cx="2307913" cy="2333274"/>
          </a:xfrm>
        </p:grpSpPr>
        <p:grpSp>
          <p:nvGrpSpPr>
            <p:cNvPr id="55" name="Group 29"/>
            <p:cNvGrpSpPr/>
            <p:nvPr/>
          </p:nvGrpSpPr>
          <p:grpSpPr>
            <a:xfrm flipH="1">
              <a:off x="3528233" y="2445986"/>
              <a:ext cx="2307913" cy="2333274"/>
              <a:chOff x="1435774" y="1789788"/>
              <a:chExt cx="3410045" cy="3447519"/>
            </a:xfrm>
            <a:effectLst/>
          </p:grpSpPr>
          <p:sp>
            <p:nvSpPr>
              <p:cNvPr id="57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>
                <a:gsLst>
                  <a:gs pos="0">
                    <a:srgbClr val="8064A2">
                      <a:lumMod val="20000"/>
                      <a:lumOff val="80000"/>
                    </a:srgbClr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13500000" scaled="1"/>
              </a:gradFill>
              <a:ln w="12700" cap="flat" cmpd="sng" algn="ctr">
                <a:solidFill>
                  <a:srgbClr val="8064A2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58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>
                <a:gsLst>
                  <a:gs pos="0">
                    <a:srgbClr val="8064A2">
                      <a:lumMod val="20000"/>
                      <a:lumOff val="80000"/>
                    </a:srgbClr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13500000" scaled="1"/>
              </a:gradFill>
              <a:ln w="12700" cap="flat" cmpd="sng" algn="ctr">
                <a:solidFill>
                  <a:srgbClr val="8064A2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59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>
                <a:gsLst>
                  <a:gs pos="0">
                    <a:srgbClr val="8064A2">
                      <a:lumMod val="20000"/>
                      <a:lumOff val="80000"/>
                    </a:srgbClr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13500000" scaled="1"/>
              </a:gradFill>
              <a:ln w="12700" cap="flat" cmpd="sng" algn="ctr">
                <a:solidFill>
                  <a:srgbClr val="8064A2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3774719" y="3122791"/>
              <a:ext cx="744114" cy="1446550"/>
            </a:xfrm>
            <a:prstGeom prst="rect">
              <a:avLst/>
            </a:prstGeom>
            <a:noFill/>
            <a:scene3d>
              <a:camera prst="isometricRightUp">
                <a:rot lat="452349" lon="1847430" rev="2136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64A2">
                      <a:lumMod val="75000"/>
                    </a:srgbClr>
                  </a:solidFill>
                  <a:effectLst/>
                  <a:uLnTx/>
                  <a:uFillTx/>
                  <a:latin typeface="Calibri"/>
                </a:rPr>
                <a:t>T</a:t>
              </a:r>
            </a:p>
          </p:txBody>
        </p:sp>
      </p:grpSp>
      <p:grpSp>
        <p:nvGrpSpPr>
          <p:cNvPr id="60" name="Group 15"/>
          <p:cNvGrpSpPr/>
          <p:nvPr/>
        </p:nvGrpSpPr>
        <p:grpSpPr>
          <a:xfrm>
            <a:off x="2678486" y="1219439"/>
            <a:ext cx="2176737" cy="2200657"/>
            <a:chOff x="3528233" y="2445986"/>
            <a:chExt cx="2307913" cy="2333274"/>
          </a:xfrm>
        </p:grpSpPr>
        <p:grpSp>
          <p:nvGrpSpPr>
            <p:cNvPr id="61" name="Group 10"/>
            <p:cNvGrpSpPr/>
            <p:nvPr/>
          </p:nvGrpSpPr>
          <p:grpSpPr>
            <a:xfrm flipH="1">
              <a:off x="3528233" y="2445986"/>
              <a:ext cx="2307913" cy="2333274"/>
              <a:chOff x="1435774" y="1789788"/>
              <a:chExt cx="3410045" cy="3447519"/>
            </a:xfrm>
            <a:effectLst/>
          </p:grpSpPr>
          <p:sp>
            <p:nvSpPr>
              <p:cNvPr id="63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BACC6">
                      <a:lumMod val="20000"/>
                      <a:lumOff val="80000"/>
                    </a:srgbClr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4BACC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64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BACC6">
                      <a:lumMod val="20000"/>
                      <a:lumOff val="80000"/>
                    </a:srgbClr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ln w="12700" cap="flat" cmpd="sng" algn="ctr">
                <a:solidFill>
                  <a:srgbClr val="4BACC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65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BACC6">
                      <a:lumMod val="20000"/>
                      <a:lumOff val="80000"/>
                    </a:srgbClr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4BACC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3617524" y="3122791"/>
              <a:ext cx="1207382" cy="1446550"/>
            </a:xfrm>
            <a:prstGeom prst="rect">
              <a:avLst/>
            </a:prstGeom>
            <a:noFill/>
            <a:scene3d>
              <a:camera prst="isometricRightUp">
                <a:rot lat="452349" lon="1847430" rev="2136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BACC6">
                      <a:lumMod val="75000"/>
                    </a:srgbClr>
                  </a:solidFill>
                  <a:effectLst/>
                  <a:uLnTx/>
                  <a:uFillTx/>
                  <a:latin typeface="Calibri"/>
                </a:rPr>
                <a:t>W</a:t>
              </a:r>
            </a:p>
          </p:txBody>
        </p:sp>
      </p:grpSp>
      <p:grpSp>
        <p:nvGrpSpPr>
          <p:cNvPr id="66" name="Group 8"/>
          <p:cNvGrpSpPr/>
          <p:nvPr/>
        </p:nvGrpSpPr>
        <p:grpSpPr>
          <a:xfrm>
            <a:off x="535607" y="1555587"/>
            <a:ext cx="2176737" cy="2200657"/>
            <a:chOff x="1888547" y="2390657"/>
            <a:chExt cx="2307913" cy="2333274"/>
          </a:xfrm>
        </p:grpSpPr>
        <p:grpSp>
          <p:nvGrpSpPr>
            <p:cNvPr id="67" name="Group 2"/>
            <p:cNvGrpSpPr/>
            <p:nvPr/>
          </p:nvGrpSpPr>
          <p:grpSpPr>
            <a:xfrm>
              <a:off x="1888547" y="2390657"/>
              <a:ext cx="2307913" cy="2333274"/>
              <a:chOff x="1435774" y="1789788"/>
              <a:chExt cx="3410045" cy="3447519"/>
            </a:xfrm>
            <a:effectLst/>
          </p:grpSpPr>
          <p:sp>
            <p:nvSpPr>
              <p:cNvPr id="69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>
                      <a:lumMod val="20000"/>
                      <a:lumOff val="80000"/>
                    </a:srgbClr>
                  </a:gs>
                  <a:gs pos="100000">
                    <a:srgbClr val="F79646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F79646">
                    <a:lumMod val="75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0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>
                      <a:lumMod val="20000"/>
                      <a:lumOff val="80000"/>
                    </a:srgbClr>
                  </a:gs>
                  <a:gs pos="100000">
                    <a:srgbClr val="F79646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ln w="12700" cap="flat" cmpd="sng" algn="ctr">
                <a:solidFill>
                  <a:srgbClr val="F79646">
                    <a:lumMod val="75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1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>
                      <a:lumMod val="20000"/>
                      <a:lumOff val="80000"/>
                    </a:srgbClr>
                  </a:gs>
                  <a:gs pos="100000">
                    <a:srgbClr val="F79646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3195843" y="3002340"/>
              <a:ext cx="766557" cy="1569660"/>
            </a:xfrm>
            <a:prstGeom prst="rect">
              <a:avLst/>
            </a:prstGeom>
            <a:noFill/>
            <a:scene3d>
              <a:camera prst="isometricRightUp">
                <a:rot lat="894627" lon="19494455" rev="21519905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</a:rPr>
                <a:t>S</a:t>
              </a:r>
            </a:p>
          </p:txBody>
        </p:sp>
      </p:grpSp>
      <p:grpSp>
        <p:nvGrpSpPr>
          <p:cNvPr id="72" name="Group 34"/>
          <p:cNvGrpSpPr/>
          <p:nvPr/>
        </p:nvGrpSpPr>
        <p:grpSpPr>
          <a:xfrm>
            <a:off x="4269407" y="1910098"/>
            <a:ext cx="2176737" cy="2200657"/>
            <a:chOff x="1888547" y="2390657"/>
            <a:chExt cx="2307913" cy="2333274"/>
          </a:xfrm>
        </p:grpSpPr>
        <p:grpSp>
          <p:nvGrpSpPr>
            <p:cNvPr id="73" name="Group 35"/>
            <p:cNvGrpSpPr/>
            <p:nvPr/>
          </p:nvGrpSpPr>
          <p:grpSpPr>
            <a:xfrm>
              <a:off x="1888547" y="2390657"/>
              <a:ext cx="2307913" cy="2333274"/>
              <a:chOff x="1435774" y="1789788"/>
              <a:chExt cx="3410045" cy="3447519"/>
            </a:xfrm>
            <a:effectLst/>
          </p:grpSpPr>
          <p:sp>
            <p:nvSpPr>
              <p:cNvPr id="75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BBB59">
                      <a:lumMod val="20000"/>
                      <a:lumOff val="80000"/>
                    </a:srgbClr>
                  </a:gs>
                  <a:gs pos="100000">
                    <a:srgbClr val="9BBB59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6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BBB59">
                      <a:lumMod val="20000"/>
                      <a:lumOff val="80000"/>
                    </a:srgbClr>
                  </a:gs>
                  <a:gs pos="100000">
                    <a:srgbClr val="9BBB59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ln w="1270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7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BBB59">
                      <a:lumMod val="20000"/>
                      <a:lumOff val="80000"/>
                    </a:srgbClr>
                  </a:gs>
                  <a:gs pos="100000">
                    <a:srgbClr val="9BBB59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3040369" y="3002340"/>
              <a:ext cx="1016625" cy="1569660"/>
            </a:xfrm>
            <a:prstGeom prst="rect">
              <a:avLst/>
            </a:prstGeom>
            <a:noFill/>
            <a:scene3d>
              <a:camera prst="isometricRightUp">
                <a:rot lat="894627" lon="19494455" rev="21519905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BB59">
                      <a:lumMod val="75000"/>
                    </a:srgbClr>
                  </a:solidFill>
                  <a:effectLst/>
                  <a:uLnTx/>
                  <a:uFillTx/>
                  <a:latin typeface="Calibri"/>
                </a:rPr>
                <a:t>O</a:t>
              </a: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19074" y="4319920"/>
            <a:ext cx="1828801" cy="1569660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19075" y="3919707"/>
            <a:ext cx="1828800" cy="461665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Strength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4557675" y="4667652"/>
            <a:ext cx="1828800" cy="1569660"/>
          </a:xfrm>
          <a:prstGeom prst="rect">
            <a:avLst/>
          </a:prstGeom>
          <a:solidFill>
            <a:srgbClr val="9BBB59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4557675" y="4267439"/>
            <a:ext cx="1828800" cy="461665"/>
          </a:xfrm>
          <a:prstGeom prst="rect">
            <a:avLst/>
          </a:prstGeom>
          <a:solidFill>
            <a:srgbClr val="9BBB59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Opportunity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96126" y="4439052"/>
            <a:ext cx="1828800" cy="1569660"/>
          </a:xfrm>
          <a:prstGeom prst="rect">
            <a:avLst/>
          </a:prstGeom>
          <a:solidFill>
            <a:srgbClr val="8064A2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96126" y="4038839"/>
            <a:ext cx="1828800" cy="461665"/>
          </a:xfrm>
          <a:prstGeom prst="rect">
            <a:avLst/>
          </a:prstGeom>
          <a:solidFill>
            <a:srgbClr val="8064A2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Threat</a:t>
            </a: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43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20538</TotalTime>
  <Words>157</Words>
  <Application>Microsoft Office PowerPoint</Application>
  <PresentationFormat>全屏显示(4:3)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1026</cp:revision>
  <dcterms:created xsi:type="dcterms:W3CDTF">2009-02-11T05:37:22Z</dcterms:created>
  <dcterms:modified xsi:type="dcterms:W3CDTF">2015-06-08T05:19:55Z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