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</p:sldMasterIdLst>
  <p:notesMasterIdLst>
    <p:notesMasterId r:id="rId5"/>
  </p:notesMasterIdLst>
  <p:sldIdLst>
    <p:sldId id="258" r:id="rId3"/>
    <p:sldId id="27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4660"/>
  </p:normalViewPr>
  <p:slideViewPr>
    <p:cSldViewPr>
      <p:cViewPr varScale="1">
        <p:scale>
          <a:sx n="84" d="100"/>
          <a:sy n="84" d="100"/>
        </p:scale>
        <p:origin x="1200" y="84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2FEC5-56D6-4259-BD16-61403E1B53D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2C098-FB5E-42E7-AF73-759DF1789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1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93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-51538" y="645101"/>
            <a:ext cx="9227738" cy="45719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AB17-2CC9-4099-A486-5A7374FCE9C2}" type="datetimeFigureOut">
              <a:rPr lang="zh-CN" altLang="en-US"/>
              <a:pPr>
                <a:defRPr/>
              </a:pPr>
              <a:t>2017/10/17</a:t>
            </a:fld>
            <a:endParaRPr lang="zh-CN" altLang="en-US"/>
          </a:p>
        </p:txBody>
      </p:sp>
      <p:sp>
        <p:nvSpPr>
          <p:cNvPr id="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EB4D-EF96-4D1E-A676-BAC1F5032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511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71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59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8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24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5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04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86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1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3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7EA6F-4D1B-4308-9C89-B306562FAC8D}" type="datetimeFigureOut">
              <a:rPr lang="zh-CN" altLang="en-US"/>
              <a:pPr>
                <a:defRPr/>
              </a:pPr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1B48F-2FA5-4BC4-BB0A-5128E4E6F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120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3"/>
          <p:cNvGrpSpPr>
            <a:grpSpLocks/>
          </p:cNvGrpSpPr>
          <p:nvPr/>
        </p:nvGrpSpPr>
        <p:grpSpPr bwMode="auto">
          <a:xfrm>
            <a:off x="2303463" y="2732088"/>
            <a:ext cx="4537075" cy="2120900"/>
            <a:chOff x="1691680" y="2146616"/>
            <a:chExt cx="5256584" cy="2457618"/>
          </a:xfrm>
        </p:grpSpPr>
        <p:sp>
          <p:nvSpPr>
            <p:cNvPr id="5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4859338" y="2987675"/>
            <a:ext cx="1592262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flipH="1">
            <a:off x="2711450" y="4314825"/>
            <a:ext cx="1592263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778125" y="2125663"/>
            <a:ext cx="808038" cy="950912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7522" h="950026">
                <a:moveTo>
                  <a:pt x="807522" y="950026"/>
                </a:moveTo>
                <a:lnTo>
                  <a:pt x="391886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8125" y="1701800"/>
            <a:ext cx="0" cy="180022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631950" y="171608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1631950" y="220186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5535613" y="4576763"/>
            <a:ext cx="915987" cy="781050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7522" h="950026">
                <a:moveTo>
                  <a:pt x="807522" y="950026"/>
                </a:moveTo>
                <a:lnTo>
                  <a:pt x="391886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438900" y="3998913"/>
            <a:ext cx="0" cy="180022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6438900" y="489108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6438900" y="537686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60" name="矩形 1"/>
          <p:cNvSpPr>
            <a:spLocks noChangeArrowheads="1"/>
          </p:cNvSpPr>
          <p:nvPr/>
        </p:nvSpPr>
        <p:spPr bwMode="auto">
          <a:xfrm>
            <a:off x="5514975" y="255588"/>
            <a:ext cx="3160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二元素反向对比关系</a:t>
            </a:r>
            <a:r>
              <a:rPr lang="en-US" altLang="zh-CN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4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137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方正粗倩简体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14</cp:revision>
  <dcterms:created xsi:type="dcterms:W3CDTF">2011-11-13T06:56:12Z</dcterms:created>
  <dcterms:modified xsi:type="dcterms:W3CDTF">2017-10-17T13:32:48Z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