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5"/>
  </p:notesMasterIdLst>
  <p:sldIdLst>
    <p:sldId id="262" r:id="rId3"/>
    <p:sldId id="263" r:id="rId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2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710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21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34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96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1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8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47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19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68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4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28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31599" y="2502216"/>
            <a:ext cx="8420515" cy="357051"/>
          </a:xfrm>
          <a:custGeom>
            <a:avLst/>
            <a:gdLst>
              <a:gd name="connsiteX0" fmla="*/ 0 w 7709727"/>
              <a:gd name="connsiteY0" fmla="*/ 0 h 357051"/>
              <a:gd name="connsiteX1" fmla="*/ 7531202 w 7709727"/>
              <a:gd name="connsiteY1" fmla="*/ 0 h 357051"/>
              <a:gd name="connsiteX2" fmla="*/ 7709727 w 7709727"/>
              <a:gd name="connsiteY2" fmla="*/ 178526 h 357051"/>
              <a:gd name="connsiteX3" fmla="*/ 7531202 w 7709727"/>
              <a:gd name="connsiteY3" fmla="*/ 357051 h 357051"/>
              <a:gd name="connsiteX4" fmla="*/ 0 w 7709727"/>
              <a:gd name="connsiteY4" fmla="*/ 357051 h 357051"/>
              <a:gd name="connsiteX5" fmla="*/ 178525 w 7709727"/>
              <a:gd name="connsiteY5" fmla="*/ 178526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9727" h="357051">
                <a:moveTo>
                  <a:pt x="0" y="0"/>
                </a:moveTo>
                <a:lnTo>
                  <a:pt x="7531202" y="0"/>
                </a:lnTo>
                <a:lnTo>
                  <a:pt x="7709727" y="178526"/>
                </a:lnTo>
                <a:lnTo>
                  <a:pt x="7531202" y="357051"/>
                </a:lnTo>
                <a:lnTo>
                  <a:pt x="0" y="357051"/>
                </a:lnTo>
                <a:lnTo>
                  <a:pt x="178525" y="1785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8514" y="2128572"/>
            <a:ext cx="1088571" cy="1088571"/>
            <a:chOff x="934638" y="1837504"/>
            <a:chExt cx="1088571" cy="1088571"/>
          </a:xfrm>
        </p:grpSpPr>
        <p:grpSp>
          <p:nvGrpSpPr>
            <p:cNvPr id="5" name="组合 4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01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58276" y="2128572"/>
            <a:ext cx="1088571" cy="1088571"/>
            <a:chOff x="2626248" y="1837504"/>
            <a:chExt cx="1088571" cy="1088571"/>
          </a:xfrm>
        </p:grpSpPr>
        <p:grpSp>
          <p:nvGrpSpPr>
            <p:cNvPr id="11" name="组合 10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1"/>
                  </a:solidFill>
                </a:rPr>
                <a:t>02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08038" y="2128572"/>
            <a:ext cx="1088571" cy="1088571"/>
            <a:chOff x="934638" y="1837504"/>
            <a:chExt cx="1088571" cy="1088571"/>
          </a:xfrm>
        </p:grpSpPr>
        <p:grpSp>
          <p:nvGrpSpPr>
            <p:cNvPr id="17" name="组合 16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03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57800" y="2128572"/>
            <a:ext cx="1088571" cy="1088571"/>
            <a:chOff x="2626248" y="1837504"/>
            <a:chExt cx="1088571" cy="1088571"/>
          </a:xfrm>
        </p:grpSpPr>
        <p:grpSp>
          <p:nvGrpSpPr>
            <p:cNvPr id="23" name="组合 22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1"/>
                  </a:solidFill>
                </a:rPr>
                <a:t>04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07560" y="2128572"/>
            <a:ext cx="1088571" cy="1088571"/>
            <a:chOff x="934638" y="1837504"/>
            <a:chExt cx="1088571" cy="1088571"/>
          </a:xfrm>
        </p:grpSpPr>
        <p:grpSp>
          <p:nvGrpSpPr>
            <p:cNvPr id="29" name="组合 28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05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6865" y="929507"/>
            <a:ext cx="1771864" cy="1058522"/>
            <a:chOff x="4006936" y="767212"/>
            <a:chExt cx="1771864" cy="1058522"/>
          </a:xfrm>
        </p:grpSpPr>
        <p:sp>
          <p:nvSpPr>
            <p:cNvPr id="35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6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66389" y="929507"/>
            <a:ext cx="1771864" cy="1058522"/>
            <a:chOff x="4006936" y="767212"/>
            <a:chExt cx="1771864" cy="1058522"/>
          </a:xfrm>
        </p:grpSpPr>
        <p:sp>
          <p:nvSpPr>
            <p:cNvPr id="38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9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65913" y="929507"/>
            <a:ext cx="1771864" cy="1058522"/>
            <a:chOff x="4006936" y="767212"/>
            <a:chExt cx="1771864" cy="1058522"/>
          </a:xfrm>
        </p:grpSpPr>
        <p:sp>
          <p:nvSpPr>
            <p:cNvPr id="41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2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16629" y="3469407"/>
            <a:ext cx="1771864" cy="1058522"/>
            <a:chOff x="4006936" y="767212"/>
            <a:chExt cx="1771864" cy="1058522"/>
          </a:xfrm>
        </p:grpSpPr>
        <p:sp>
          <p:nvSpPr>
            <p:cNvPr id="44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5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16153" y="3469407"/>
            <a:ext cx="1771864" cy="1058522"/>
            <a:chOff x="4006936" y="767212"/>
            <a:chExt cx="1771864" cy="1058522"/>
          </a:xfrm>
        </p:grpSpPr>
        <p:sp>
          <p:nvSpPr>
            <p:cNvPr id="47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8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1019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298</Words>
  <Application>Microsoft Office PowerPoint</Application>
  <PresentationFormat>全屏显示(16:9)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Calibri</vt:lpstr>
      <vt:lpstr>微软雅黑</vt:lpstr>
      <vt:lpstr>Calibri Light</vt:lpstr>
      <vt:lpstr>Meiryo</vt:lpstr>
      <vt:lpstr>Office 主题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38</cp:revision>
  <dcterms:created xsi:type="dcterms:W3CDTF">2014-10-19T03:08:07Z</dcterms:created>
  <dcterms:modified xsi:type="dcterms:W3CDTF">2017-10-17T11:49:36Z</dcterms:modified>
</cp:coreProperties>
</file>