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705B7-103A-4261-9A31-954C8C910F76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C5AD6-569C-4E28-9E80-21C06B4ED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69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292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6/9/2015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0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672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2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289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65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20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190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1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6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26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440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6/9/2015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413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254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BENCHMARKING -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7600" y="1033046"/>
            <a:ext cx="182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Example Text</a:t>
            </a:r>
            <a:endParaRPr lang="en-US" sz="1600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6096000"/>
            <a:ext cx="182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Example Text</a:t>
            </a:r>
            <a:endParaRPr lang="en-US" sz="1600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53200" y="2314575"/>
            <a:ext cx="13430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Example</a:t>
            </a:r>
          </a:p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Text</a:t>
            </a:r>
            <a:endParaRPr lang="en-US" sz="1600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53200" y="4638675"/>
            <a:ext cx="13430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Example</a:t>
            </a:r>
          </a:p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Text</a:t>
            </a:r>
            <a:endParaRPr lang="en-US" sz="1600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62076" y="2314575"/>
            <a:ext cx="1304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Example</a:t>
            </a:r>
          </a:p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Text</a:t>
            </a:r>
            <a:endParaRPr lang="en-US" sz="1600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62076" y="4638675"/>
            <a:ext cx="13049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Example</a:t>
            </a:r>
          </a:p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cs typeface="Arial" pitchFamily="34" charset="0"/>
              </a:rPr>
              <a:t>Text</a:t>
            </a:r>
            <a:endParaRPr lang="en-US" sz="1600" dirty="0">
              <a:solidFill>
                <a:schemeClr val="tx1">
                  <a:lumMod val="50000"/>
                </a:schemeClr>
              </a:solidFill>
              <a:cs typeface="Arial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589213" y="1428810"/>
            <a:ext cx="4006849" cy="4648238"/>
            <a:chOff x="2589213" y="1428810"/>
            <a:chExt cx="4006849" cy="4648238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590800" y="1447800"/>
              <a:ext cx="4005262" cy="4629248"/>
            </a:xfrm>
            <a:custGeom>
              <a:avLst/>
              <a:gdLst/>
              <a:ahLst/>
              <a:cxnLst>
                <a:cxn ang="0">
                  <a:pos x="1977" y="1713"/>
                </a:cxn>
                <a:cxn ang="0">
                  <a:pos x="987" y="2285"/>
                </a:cxn>
                <a:cxn ang="0">
                  <a:pos x="0" y="1713"/>
                </a:cxn>
                <a:cxn ang="0">
                  <a:pos x="0" y="572"/>
                </a:cxn>
                <a:cxn ang="0">
                  <a:pos x="987" y="0"/>
                </a:cxn>
                <a:cxn ang="0">
                  <a:pos x="1977" y="572"/>
                </a:cxn>
                <a:cxn ang="0">
                  <a:pos x="1977" y="1713"/>
                </a:cxn>
              </a:cxnLst>
              <a:rect l="0" t="0" r="r" b="b"/>
              <a:pathLst>
                <a:path w="1977" h="2285">
                  <a:moveTo>
                    <a:pt x="1977" y="1713"/>
                  </a:moveTo>
                  <a:lnTo>
                    <a:pt x="987" y="2285"/>
                  </a:lnTo>
                  <a:lnTo>
                    <a:pt x="0" y="1713"/>
                  </a:lnTo>
                  <a:lnTo>
                    <a:pt x="0" y="572"/>
                  </a:lnTo>
                  <a:lnTo>
                    <a:pt x="987" y="0"/>
                  </a:lnTo>
                  <a:lnTo>
                    <a:pt x="1977" y="572"/>
                  </a:lnTo>
                  <a:lnTo>
                    <a:pt x="1977" y="17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5400000">
              <a:off x="2275711" y="3742561"/>
              <a:ext cx="4629090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 flipV="1">
              <a:off x="2589213" y="2619374"/>
              <a:ext cx="3992563" cy="22955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0800000">
              <a:off x="2590801" y="2619375"/>
              <a:ext cx="3990977" cy="229552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3112636" y="2038350"/>
              <a:ext cx="2983364" cy="3448148"/>
            </a:xfrm>
            <a:custGeom>
              <a:avLst/>
              <a:gdLst/>
              <a:ahLst/>
              <a:cxnLst>
                <a:cxn ang="0">
                  <a:pos x="1977" y="1713"/>
                </a:cxn>
                <a:cxn ang="0">
                  <a:pos x="987" y="2285"/>
                </a:cxn>
                <a:cxn ang="0">
                  <a:pos x="0" y="1713"/>
                </a:cxn>
                <a:cxn ang="0">
                  <a:pos x="0" y="572"/>
                </a:cxn>
                <a:cxn ang="0">
                  <a:pos x="987" y="0"/>
                </a:cxn>
                <a:cxn ang="0">
                  <a:pos x="1977" y="572"/>
                </a:cxn>
                <a:cxn ang="0">
                  <a:pos x="1977" y="1713"/>
                </a:cxn>
              </a:cxnLst>
              <a:rect l="0" t="0" r="r" b="b"/>
              <a:pathLst>
                <a:path w="1977" h="2285">
                  <a:moveTo>
                    <a:pt x="1977" y="1713"/>
                  </a:moveTo>
                  <a:lnTo>
                    <a:pt x="987" y="2285"/>
                  </a:lnTo>
                  <a:lnTo>
                    <a:pt x="0" y="1713"/>
                  </a:lnTo>
                  <a:lnTo>
                    <a:pt x="0" y="572"/>
                  </a:lnTo>
                  <a:lnTo>
                    <a:pt x="987" y="0"/>
                  </a:lnTo>
                  <a:lnTo>
                    <a:pt x="1977" y="572"/>
                  </a:lnTo>
                  <a:lnTo>
                    <a:pt x="1977" y="1713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3586766" y="2581275"/>
              <a:ext cx="2016054" cy="2330140"/>
            </a:xfrm>
            <a:custGeom>
              <a:avLst/>
              <a:gdLst/>
              <a:ahLst/>
              <a:cxnLst>
                <a:cxn ang="0">
                  <a:pos x="1977" y="1713"/>
                </a:cxn>
                <a:cxn ang="0">
                  <a:pos x="987" y="2285"/>
                </a:cxn>
                <a:cxn ang="0">
                  <a:pos x="0" y="1713"/>
                </a:cxn>
                <a:cxn ang="0">
                  <a:pos x="0" y="572"/>
                </a:cxn>
                <a:cxn ang="0">
                  <a:pos x="987" y="0"/>
                </a:cxn>
                <a:cxn ang="0">
                  <a:pos x="1977" y="572"/>
                </a:cxn>
                <a:cxn ang="0">
                  <a:pos x="1977" y="1713"/>
                </a:cxn>
              </a:cxnLst>
              <a:rect l="0" t="0" r="r" b="b"/>
              <a:pathLst>
                <a:path w="1977" h="2285">
                  <a:moveTo>
                    <a:pt x="1977" y="1713"/>
                  </a:moveTo>
                  <a:lnTo>
                    <a:pt x="987" y="2285"/>
                  </a:lnTo>
                  <a:lnTo>
                    <a:pt x="0" y="1713"/>
                  </a:lnTo>
                  <a:lnTo>
                    <a:pt x="0" y="572"/>
                  </a:lnTo>
                  <a:lnTo>
                    <a:pt x="987" y="0"/>
                  </a:lnTo>
                  <a:lnTo>
                    <a:pt x="1977" y="572"/>
                  </a:lnTo>
                  <a:lnTo>
                    <a:pt x="1977" y="1713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046148" y="3124200"/>
              <a:ext cx="1093050" cy="1263340"/>
            </a:xfrm>
            <a:custGeom>
              <a:avLst/>
              <a:gdLst/>
              <a:ahLst/>
              <a:cxnLst>
                <a:cxn ang="0">
                  <a:pos x="1977" y="1713"/>
                </a:cxn>
                <a:cxn ang="0">
                  <a:pos x="987" y="2285"/>
                </a:cxn>
                <a:cxn ang="0">
                  <a:pos x="0" y="1713"/>
                </a:cxn>
                <a:cxn ang="0">
                  <a:pos x="0" y="572"/>
                </a:cxn>
                <a:cxn ang="0">
                  <a:pos x="987" y="0"/>
                </a:cxn>
                <a:cxn ang="0">
                  <a:pos x="1977" y="572"/>
                </a:cxn>
                <a:cxn ang="0">
                  <a:pos x="1977" y="1713"/>
                </a:cxn>
              </a:cxnLst>
              <a:rect l="0" t="0" r="r" b="b"/>
              <a:pathLst>
                <a:path w="1977" h="2285">
                  <a:moveTo>
                    <a:pt x="1977" y="1713"/>
                  </a:moveTo>
                  <a:lnTo>
                    <a:pt x="987" y="2285"/>
                  </a:lnTo>
                  <a:lnTo>
                    <a:pt x="0" y="1713"/>
                  </a:lnTo>
                  <a:lnTo>
                    <a:pt x="0" y="572"/>
                  </a:lnTo>
                  <a:lnTo>
                    <a:pt x="987" y="0"/>
                  </a:lnTo>
                  <a:lnTo>
                    <a:pt x="1977" y="572"/>
                  </a:lnTo>
                  <a:lnTo>
                    <a:pt x="1977" y="1713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6" name="Straight Connector 25"/>
          <p:cNvCxnSpPr/>
          <p:nvPr/>
        </p:nvCxnSpPr>
        <p:spPr>
          <a:xfrm flipV="1">
            <a:off x="2971800" y="2181600"/>
            <a:ext cx="1621800" cy="637800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588200" y="2185200"/>
            <a:ext cx="1888800" cy="481800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5306400" y="3450600"/>
            <a:ext cx="1956600" cy="387000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10800000" flipV="1">
            <a:off x="4593600" y="4614600"/>
            <a:ext cx="1504200" cy="864600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>
            <a:off x="3110400" y="4622400"/>
            <a:ext cx="1483200" cy="856800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V="1">
            <a:off x="2142000" y="3654000"/>
            <a:ext cx="1800000" cy="136800"/>
          </a:xfrm>
          <a:prstGeom prst="line">
            <a:avLst/>
          </a:prstGeom>
          <a:ln w="381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589800" y="2592000"/>
            <a:ext cx="996600" cy="592800"/>
          </a:xfrm>
          <a:prstGeom prst="line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584600" y="2591400"/>
            <a:ext cx="1225800" cy="468600"/>
          </a:xfrm>
          <a:prstGeom prst="line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 flipH="1" flipV="1">
            <a:off x="5067900" y="3592500"/>
            <a:ext cx="1268400" cy="215400"/>
          </a:xfrm>
          <a:prstGeom prst="line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4593600" y="4343400"/>
            <a:ext cx="998400" cy="869400"/>
          </a:xfrm>
          <a:prstGeom prst="line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352800" y="4495800"/>
            <a:ext cx="1239600" cy="718800"/>
          </a:xfrm>
          <a:prstGeom prst="line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 flipH="1" flipV="1">
            <a:off x="2812500" y="3724500"/>
            <a:ext cx="1315200" cy="231000"/>
          </a:xfrm>
          <a:prstGeom prst="line">
            <a:avLst/>
          </a:prstGeom>
          <a:ln w="38100">
            <a:solidFill>
              <a:schemeClr val="accent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8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0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4559145</TotalTime>
  <Words>82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Scrum Process</vt:lpstr>
      <vt:lpstr>Office Theme</vt:lpstr>
      <vt:lpstr>PowerPoint 演示文稿</vt:lpstr>
      <vt:lpstr>PowerPoint 演示文稿</vt:lpstr>
    </vt:vector>
  </TitlesOfParts>
  <Company>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CT-雷达</dc:subject>
  <dc:creator>PPTfans.cn</dc:creator>
  <cp:keywords>TZ-手动增减;XG-细微;KJ-平面;DH-静态;XJ-二级</cp:keywords>
  <dc:description>PPT设计教程网</dc:description>
  <cp:lastModifiedBy>Administrator</cp:lastModifiedBy>
  <cp:revision>2</cp:revision>
  <dcterms:created xsi:type="dcterms:W3CDTF">2010-07-23T09:33:49Z</dcterms:created>
  <dcterms:modified xsi:type="dcterms:W3CDTF">2015-06-09T08:50:48Z</dcterms:modified>
  <cp:category>UDi-数据图表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