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6" r:id="rId2"/>
  </p:sldMasterIdLst>
  <p:notesMasterIdLst>
    <p:notesMasterId r:id="rId5"/>
  </p:notesMasterIdLst>
  <p:sldIdLst>
    <p:sldId id="286" r:id="rId3"/>
    <p:sldId id="28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4" autoAdjust="0"/>
    <p:restoredTop sz="94710" autoAdjust="0"/>
  </p:normalViewPr>
  <p:slideViewPr>
    <p:cSldViewPr snapToGrid="0">
      <p:cViewPr varScale="1">
        <p:scale>
          <a:sx n="88" d="100"/>
          <a:sy n="88" d="100"/>
        </p:scale>
        <p:origin x="16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4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947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 lIns="0" rIns="0"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52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240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099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8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579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496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83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94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32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479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887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887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887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2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63ACA3-A7EA-4319-88A3-CC2AF818A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6B30E8-08ED-40ED-8474-2EE2671513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îşļiḋé">
              <a:extLst>
                <a:ext uri="{FF2B5EF4-FFF2-40B4-BE49-F238E27FC236}">
                  <a16:creationId xmlns:a16="http://schemas.microsoft.com/office/drawing/2014/main" xmlns="" id="{AD6C6CD5-E24B-433B-8AC3-80CB039FE448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íṣlïde">
                <a:extLst>
                  <a:ext uri="{FF2B5EF4-FFF2-40B4-BE49-F238E27FC236}">
                    <a16:creationId xmlns:a16="http://schemas.microsoft.com/office/drawing/2014/main" xmlns="" id="{2B339DC8-A718-4092-BC88-C3F9708D5F94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1íḑe">
                <a:extLst>
                  <a:ext uri="{FF2B5EF4-FFF2-40B4-BE49-F238E27FC236}">
                    <a16:creationId xmlns:a16="http://schemas.microsoft.com/office/drawing/2014/main" xmlns="" id="{EDCC40F8-0ACD-4579-97A4-FD7363CAC58B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ŝļiḍè">
                <a:extLst>
                  <a:ext uri="{FF2B5EF4-FFF2-40B4-BE49-F238E27FC236}">
                    <a16:creationId xmlns:a16="http://schemas.microsoft.com/office/drawing/2014/main" xmlns="" id="{3F8C9E47-C7BB-41F7-BC66-B20F008E059C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ľïďe">
                <a:extLst>
                  <a:ext uri="{FF2B5EF4-FFF2-40B4-BE49-F238E27FC236}">
                    <a16:creationId xmlns:a16="http://schemas.microsoft.com/office/drawing/2014/main" xmlns="" id="{33802DC2-BDAF-453D-892A-F6B7EAC0D41C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ļïḍè">
                <a:extLst>
                  <a:ext uri="{FF2B5EF4-FFF2-40B4-BE49-F238E27FC236}">
                    <a16:creationId xmlns:a16="http://schemas.microsoft.com/office/drawing/2014/main" xmlns="" id="{D3156CD8-BF0C-4152-8B03-C900F65118B0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1idé">
                <a:extLst>
                  <a:ext uri="{FF2B5EF4-FFF2-40B4-BE49-F238E27FC236}">
                    <a16:creationId xmlns:a16="http://schemas.microsoft.com/office/drawing/2014/main" xmlns="" id="{8C891802-1769-4CF1-A789-195142F4A610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ṥḷîḓe">
                <a:extLst>
                  <a:ext uri="{FF2B5EF4-FFF2-40B4-BE49-F238E27FC236}">
                    <a16:creationId xmlns:a16="http://schemas.microsoft.com/office/drawing/2014/main" xmlns="" id="{8AF8C647-2F5B-48D5-90B6-18D10FAA5324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ïṥ1iḑé">
                <a:extLst>
                  <a:ext uri="{FF2B5EF4-FFF2-40B4-BE49-F238E27FC236}">
                    <a16:creationId xmlns:a16="http://schemas.microsoft.com/office/drawing/2014/main" xmlns="" id="{2A351F0A-8EDC-4D22-925B-3E87D1B0CFE4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îṡḷïḑe">
                <a:extLst>
                  <a:ext uri="{FF2B5EF4-FFF2-40B4-BE49-F238E27FC236}">
                    <a16:creationId xmlns:a16="http://schemas.microsoft.com/office/drawing/2014/main" xmlns="" id="{8BC902D8-307A-4649-8C45-7F2FD6F761E6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ḷiďé">
                <a:extLst>
                  <a:ext uri="{FF2B5EF4-FFF2-40B4-BE49-F238E27FC236}">
                    <a16:creationId xmlns:a16="http://schemas.microsoft.com/office/drawing/2014/main" xmlns="" id="{050D7761-AE8F-4119-9CCF-44155CB117D4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ṩļïdê">
                <a:extLst>
                  <a:ext uri="{FF2B5EF4-FFF2-40B4-BE49-F238E27FC236}">
                    <a16:creationId xmlns:a16="http://schemas.microsoft.com/office/drawing/2014/main" xmlns="" id="{99DCD5CC-D12D-4A85-82C2-A3C5BC2F9FB2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iSļiḓê">
                <a:extLst>
                  <a:ext uri="{FF2B5EF4-FFF2-40B4-BE49-F238E27FC236}">
                    <a16:creationId xmlns:a16="http://schemas.microsoft.com/office/drawing/2014/main" xmlns="" id="{138DB180-5F82-4313-8C84-5181DF424CE3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i$ḻïḑê">
              <a:extLst>
                <a:ext uri="{FF2B5EF4-FFF2-40B4-BE49-F238E27FC236}">
                  <a16:creationId xmlns:a16="http://schemas.microsoft.com/office/drawing/2014/main" xmlns="" id="{3693CC7F-3309-431F-BACD-4D216D6D7008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íṧľíď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Sḻïḋe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ṣ1idé">
              <a:extLst>
                <a:ext uri="{FF2B5EF4-FFF2-40B4-BE49-F238E27FC236}">
                  <a16:creationId xmlns:a16="http://schemas.microsoft.com/office/drawing/2014/main" xmlns="" id="{8A9D3FFD-8DB2-4FB1-86AC-8F8AFB5254F9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îṥliḍ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$ḷíďè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íṣlíḍê">
              <a:extLst>
                <a:ext uri="{FF2B5EF4-FFF2-40B4-BE49-F238E27FC236}">
                  <a16:creationId xmlns:a16="http://schemas.microsoft.com/office/drawing/2014/main" xmlns="" id="{C9AAC045-1EED-4767-A82B-8D03520866A5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î$ľíd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ṥļïḋê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iṥḻïḑe">
              <a:extLst>
                <a:ext uri="{FF2B5EF4-FFF2-40B4-BE49-F238E27FC236}">
                  <a16:creationId xmlns:a16="http://schemas.microsoft.com/office/drawing/2014/main" xmlns="" id="{C18F94FA-9DE7-4CBD-A96F-EA696D1AF568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îṩľíḋ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ŝ1íḋé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071D872-69E9-4CE1-BAF3-7A4F4D71DC3F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028046D-EDB6-4BA8-A470-606CB8047062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직사각형 45">
            <a:extLst/>
          </p:cNvPr>
          <p:cNvSpPr/>
          <p:nvPr/>
        </p:nvSpPr>
        <p:spPr>
          <a:xfrm>
            <a:off x="695324" y="1028700"/>
            <a:ext cx="10825163" cy="8767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695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0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1a5cd26e-eda9-49bf-ab5c-fd0a83db0c79&quot;,&quot;Name&quot;:&quot;iSlide&quot;,&quot;HeaderHeight&quot;:15.0,&quot;FooterHeight&quot;:9.0,&quot;SideMargin&quot;:5.5,&quot;TopMargin&quot;:0.0,&quot;BottomMargin&quot;:0.0,&quot;IntervalMargin&quot;:1.4}"/>
  <p:tag name="ISLIDE.THEME" val="e4cd0dee-fdc6-4433-ad92-05d7d808ca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48</TotalTime>
  <Words>131</Words>
  <Application>Microsoft Office PowerPoint</Application>
  <PresentationFormat>宽屏</PresentationFormat>
  <Paragraphs>26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主题5</vt:lpstr>
      <vt:lpstr>Office Theme</vt:lpstr>
      <vt:lpstr>Click to edit Master title style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edit Master title style</dc:title>
  <dc:creator>优品PPT</dc:creator>
  <cp:keywords/>
  <dc:description>http://www.ypppt.com/</dc:description>
  <cp:lastModifiedBy>优品PPT</cp:lastModifiedBy>
  <cp:revision>10</cp:revision>
  <cp:lastPrinted>2018-04-24T16:00:00Z</cp:lastPrinted>
  <dcterms:created xsi:type="dcterms:W3CDTF">2018-04-24T16:00:00Z</dcterms:created>
  <dcterms:modified xsi:type="dcterms:W3CDTF">2018-09-05T03:23:09Z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e4cd0dee-fdc6-4433-ad92-05d7d808ca1b</vt:lpwstr>
  </property>
</Properties>
</file>