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31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214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22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05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17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569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97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664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446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32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52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579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85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00295" y="2276872"/>
            <a:ext cx="1826704" cy="890466"/>
            <a:chOff x="1065" y="597"/>
            <a:chExt cx="684" cy="520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552" y="597"/>
              <a:ext cx="197" cy="515"/>
            </a:xfrm>
            <a:custGeom>
              <a:avLst/>
              <a:gdLst>
                <a:gd name="T0" fmla="*/ 0 w 197"/>
                <a:gd name="T1" fmla="*/ 514 h 515"/>
                <a:gd name="T2" fmla="*/ 59 w 197"/>
                <a:gd name="T3" fmla="*/ 226 h 515"/>
                <a:gd name="T4" fmla="*/ 104 w 197"/>
                <a:gd name="T5" fmla="*/ 257 h 515"/>
                <a:gd name="T6" fmla="*/ 196 w 197"/>
                <a:gd name="T7" fmla="*/ 0 h 515"/>
                <a:gd name="T8" fmla="*/ 125 w 197"/>
                <a:gd name="T9" fmla="*/ 321 h 515"/>
                <a:gd name="T10" fmla="*/ 79 w 197"/>
                <a:gd name="T11" fmla="*/ 280 h 515"/>
                <a:gd name="T12" fmla="*/ 0 w 197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15">
                  <a:moveTo>
                    <a:pt x="0" y="514"/>
                  </a:moveTo>
                  <a:lnTo>
                    <a:pt x="59" y="226"/>
                  </a:lnTo>
                  <a:lnTo>
                    <a:pt x="104" y="257"/>
                  </a:lnTo>
                  <a:lnTo>
                    <a:pt x="196" y="0"/>
                  </a:lnTo>
                  <a:lnTo>
                    <a:pt x="125" y="321"/>
                  </a:lnTo>
                  <a:lnTo>
                    <a:pt x="79" y="280"/>
                  </a:lnTo>
                  <a:lnTo>
                    <a:pt x="0" y="514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65" y="603"/>
              <a:ext cx="307" cy="514"/>
            </a:xfrm>
            <a:custGeom>
              <a:avLst/>
              <a:gdLst>
                <a:gd name="T0" fmla="*/ 306 w 307"/>
                <a:gd name="T1" fmla="*/ 513 h 514"/>
                <a:gd name="T2" fmla="*/ 216 w 307"/>
                <a:gd name="T3" fmla="*/ 242 h 514"/>
                <a:gd name="T4" fmla="*/ 194 w 307"/>
                <a:gd name="T5" fmla="*/ 303 h 514"/>
                <a:gd name="T6" fmla="*/ 119 w 307"/>
                <a:gd name="T7" fmla="*/ 138 h 514"/>
                <a:gd name="T8" fmla="*/ 101 w 307"/>
                <a:gd name="T9" fmla="*/ 199 h 514"/>
                <a:gd name="T10" fmla="*/ 0 w 307"/>
                <a:gd name="T11" fmla="*/ 0 h 514"/>
                <a:gd name="T12" fmla="*/ 101 w 307"/>
                <a:gd name="T13" fmla="*/ 268 h 514"/>
                <a:gd name="T14" fmla="*/ 119 w 307"/>
                <a:gd name="T15" fmla="*/ 188 h 514"/>
                <a:gd name="T16" fmla="*/ 190 w 307"/>
                <a:gd name="T17" fmla="*/ 365 h 514"/>
                <a:gd name="T18" fmla="*/ 213 w 307"/>
                <a:gd name="T19" fmla="*/ 299 h 514"/>
                <a:gd name="T20" fmla="*/ 306 w 307"/>
                <a:gd name="T21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514">
                  <a:moveTo>
                    <a:pt x="306" y="513"/>
                  </a:moveTo>
                  <a:lnTo>
                    <a:pt x="216" y="242"/>
                  </a:lnTo>
                  <a:lnTo>
                    <a:pt x="194" y="303"/>
                  </a:lnTo>
                  <a:lnTo>
                    <a:pt x="119" y="138"/>
                  </a:lnTo>
                  <a:lnTo>
                    <a:pt x="101" y="199"/>
                  </a:lnTo>
                  <a:lnTo>
                    <a:pt x="0" y="0"/>
                  </a:lnTo>
                  <a:lnTo>
                    <a:pt x="101" y="268"/>
                  </a:lnTo>
                  <a:lnTo>
                    <a:pt x="119" y="188"/>
                  </a:lnTo>
                  <a:lnTo>
                    <a:pt x="190" y="365"/>
                  </a:lnTo>
                  <a:lnTo>
                    <a:pt x="213" y="299"/>
                  </a:lnTo>
                  <a:lnTo>
                    <a:pt x="306" y="513"/>
                  </a:lnTo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3500295" y="4117739"/>
            <a:ext cx="1826704" cy="991500"/>
            <a:chOff x="1065" y="1672"/>
            <a:chExt cx="684" cy="579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583" y="1672"/>
              <a:ext cx="166" cy="579"/>
            </a:xfrm>
            <a:custGeom>
              <a:avLst/>
              <a:gdLst>
                <a:gd name="T0" fmla="*/ 165 w 166"/>
                <a:gd name="T1" fmla="*/ 578 h 579"/>
                <a:gd name="T2" fmla="*/ 146 w 166"/>
                <a:gd name="T3" fmla="*/ 290 h 579"/>
                <a:gd name="T4" fmla="*/ 111 w 166"/>
                <a:gd name="T5" fmla="*/ 346 h 579"/>
                <a:gd name="T6" fmla="*/ 80 w 166"/>
                <a:gd name="T7" fmla="*/ 165 h 579"/>
                <a:gd name="T8" fmla="*/ 48 w 166"/>
                <a:gd name="T9" fmla="*/ 219 h 579"/>
                <a:gd name="T10" fmla="*/ 0 w 166"/>
                <a:gd name="T11" fmla="*/ 0 h 579"/>
                <a:gd name="T12" fmla="*/ 30 w 166"/>
                <a:gd name="T13" fmla="*/ 285 h 579"/>
                <a:gd name="T14" fmla="*/ 67 w 166"/>
                <a:gd name="T15" fmla="*/ 212 h 579"/>
                <a:gd name="T16" fmla="*/ 91 w 166"/>
                <a:gd name="T17" fmla="*/ 402 h 579"/>
                <a:gd name="T18" fmla="*/ 129 w 166"/>
                <a:gd name="T19" fmla="*/ 346 h 579"/>
                <a:gd name="T20" fmla="*/ 165 w 166"/>
                <a:gd name="T21" fmla="*/ 57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579">
                  <a:moveTo>
                    <a:pt x="165" y="578"/>
                  </a:moveTo>
                  <a:lnTo>
                    <a:pt x="146" y="290"/>
                  </a:lnTo>
                  <a:lnTo>
                    <a:pt x="111" y="346"/>
                  </a:lnTo>
                  <a:lnTo>
                    <a:pt x="80" y="165"/>
                  </a:lnTo>
                  <a:lnTo>
                    <a:pt x="48" y="219"/>
                  </a:lnTo>
                  <a:lnTo>
                    <a:pt x="0" y="0"/>
                  </a:lnTo>
                  <a:lnTo>
                    <a:pt x="30" y="285"/>
                  </a:lnTo>
                  <a:lnTo>
                    <a:pt x="67" y="212"/>
                  </a:lnTo>
                  <a:lnTo>
                    <a:pt x="91" y="402"/>
                  </a:lnTo>
                  <a:lnTo>
                    <a:pt x="129" y="346"/>
                  </a:lnTo>
                  <a:lnTo>
                    <a:pt x="165" y="578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65" y="1696"/>
              <a:ext cx="196" cy="515"/>
            </a:xfrm>
            <a:custGeom>
              <a:avLst/>
              <a:gdLst>
                <a:gd name="T0" fmla="*/ 0 w 196"/>
                <a:gd name="T1" fmla="*/ 514 h 515"/>
                <a:gd name="T2" fmla="*/ 58 w 196"/>
                <a:gd name="T3" fmla="*/ 226 h 515"/>
                <a:gd name="T4" fmla="*/ 103 w 196"/>
                <a:gd name="T5" fmla="*/ 256 h 515"/>
                <a:gd name="T6" fmla="*/ 195 w 196"/>
                <a:gd name="T7" fmla="*/ 0 h 515"/>
                <a:gd name="T8" fmla="*/ 124 w 196"/>
                <a:gd name="T9" fmla="*/ 320 h 515"/>
                <a:gd name="T10" fmla="*/ 78 w 196"/>
                <a:gd name="T11" fmla="*/ 279 h 515"/>
                <a:gd name="T12" fmla="*/ 0 w 196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515">
                  <a:moveTo>
                    <a:pt x="0" y="514"/>
                  </a:moveTo>
                  <a:lnTo>
                    <a:pt x="58" y="226"/>
                  </a:lnTo>
                  <a:lnTo>
                    <a:pt x="103" y="256"/>
                  </a:lnTo>
                  <a:lnTo>
                    <a:pt x="195" y="0"/>
                  </a:lnTo>
                  <a:lnTo>
                    <a:pt x="124" y="320"/>
                  </a:lnTo>
                  <a:lnTo>
                    <a:pt x="78" y="279"/>
                  </a:lnTo>
                  <a:lnTo>
                    <a:pt x="0" y="514"/>
                  </a:lnTo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>
            <a:off x="2047478" y="2929310"/>
            <a:ext cx="2523737" cy="1431595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单击此处添加标题</a:t>
            </a: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568543" y="2929310"/>
            <a:ext cx="2523737" cy="1431595"/>
          </a:xfrm>
          <a:custGeom>
            <a:avLst/>
            <a:gdLst>
              <a:gd name="T0" fmla="*/ 454 w 945"/>
              <a:gd name="T1" fmla="*/ 0 h 836"/>
              <a:gd name="T2" fmla="*/ 454 w 945"/>
              <a:gd name="T3" fmla="*/ 75 h 836"/>
              <a:gd name="T4" fmla="*/ 944 w 945"/>
              <a:gd name="T5" fmla="*/ 75 h 836"/>
              <a:gd name="T6" fmla="*/ 944 w 945"/>
              <a:gd name="T7" fmla="*/ 760 h 836"/>
              <a:gd name="T8" fmla="*/ 454 w 945"/>
              <a:gd name="T9" fmla="*/ 760 h 836"/>
              <a:gd name="T10" fmla="*/ 454 w 945"/>
              <a:gd name="T11" fmla="*/ 835 h 836"/>
              <a:gd name="T12" fmla="*/ 0 w 945"/>
              <a:gd name="T13" fmla="*/ 418 h 836"/>
              <a:gd name="T14" fmla="*/ 454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54" y="0"/>
                </a:moveTo>
                <a:lnTo>
                  <a:pt x="454" y="75"/>
                </a:lnTo>
                <a:lnTo>
                  <a:pt x="944" y="75"/>
                </a:lnTo>
                <a:lnTo>
                  <a:pt x="944" y="760"/>
                </a:lnTo>
                <a:lnTo>
                  <a:pt x="454" y="760"/>
                </a:lnTo>
                <a:lnTo>
                  <a:pt x="454" y="835"/>
                </a:lnTo>
                <a:lnTo>
                  <a:pt x="0" y="418"/>
                </a:lnTo>
                <a:lnTo>
                  <a:pt x="454" y="0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02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2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90</Words>
  <Application>Microsoft Office PowerPoint</Application>
  <PresentationFormat>全屏显示(4:3)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Impact</vt:lpstr>
      <vt:lpstr>模板从 www.52ppt.com 下载</vt:lpstr>
      <vt:lpstr>Office Theme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21</cp:revision>
  <dcterms:created xsi:type="dcterms:W3CDTF">2012-09-05T06:51:19Z</dcterms:created>
  <dcterms:modified xsi:type="dcterms:W3CDTF">2015-06-10T06:23:24Z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A20120121116C72</vt:lpwstr>
  </property>
  <property fmtid="{D5CDD505-2E9C-101B-9397-08002B2CF9AE}" pid="3" name="标题">
    <vt:lpwstr>对冲冲突箭头</vt:lpwstr>
  </property>
  <property fmtid="{D5CDD505-2E9C-101B-9397-08002B2CF9AE}" pid="4" name="使用说明">
    <vt:lpwstr>用于表达聚合到一个中心点的观点或概念。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其他关系 2 对立 汇聚 集合 聚合 摩擦 对冲 冲突 激烈 其他 V1 V2</vt:lpwstr>
  </property>
  <property fmtid="{D5CDD505-2E9C-101B-9397-08002B2CF9AE}" pid="9" name="模板缩略图">
    <vt:lpwstr>A20120121116C72.png</vt:lpwstr>
  </property>
  <property fmtid="{D5CDD505-2E9C-101B-9397-08002B2CF9AE}" pid="10" name="显示VIP等级">
    <vt:lpwstr>1</vt:lpwstr>
  </property>
  <property fmtid="{D5CDD505-2E9C-101B-9397-08002B2CF9AE}" pid="11" name="附件ID">
    <vt:lpwstr>A20120121116C7201</vt:lpwstr>
  </property>
  <property fmtid="{D5CDD505-2E9C-101B-9397-08002B2CF9AE}" pid="12" name="附件标题">
    <vt:lpwstr>A20120121116C7201</vt:lpwstr>
  </property>
  <property fmtid="{D5CDD505-2E9C-101B-9397-08002B2CF9AE}" pid="13" name="缩略图标题">
    <vt:lpwstr>对冲冲突箭头</vt:lpwstr>
  </property>
  <property fmtid="{D5CDD505-2E9C-101B-9397-08002B2CF9AE}" pid="14" name="附件路径">
    <vt:lpwstr>A20120121116C7201.pptx</vt:lpwstr>
  </property>
  <property fmtid="{D5CDD505-2E9C-101B-9397-08002B2CF9AE}" pid="15" name="附件缩略图">
    <vt:lpwstr>A20120121116C7201.png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