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161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C31AAE-D673-4A64-88D9-D748FB58FFAA}" type="datetimeFigureOut">
              <a:rPr lang="zh-CN" altLang="en-US" smtClean="0"/>
              <a:t>2015/6/13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E2204C-BB6E-47DC-860C-92B0AD0ED2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397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83201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303ABE2-09C0-4B5C-8069-886D146DCB04}" type="datetimeFigureOut">
              <a:rPr lang="zh-CN" altLang="en-US" smtClean="0"/>
              <a:t>2015/6/13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42474CA-E47C-46FF-8501-77DDE195A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2998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265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8696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5071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0495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772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4826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9731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49708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9747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909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3726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8108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971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3"/>
          <p:cNvSpPr txBox="1">
            <a:spLocks noGrp="1"/>
          </p:cNvSpPr>
          <p:nvPr/>
        </p:nvSpPr>
        <p:spPr bwMode="auto">
          <a:xfrm>
            <a:off x="7046913" y="638175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Arial" charset="0"/>
                <a:ea typeface="黑体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charset="0"/>
                <a:ea typeface="黑体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charset="0"/>
                <a:ea typeface="黑体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charset="0"/>
                <a:ea typeface="黑体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 sz="1800" b="0">
                <a:ea typeface="宋体" charset="-122"/>
              </a:rPr>
              <a:t>   </a:t>
            </a:r>
          </a:p>
          <a:p>
            <a:pPr eaLnBrk="1" hangingPunct="1"/>
            <a:r>
              <a:rPr lang="en-US" altLang="zh-CN" sz="1800" b="0">
                <a:ea typeface="宋体" charset="-122"/>
              </a:rPr>
              <a:t>   </a:t>
            </a:r>
          </a:p>
        </p:txBody>
      </p:sp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609600" y="4244975"/>
            <a:ext cx="811213" cy="1898650"/>
            <a:chOff x="206" y="2991"/>
            <a:chExt cx="679" cy="1215"/>
          </a:xfrm>
        </p:grpSpPr>
        <p:sp>
          <p:nvSpPr>
            <p:cNvPr id="4" name="Freeform 5"/>
            <p:cNvSpPr>
              <a:spLocks/>
            </p:cNvSpPr>
            <p:nvPr/>
          </p:nvSpPr>
          <p:spPr bwMode="gray">
            <a:xfrm>
              <a:off x="267" y="4115"/>
              <a:ext cx="557" cy="91"/>
            </a:xfrm>
            <a:custGeom>
              <a:avLst/>
              <a:gdLst>
                <a:gd name="T0" fmla="*/ 0 w 1120"/>
                <a:gd name="T1" fmla="*/ 0 h 252"/>
                <a:gd name="T2" fmla="*/ 0 w 1120"/>
                <a:gd name="T3" fmla="*/ 0 h 252"/>
                <a:gd name="T4" fmla="*/ 0 w 1120"/>
                <a:gd name="T5" fmla="*/ 0 h 252"/>
                <a:gd name="T6" fmla="*/ 0 w 1120"/>
                <a:gd name="T7" fmla="*/ 0 h 252"/>
                <a:gd name="T8" fmla="*/ 0 w 1120"/>
                <a:gd name="T9" fmla="*/ 0 h 252"/>
                <a:gd name="T10" fmla="*/ 0 w 1120"/>
                <a:gd name="T11" fmla="*/ 0 h 252"/>
                <a:gd name="T12" fmla="*/ 0 w 1120"/>
                <a:gd name="T13" fmla="*/ 0 h 252"/>
                <a:gd name="T14" fmla="*/ 0 w 1120"/>
                <a:gd name="T15" fmla="*/ 0 h 252"/>
                <a:gd name="T16" fmla="*/ 0 w 1120"/>
                <a:gd name="T17" fmla="*/ 0 h 252"/>
                <a:gd name="T18" fmla="*/ 0 w 1120"/>
                <a:gd name="T19" fmla="*/ 0 h 252"/>
                <a:gd name="T20" fmla="*/ 0 w 1120"/>
                <a:gd name="T21" fmla="*/ 0 h 252"/>
                <a:gd name="T22" fmla="*/ 0 w 1120"/>
                <a:gd name="T23" fmla="*/ 0 h 252"/>
                <a:gd name="T24" fmla="*/ 0 w 1120"/>
                <a:gd name="T25" fmla="*/ 0 h 252"/>
                <a:gd name="T26" fmla="*/ 0 w 1120"/>
                <a:gd name="T27" fmla="*/ 0 h 252"/>
                <a:gd name="T28" fmla="*/ 0 w 1120"/>
                <a:gd name="T29" fmla="*/ 0 h 252"/>
                <a:gd name="T30" fmla="*/ 0 w 1120"/>
                <a:gd name="T31" fmla="*/ 0 h 252"/>
                <a:gd name="T32" fmla="*/ 0 w 1120"/>
                <a:gd name="T33" fmla="*/ 0 h 252"/>
                <a:gd name="T34" fmla="*/ 0 w 1120"/>
                <a:gd name="T35" fmla="*/ 0 h 252"/>
                <a:gd name="T36" fmla="*/ 0 w 1120"/>
                <a:gd name="T37" fmla="*/ 0 h 252"/>
                <a:gd name="T38" fmla="*/ 0 w 1120"/>
                <a:gd name="T39" fmla="*/ 0 h 252"/>
                <a:gd name="T40" fmla="*/ 0 w 1120"/>
                <a:gd name="T41" fmla="*/ 0 h 252"/>
                <a:gd name="T42" fmla="*/ 0 w 1120"/>
                <a:gd name="T43" fmla="*/ 0 h 252"/>
                <a:gd name="T44" fmla="*/ 0 w 1120"/>
                <a:gd name="T45" fmla="*/ 0 h 252"/>
                <a:gd name="T46" fmla="*/ 0 w 1120"/>
                <a:gd name="T47" fmla="*/ 0 h 252"/>
                <a:gd name="T48" fmla="*/ 0 w 1120"/>
                <a:gd name="T49" fmla="*/ 0 h 252"/>
                <a:gd name="T50" fmla="*/ 0 w 1120"/>
                <a:gd name="T51" fmla="*/ 0 h 252"/>
                <a:gd name="T52" fmla="*/ 0 w 1120"/>
                <a:gd name="T53" fmla="*/ 0 h 252"/>
                <a:gd name="T54" fmla="*/ 0 w 1120"/>
                <a:gd name="T55" fmla="*/ 0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Rectangle 6"/>
            <p:cNvSpPr>
              <a:spLocks noChangeArrowheads="1"/>
            </p:cNvSpPr>
            <p:nvPr/>
          </p:nvSpPr>
          <p:spPr bwMode="gray">
            <a:xfrm>
              <a:off x="206" y="2991"/>
              <a:ext cx="679" cy="11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50000">
                  <a:srgbClr val="EAEAEA">
                    <a:gamma/>
                    <a:shade val="86275"/>
                    <a:invGamma/>
                  </a:srgbClr>
                </a:gs>
                <a:gs pos="100000">
                  <a:srgbClr val="EAEAE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9pPr>
            </a:lstStyle>
            <a:p>
              <a:pPr algn="ctr"/>
              <a:endParaRPr lang="zh-CN" altLang="en-US" sz="1800" b="0">
                <a:ea typeface="宋体" charset="-122"/>
              </a:endParaRPr>
            </a:p>
          </p:txBody>
        </p:sp>
      </p:grpSp>
      <p:grpSp>
        <p:nvGrpSpPr>
          <p:cNvPr id="6" name="Group 25"/>
          <p:cNvGrpSpPr>
            <a:grpSpLocks/>
          </p:cNvGrpSpPr>
          <p:nvPr/>
        </p:nvGrpSpPr>
        <p:grpSpPr bwMode="auto">
          <a:xfrm>
            <a:off x="1093788" y="2797175"/>
            <a:ext cx="2236787" cy="877888"/>
            <a:chOff x="596" y="1824"/>
            <a:chExt cx="1440" cy="562"/>
          </a:xfrm>
        </p:grpSpPr>
        <p:sp>
          <p:nvSpPr>
            <p:cNvPr id="7" name="Freeform 26"/>
            <p:cNvSpPr>
              <a:spLocks/>
            </p:cNvSpPr>
            <p:nvPr/>
          </p:nvSpPr>
          <p:spPr bwMode="gray">
            <a:xfrm>
              <a:off x="681" y="2196"/>
              <a:ext cx="1270" cy="190"/>
            </a:xfrm>
            <a:custGeom>
              <a:avLst/>
              <a:gdLst>
                <a:gd name="T0" fmla="*/ 5062 w 1120"/>
                <a:gd name="T1" fmla="*/ 8 h 252"/>
                <a:gd name="T2" fmla="*/ 5040 w 1120"/>
                <a:gd name="T3" fmla="*/ 8 h 252"/>
                <a:gd name="T4" fmla="*/ 4967 w 1120"/>
                <a:gd name="T5" fmla="*/ 8 h 252"/>
                <a:gd name="T6" fmla="*/ 4855 w 1120"/>
                <a:gd name="T7" fmla="*/ 8 h 252"/>
                <a:gd name="T8" fmla="*/ 4693 w 1120"/>
                <a:gd name="T9" fmla="*/ 8 h 252"/>
                <a:gd name="T10" fmla="*/ 4485 w 1120"/>
                <a:gd name="T11" fmla="*/ 8 h 252"/>
                <a:gd name="T12" fmla="*/ 4243 w 1120"/>
                <a:gd name="T13" fmla="*/ 8 h 252"/>
                <a:gd name="T14" fmla="*/ 3959 w 1120"/>
                <a:gd name="T15" fmla="*/ 8 h 252"/>
                <a:gd name="T16" fmla="*/ 3639 w 1120"/>
                <a:gd name="T17" fmla="*/ 6 h 252"/>
                <a:gd name="T18" fmla="*/ 3301 w 1120"/>
                <a:gd name="T19" fmla="*/ 6 h 252"/>
                <a:gd name="T20" fmla="*/ 2920 w 1120"/>
                <a:gd name="T21" fmla="*/ 6 h 252"/>
                <a:gd name="T22" fmla="*/ 2507 w 1120"/>
                <a:gd name="T23" fmla="*/ 6 h 252"/>
                <a:gd name="T24" fmla="*/ 2103 w 1120"/>
                <a:gd name="T25" fmla="*/ 6 h 252"/>
                <a:gd name="T26" fmla="*/ 1732 w 1120"/>
                <a:gd name="T27" fmla="*/ 6 h 252"/>
                <a:gd name="T28" fmla="*/ 1391 w 1120"/>
                <a:gd name="T29" fmla="*/ 6 h 252"/>
                <a:gd name="T30" fmla="*/ 1076 w 1120"/>
                <a:gd name="T31" fmla="*/ 8 h 252"/>
                <a:gd name="T32" fmla="*/ 807 w 1120"/>
                <a:gd name="T33" fmla="*/ 8 h 252"/>
                <a:gd name="T34" fmla="*/ 570 w 1120"/>
                <a:gd name="T35" fmla="*/ 8 h 252"/>
                <a:gd name="T36" fmla="*/ 367 w 1120"/>
                <a:gd name="T37" fmla="*/ 8 h 252"/>
                <a:gd name="T38" fmla="*/ 209 w 1120"/>
                <a:gd name="T39" fmla="*/ 8 h 252"/>
                <a:gd name="T40" fmla="*/ 88 w 1120"/>
                <a:gd name="T41" fmla="*/ 8 h 252"/>
                <a:gd name="T42" fmla="*/ 26 w 1120"/>
                <a:gd name="T43" fmla="*/ 8 h 252"/>
                <a:gd name="T44" fmla="*/ 0 w 1120"/>
                <a:gd name="T45" fmla="*/ 8 h 252"/>
                <a:gd name="T46" fmla="*/ 0 w 1120"/>
                <a:gd name="T47" fmla="*/ 2 h 252"/>
                <a:gd name="T48" fmla="*/ 2528 w 1120"/>
                <a:gd name="T49" fmla="*/ 0 h 252"/>
                <a:gd name="T50" fmla="*/ 5062 w 1120"/>
                <a:gd name="T51" fmla="*/ 2 h 252"/>
                <a:gd name="T52" fmla="*/ 5062 w 1120"/>
                <a:gd name="T53" fmla="*/ 8 h 252"/>
                <a:gd name="T54" fmla="*/ 5062 w 1120"/>
                <a:gd name="T55" fmla="*/ 8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Rectangle 27"/>
            <p:cNvSpPr>
              <a:spLocks noChangeArrowheads="1"/>
            </p:cNvSpPr>
            <p:nvPr/>
          </p:nvSpPr>
          <p:spPr bwMode="gray">
            <a:xfrm>
              <a:off x="596" y="1824"/>
              <a:ext cx="1440" cy="480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tint val="7372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tint val="73725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9pPr>
            </a:lstStyle>
            <a:p>
              <a:pPr algn="ctr"/>
              <a:endParaRPr lang="en-US" altLang="zh-CN" sz="18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endParaRPr>
            </a:p>
          </p:txBody>
        </p:sp>
      </p:grpSp>
      <p:grpSp>
        <p:nvGrpSpPr>
          <p:cNvPr id="9" name="Group 28"/>
          <p:cNvGrpSpPr>
            <a:grpSpLocks/>
          </p:cNvGrpSpPr>
          <p:nvPr/>
        </p:nvGrpSpPr>
        <p:grpSpPr bwMode="auto">
          <a:xfrm>
            <a:off x="5407025" y="2797175"/>
            <a:ext cx="2236788" cy="877888"/>
            <a:chOff x="3374" y="1824"/>
            <a:chExt cx="1440" cy="562"/>
          </a:xfrm>
        </p:grpSpPr>
        <p:sp>
          <p:nvSpPr>
            <p:cNvPr id="10" name="Freeform 29"/>
            <p:cNvSpPr>
              <a:spLocks/>
            </p:cNvSpPr>
            <p:nvPr/>
          </p:nvSpPr>
          <p:spPr bwMode="gray">
            <a:xfrm>
              <a:off x="3459" y="2196"/>
              <a:ext cx="1270" cy="190"/>
            </a:xfrm>
            <a:custGeom>
              <a:avLst/>
              <a:gdLst>
                <a:gd name="T0" fmla="*/ 5062 w 1120"/>
                <a:gd name="T1" fmla="*/ 8 h 252"/>
                <a:gd name="T2" fmla="*/ 5040 w 1120"/>
                <a:gd name="T3" fmla="*/ 8 h 252"/>
                <a:gd name="T4" fmla="*/ 4967 w 1120"/>
                <a:gd name="T5" fmla="*/ 8 h 252"/>
                <a:gd name="T6" fmla="*/ 4855 w 1120"/>
                <a:gd name="T7" fmla="*/ 8 h 252"/>
                <a:gd name="T8" fmla="*/ 4693 w 1120"/>
                <a:gd name="T9" fmla="*/ 8 h 252"/>
                <a:gd name="T10" fmla="*/ 4485 w 1120"/>
                <a:gd name="T11" fmla="*/ 8 h 252"/>
                <a:gd name="T12" fmla="*/ 4243 w 1120"/>
                <a:gd name="T13" fmla="*/ 8 h 252"/>
                <a:gd name="T14" fmla="*/ 3959 w 1120"/>
                <a:gd name="T15" fmla="*/ 8 h 252"/>
                <a:gd name="T16" fmla="*/ 3639 w 1120"/>
                <a:gd name="T17" fmla="*/ 6 h 252"/>
                <a:gd name="T18" fmla="*/ 3301 w 1120"/>
                <a:gd name="T19" fmla="*/ 6 h 252"/>
                <a:gd name="T20" fmla="*/ 2920 w 1120"/>
                <a:gd name="T21" fmla="*/ 6 h 252"/>
                <a:gd name="T22" fmla="*/ 2507 w 1120"/>
                <a:gd name="T23" fmla="*/ 6 h 252"/>
                <a:gd name="T24" fmla="*/ 2103 w 1120"/>
                <a:gd name="T25" fmla="*/ 6 h 252"/>
                <a:gd name="T26" fmla="*/ 1732 w 1120"/>
                <a:gd name="T27" fmla="*/ 6 h 252"/>
                <a:gd name="T28" fmla="*/ 1391 w 1120"/>
                <a:gd name="T29" fmla="*/ 6 h 252"/>
                <a:gd name="T30" fmla="*/ 1076 w 1120"/>
                <a:gd name="T31" fmla="*/ 8 h 252"/>
                <a:gd name="T32" fmla="*/ 807 w 1120"/>
                <a:gd name="T33" fmla="*/ 8 h 252"/>
                <a:gd name="T34" fmla="*/ 570 w 1120"/>
                <a:gd name="T35" fmla="*/ 8 h 252"/>
                <a:gd name="T36" fmla="*/ 367 w 1120"/>
                <a:gd name="T37" fmla="*/ 8 h 252"/>
                <a:gd name="T38" fmla="*/ 209 w 1120"/>
                <a:gd name="T39" fmla="*/ 8 h 252"/>
                <a:gd name="T40" fmla="*/ 88 w 1120"/>
                <a:gd name="T41" fmla="*/ 8 h 252"/>
                <a:gd name="T42" fmla="*/ 26 w 1120"/>
                <a:gd name="T43" fmla="*/ 8 h 252"/>
                <a:gd name="T44" fmla="*/ 0 w 1120"/>
                <a:gd name="T45" fmla="*/ 8 h 252"/>
                <a:gd name="T46" fmla="*/ 0 w 1120"/>
                <a:gd name="T47" fmla="*/ 2 h 252"/>
                <a:gd name="T48" fmla="*/ 2528 w 1120"/>
                <a:gd name="T49" fmla="*/ 0 h 252"/>
                <a:gd name="T50" fmla="*/ 5062 w 1120"/>
                <a:gd name="T51" fmla="*/ 2 h 252"/>
                <a:gd name="T52" fmla="*/ 5062 w 1120"/>
                <a:gd name="T53" fmla="*/ 8 h 252"/>
                <a:gd name="T54" fmla="*/ 5062 w 1120"/>
                <a:gd name="T55" fmla="*/ 8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Rectangle 30"/>
            <p:cNvSpPr>
              <a:spLocks noChangeArrowheads="1"/>
            </p:cNvSpPr>
            <p:nvPr/>
          </p:nvSpPr>
          <p:spPr bwMode="gray">
            <a:xfrm>
              <a:off x="3374" y="1824"/>
              <a:ext cx="1440" cy="480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tint val="7372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tint val="73725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9pPr>
            </a:lstStyle>
            <a:p>
              <a:pPr algn="ctr"/>
              <a:endParaRPr lang="en-US" altLang="zh-CN" sz="18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endParaRPr>
            </a:p>
          </p:txBody>
        </p:sp>
      </p:grpSp>
      <p:grpSp>
        <p:nvGrpSpPr>
          <p:cNvPr id="12" name="Group 31"/>
          <p:cNvGrpSpPr>
            <a:grpSpLocks/>
          </p:cNvGrpSpPr>
          <p:nvPr/>
        </p:nvGrpSpPr>
        <p:grpSpPr bwMode="auto">
          <a:xfrm>
            <a:off x="3000375" y="1447800"/>
            <a:ext cx="2906713" cy="885825"/>
            <a:chOff x="1890" y="912"/>
            <a:chExt cx="1831" cy="558"/>
          </a:xfrm>
        </p:grpSpPr>
        <p:sp>
          <p:nvSpPr>
            <p:cNvPr id="13" name="Freeform 32"/>
            <p:cNvSpPr>
              <a:spLocks/>
            </p:cNvSpPr>
            <p:nvPr/>
          </p:nvSpPr>
          <p:spPr bwMode="gray">
            <a:xfrm>
              <a:off x="1998" y="1332"/>
              <a:ext cx="1615" cy="138"/>
            </a:xfrm>
            <a:custGeom>
              <a:avLst/>
              <a:gdLst>
                <a:gd name="T0" fmla="*/ 90503 w 1120"/>
                <a:gd name="T1" fmla="*/ 1 h 252"/>
                <a:gd name="T2" fmla="*/ 90150 w 1120"/>
                <a:gd name="T3" fmla="*/ 1 h 252"/>
                <a:gd name="T4" fmla="*/ 88897 w 1120"/>
                <a:gd name="T5" fmla="*/ 1 h 252"/>
                <a:gd name="T6" fmla="*/ 86818 w 1120"/>
                <a:gd name="T7" fmla="*/ 1 h 252"/>
                <a:gd name="T8" fmla="*/ 83902 w 1120"/>
                <a:gd name="T9" fmla="*/ 1 h 252"/>
                <a:gd name="T10" fmla="*/ 80133 w 1120"/>
                <a:gd name="T11" fmla="*/ 1 h 252"/>
                <a:gd name="T12" fmla="*/ 75818 w 1120"/>
                <a:gd name="T13" fmla="*/ 1 h 252"/>
                <a:gd name="T14" fmla="*/ 70790 w 1120"/>
                <a:gd name="T15" fmla="*/ 1 h 252"/>
                <a:gd name="T16" fmla="*/ 65136 w 1120"/>
                <a:gd name="T17" fmla="*/ 1 h 252"/>
                <a:gd name="T18" fmla="*/ 58986 w 1120"/>
                <a:gd name="T19" fmla="*/ 1 h 252"/>
                <a:gd name="T20" fmla="*/ 52235 w 1120"/>
                <a:gd name="T21" fmla="*/ 1 h 252"/>
                <a:gd name="T22" fmla="*/ 44929 w 1120"/>
                <a:gd name="T23" fmla="*/ 1 h 252"/>
                <a:gd name="T24" fmla="*/ 37642 w 1120"/>
                <a:gd name="T25" fmla="*/ 1 h 252"/>
                <a:gd name="T26" fmla="*/ 31050 w 1120"/>
                <a:gd name="T27" fmla="*/ 1 h 252"/>
                <a:gd name="T28" fmla="*/ 24874 w 1120"/>
                <a:gd name="T29" fmla="*/ 1 h 252"/>
                <a:gd name="T30" fmla="*/ 19243 w 1120"/>
                <a:gd name="T31" fmla="*/ 1 h 252"/>
                <a:gd name="T32" fmla="*/ 14407 w 1120"/>
                <a:gd name="T33" fmla="*/ 1 h 252"/>
                <a:gd name="T34" fmla="*/ 10185 w 1120"/>
                <a:gd name="T35" fmla="*/ 1 h 252"/>
                <a:gd name="T36" fmla="*/ 6596 w 1120"/>
                <a:gd name="T37" fmla="*/ 1 h 252"/>
                <a:gd name="T38" fmla="*/ 3706 w 1120"/>
                <a:gd name="T39" fmla="*/ 1 h 252"/>
                <a:gd name="T40" fmla="*/ 1647 w 1120"/>
                <a:gd name="T41" fmla="*/ 1 h 252"/>
                <a:gd name="T42" fmla="*/ 508 w 1120"/>
                <a:gd name="T43" fmla="*/ 1 h 252"/>
                <a:gd name="T44" fmla="*/ 0 w 1120"/>
                <a:gd name="T45" fmla="*/ 1 h 252"/>
                <a:gd name="T46" fmla="*/ 0 w 1120"/>
                <a:gd name="T47" fmla="*/ 1 h 252"/>
                <a:gd name="T48" fmla="*/ 45262 w 1120"/>
                <a:gd name="T49" fmla="*/ 0 h 252"/>
                <a:gd name="T50" fmla="*/ 90503 w 1120"/>
                <a:gd name="T51" fmla="*/ 1 h 252"/>
                <a:gd name="T52" fmla="*/ 90503 w 1120"/>
                <a:gd name="T53" fmla="*/ 1 h 252"/>
                <a:gd name="T54" fmla="*/ 90503 w 1120"/>
                <a:gd name="T55" fmla="*/ 1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Rectangle 33"/>
            <p:cNvSpPr>
              <a:spLocks noChangeArrowheads="1"/>
            </p:cNvSpPr>
            <p:nvPr/>
          </p:nvSpPr>
          <p:spPr bwMode="gray">
            <a:xfrm>
              <a:off x="1890" y="912"/>
              <a:ext cx="1831" cy="495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7372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tint val="73725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9pPr>
            </a:lstStyle>
            <a:p>
              <a:pPr algn="ctr"/>
              <a:endParaRPr lang="en-US" altLang="zh-CN" sz="18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endParaRPr>
            </a:p>
          </p:txBody>
        </p:sp>
      </p:grpSp>
      <p:cxnSp>
        <p:nvCxnSpPr>
          <p:cNvPr id="15" name="AutoShape 34"/>
          <p:cNvCxnSpPr>
            <a:cxnSpLocks noChangeShapeType="1"/>
          </p:cNvCxnSpPr>
          <p:nvPr/>
        </p:nvCxnSpPr>
        <p:spPr bwMode="auto">
          <a:xfrm rot="5400000">
            <a:off x="1265238" y="3297237"/>
            <a:ext cx="698500" cy="119697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AutoShape 35"/>
          <p:cNvCxnSpPr>
            <a:cxnSpLocks noChangeShapeType="1"/>
          </p:cNvCxnSpPr>
          <p:nvPr/>
        </p:nvCxnSpPr>
        <p:spPr bwMode="auto">
          <a:xfrm rot="5400000">
            <a:off x="1863725" y="3895725"/>
            <a:ext cx="6985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AutoShape 36"/>
          <p:cNvCxnSpPr>
            <a:cxnSpLocks noChangeShapeType="1"/>
          </p:cNvCxnSpPr>
          <p:nvPr/>
        </p:nvCxnSpPr>
        <p:spPr bwMode="auto">
          <a:xfrm rot="16200000" flipH="1">
            <a:off x="2462213" y="3297237"/>
            <a:ext cx="698500" cy="119697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AutoShape 37"/>
          <p:cNvCxnSpPr>
            <a:cxnSpLocks noChangeShapeType="1"/>
          </p:cNvCxnSpPr>
          <p:nvPr/>
        </p:nvCxnSpPr>
        <p:spPr bwMode="auto">
          <a:xfrm rot="5400000">
            <a:off x="5260182" y="2978943"/>
            <a:ext cx="698500" cy="1833563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AutoShape 38"/>
          <p:cNvCxnSpPr>
            <a:cxnSpLocks noChangeShapeType="1"/>
          </p:cNvCxnSpPr>
          <p:nvPr/>
        </p:nvCxnSpPr>
        <p:spPr bwMode="auto">
          <a:xfrm rot="5400000">
            <a:off x="5858669" y="3577431"/>
            <a:ext cx="698500" cy="636588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AutoShape 39"/>
          <p:cNvCxnSpPr>
            <a:cxnSpLocks noChangeShapeType="1"/>
          </p:cNvCxnSpPr>
          <p:nvPr/>
        </p:nvCxnSpPr>
        <p:spPr bwMode="auto">
          <a:xfrm rot="16200000" flipH="1">
            <a:off x="6457157" y="3615531"/>
            <a:ext cx="698500" cy="560387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AutoShape 40"/>
          <p:cNvCxnSpPr>
            <a:cxnSpLocks noChangeShapeType="1"/>
          </p:cNvCxnSpPr>
          <p:nvPr/>
        </p:nvCxnSpPr>
        <p:spPr bwMode="auto">
          <a:xfrm rot="16200000" flipH="1">
            <a:off x="7055644" y="3017044"/>
            <a:ext cx="698500" cy="1757362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AutoShape 41"/>
          <p:cNvCxnSpPr>
            <a:cxnSpLocks noChangeShapeType="1"/>
          </p:cNvCxnSpPr>
          <p:nvPr/>
        </p:nvCxnSpPr>
        <p:spPr bwMode="auto">
          <a:xfrm rot="5400000">
            <a:off x="3051969" y="1394619"/>
            <a:ext cx="563562" cy="2241550"/>
          </a:xfrm>
          <a:prstGeom prst="bentConnector3">
            <a:avLst>
              <a:gd name="adj1" fmla="val 49861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" name="AutoShape 42"/>
          <p:cNvCxnSpPr>
            <a:cxnSpLocks noChangeShapeType="1"/>
          </p:cNvCxnSpPr>
          <p:nvPr/>
        </p:nvCxnSpPr>
        <p:spPr bwMode="auto">
          <a:xfrm rot="16200000" flipH="1">
            <a:off x="5208588" y="1479550"/>
            <a:ext cx="563562" cy="2071688"/>
          </a:xfrm>
          <a:prstGeom prst="bentConnector3">
            <a:avLst>
              <a:gd name="adj1" fmla="val 49861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4" name="Group 4"/>
          <p:cNvGrpSpPr>
            <a:grpSpLocks/>
          </p:cNvGrpSpPr>
          <p:nvPr/>
        </p:nvGrpSpPr>
        <p:grpSpPr bwMode="auto">
          <a:xfrm>
            <a:off x="1827213" y="4238625"/>
            <a:ext cx="811212" cy="1898650"/>
            <a:chOff x="206" y="2991"/>
            <a:chExt cx="679" cy="1215"/>
          </a:xfrm>
        </p:grpSpPr>
        <p:sp>
          <p:nvSpPr>
            <p:cNvPr id="25" name="Freeform 5"/>
            <p:cNvSpPr>
              <a:spLocks/>
            </p:cNvSpPr>
            <p:nvPr/>
          </p:nvSpPr>
          <p:spPr bwMode="gray">
            <a:xfrm>
              <a:off x="267" y="4115"/>
              <a:ext cx="557" cy="91"/>
            </a:xfrm>
            <a:custGeom>
              <a:avLst/>
              <a:gdLst>
                <a:gd name="T0" fmla="*/ 0 w 1120"/>
                <a:gd name="T1" fmla="*/ 0 h 252"/>
                <a:gd name="T2" fmla="*/ 0 w 1120"/>
                <a:gd name="T3" fmla="*/ 0 h 252"/>
                <a:gd name="T4" fmla="*/ 0 w 1120"/>
                <a:gd name="T5" fmla="*/ 0 h 252"/>
                <a:gd name="T6" fmla="*/ 0 w 1120"/>
                <a:gd name="T7" fmla="*/ 0 h 252"/>
                <a:gd name="T8" fmla="*/ 0 w 1120"/>
                <a:gd name="T9" fmla="*/ 0 h 252"/>
                <a:gd name="T10" fmla="*/ 0 w 1120"/>
                <a:gd name="T11" fmla="*/ 0 h 252"/>
                <a:gd name="T12" fmla="*/ 0 w 1120"/>
                <a:gd name="T13" fmla="*/ 0 h 252"/>
                <a:gd name="T14" fmla="*/ 0 w 1120"/>
                <a:gd name="T15" fmla="*/ 0 h 252"/>
                <a:gd name="T16" fmla="*/ 0 w 1120"/>
                <a:gd name="T17" fmla="*/ 0 h 252"/>
                <a:gd name="T18" fmla="*/ 0 w 1120"/>
                <a:gd name="T19" fmla="*/ 0 h 252"/>
                <a:gd name="T20" fmla="*/ 0 w 1120"/>
                <a:gd name="T21" fmla="*/ 0 h 252"/>
                <a:gd name="T22" fmla="*/ 0 w 1120"/>
                <a:gd name="T23" fmla="*/ 0 h 252"/>
                <a:gd name="T24" fmla="*/ 0 w 1120"/>
                <a:gd name="T25" fmla="*/ 0 h 252"/>
                <a:gd name="T26" fmla="*/ 0 w 1120"/>
                <a:gd name="T27" fmla="*/ 0 h 252"/>
                <a:gd name="T28" fmla="*/ 0 w 1120"/>
                <a:gd name="T29" fmla="*/ 0 h 252"/>
                <a:gd name="T30" fmla="*/ 0 w 1120"/>
                <a:gd name="T31" fmla="*/ 0 h 252"/>
                <a:gd name="T32" fmla="*/ 0 w 1120"/>
                <a:gd name="T33" fmla="*/ 0 h 252"/>
                <a:gd name="T34" fmla="*/ 0 w 1120"/>
                <a:gd name="T35" fmla="*/ 0 h 252"/>
                <a:gd name="T36" fmla="*/ 0 w 1120"/>
                <a:gd name="T37" fmla="*/ 0 h 252"/>
                <a:gd name="T38" fmla="*/ 0 w 1120"/>
                <a:gd name="T39" fmla="*/ 0 h 252"/>
                <a:gd name="T40" fmla="*/ 0 w 1120"/>
                <a:gd name="T41" fmla="*/ 0 h 252"/>
                <a:gd name="T42" fmla="*/ 0 w 1120"/>
                <a:gd name="T43" fmla="*/ 0 h 252"/>
                <a:gd name="T44" fmla="*/ 0 w 1120"/>
                <a:gd name="T45" fmla="*/ 0 h 252"/>
                <a:gd name="T46" fmla="*/ 0 w 1120"/>
                <a:gd name="T47" fmla="*/ 0 h 252"/>
                <a:gd name="T48" fmla="*/ 0 w 1120"/>
                <a:gd name="T49" fmla="*/ 0 h 252"/>
                <a:gd name="T50" fmla="*/ 0 w 1120"/>
                <a:gd name="T51" fmla="*/ 0 h 252"/>
                <a:gd name="T52" fmla="*/ 0 w 1120"/>
                <a:gd name="T53" fmla="*/ 0 h 252"/>
                <a:gd name="T54" fmla="*/ 0 w 1120"/>
                <a:gd name="T55" fmla="*/ 0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Rectangle 6"/>
            <p:cNvSpPr>
              <a:spLocks noChangeArrowheads="1"/>
            </p:cNvSpPr>
            <p:nvPr/>
          </p:nvSpPr>
          <p:spPr bwMode="gray">
            <a:xfrm>
              <a:off x="206" y="2991"/>
              <a:ext cx="679" cy="11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50000">
                  <a:srgbClr val="EAEAEA">
                    <a:gamma/>
                    <a:shade val="86275"/>
                    <a:invGamma/>
                  </a:srgbClr>
                </a:gs>
                <a:gs pos="100000">
                  <a:srgbClr val="EAEAE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9pPr>
            </a:lstStyle>
            <a:p>
              <a:pPr algn="ctr"/>
              <a:endParaRPr lang="zh-CN" altLang="en-US" sz="1800" b="0">
                <a:ea typeface="宋体" charset="-122"/>
              </a:endParaRPr>
            </a:p>
          </p:txBody>
        </p:sp>
      </p:grpSp>
      <p:grpSp>
        <p:nvGrpSpPr>
          <p:cNvPr id="27" name="Group 4"/>
          <p:cNvGrpSpPr>
            <a:grpSpLocks/>
          </p:cNvGrpSpPr>
          <p:nvPr/>
        </p:nvGrpSpPr>
        <p:grpSpPr bwMode="auto">
          <a:xfrm>
            <a:off x="2997200" y="4238625"/>
            <a:ext cx="811213" cy="1898650"/>
            <a:chOff x="206" y="2991"/>
            <a:chExt cx="679" cy="1215"/>
          </a:xfrm>
        </p:grpSpPr>
        <p:sp>
          <p:nvSpPr>
            <p:cNvPr id="28" name="Freeform 5"/>
            <p:cNvSpPr>
              <a:spLocks/>
            </p:cNvSpPr>
            <p:nvPr/>
          </p:nvSpPr>
          <p:spPr bwMode="gray">
            <a:xfrm>
              <a:off x="267" y="4115"/>
              <a:ext cx="557" cy="91"/>
            </a:xfrm>
            <a:custGeom>
              <a:avLst/>
              <a:gdLst>
                <a:gd name="T0" fmla="*/ 0 w 1120"/>
                <a:gd name="T1" fmla="*/ 0 h 252"/>
                <a:gd name="T2" fmla="*/ 0 w 1120"/>
                <a:gd name="T3" fmla="*/ 0 h 252"/>
                <a:gd name="T4" fmla="*/ 0 w 1120"/>
                <a:gd name="T5" fmla="*/ 0 h 252"/>
                <a:gd name="T6" fmla="*/ 0 w 1120"/>
                <a:gd name="T7" fmla="*/ 0 h 252"/>
                <a:gd name="T8" fmla="*/ 0 w 1120"/>
                <a:gd name="T9" fmla="*/ 0 h 252"/>
                <a:gd name="T10" fmla="*/ 0 w 1120"/>
                <a:gd name="T11" fmla="*/ 0 h 252"/>
                <a:gd name="T12" fmla="*/ 0 w 1120"/>
                <a:gd name="T13" fmla="*/ 0 h 252"/>
                <a:gd name="T14" fmla="*/ 0 w 1120"/>
                <a:gd name="T15" fmla="*/ 0 h 252"/>
                <a:gd name="T16" fmla="*/ 0 w 1120"/>
                <a:gd name="T17" fmla="*/ 0 h 252"/>
                <a:gd name="T18" fmla="*/ 0 w 1120"/>
                <a:gd name="T19" fmla="*/ 0 h 252"/>
                <a:gd name="T20" fmla="*/ 0 w 1120"/>
                <a:gd name="T21" fmla="*/ 0 h 252"/>
                <a:gd name="T22" fmla="*/ 0 w 1120"/>
                <a:gd name="T23" fmla="*/ 0 h 252"/>
                <a:gd name="T24" fmla="*/ 0 w 1120"/>
                <a:gd name="T25" fmla="*/ 0 h 252"/>
                <a:gd name="T26" fmla="*/ 0 w 1120"/>
                <a:gd name="T27" fmla="*/ 0 h 252"/>
                <a:gd name="T28" fmla="*/ 0 w 1120"/>
                <a:gd name="T29" fmla="*/ 0 h 252"/>
                <a:gd name="T30" fmla="*/ 0 w 1120"/>
                <a:gd name="T31" fmla="*/ 0 h 252"/>
                <a:gd name="T32" fmla="*/ 0 w 1120"/>
                <a:gd name="T33" fmla="*/ 0 h 252"/>
                <a:gd name="T34" fmla="*/ 0 w 1120"/>
                <a:gd name="T35" fmla="*/ 0 h 252"/>
                <a:gd name="T36" fmla="*/ 0 w 1120"/>
                <a:gd name="T37" fmla="*/ 0 h 252"/>
                <a:gd name="T38" fmla="*/ 0 w 1120"/>
                <a:gd name="T39" fmla="*/ 0 h 252"/>
                <a:gd name="T40" fmla="*/ 0 w 1120"/>
                <a:gd name="T41" fmla="*/ 0 h 252"/>
                <a:gd name="T42" fmla="*/ 0 w 1120"/>
                <a:gd name="T43" fmla="*/ 0 h 252"/>
                <a:gd name="T44" fmla="*/ 0 w 1120"/>
                <a:gd name="T45" fmla="*/ 0 h 252"/>
                <a:gd name="T46" fmla="*/ 0 w 1120"/>
                <a:gd name="T47" fmla="*/ 0 h 252"/>
                <a:gd name="T48" fmla="*/ 0 w 1120"/>
                <a:gd name="T49" fmla="*/ 0 h 252"/>
                <a:gd name="T50" fmla="*/ 0 w 1120"/>
                <a:gd name="T51" fmla="*/ 0 h 252"/>
                <a:gd name="T52" fmla="*/ 0 w 1120"/>
                <a:gd name="T53" fmla="*/ 0 h 252"/>
                <a:gd name="T54" fmla="*/ 0 w 1120"/>
                <a:gd name="T55" fmla="*/ 0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Rectangle 6"/>
            <p:cNvSpPr>
              <a:spLocks noChangeArrowheads="1"/>
            </p:cNvSpPr>
            <p:nvPr/>
          </p:nvSpPr>
          <p:spPr bwMode="gray">
            <a:xfrm>
              <a:off x="206" y="2991"/>
              <a:ext cx="679" cy="11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50000">
                  <a:srgbClr val="EAEAEA">
                    <a:gamma/>
                    <a:shade val="86275"/>
                    <a:invGamma/>
                  </a:srgbClr>
                </a:gs>
                <a:gs pos="100000">
                  <a:srgbClr val="EAEAE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9pPr>
            </a:lstStyle>
            <a:p>
              <a:pPr algn="ctr"/>
              <a:endParaRPr lang="zh-CN" altLang="en-US" sz="1800" b="0">
                <a:ea typeface="宋体" charset="-122"/>
              </a:endParaRPr>
            </a:p>
          </p:txBody>
        </p:sp>
      </p:grpSp>
      <p:grpSp>
        <p:nvGrpSpPr>
          <p:cNvPr id="30" name="Group 4"/>
          <p:cNvGrpSpPr>
            <a:grpSpLocks/>
          </p:cNvGrpSpPr>
          <p:nvPr/>
        </p:nvGrpSpPr>
        <p:grpSpPr bwMode="auto">
          <a:xfrm>
            <a:off x="4302125" y="4238625"/>
            <a:ext cx="811213" cy="1898650"/>
            <a:chOff x="206" y="2991"/>
            <a:chExt cx="679" cy="1215"/>
          </a:xfrm>
        </p:grpSpPr>
        <p:sp>
          <p:nvSpPr>
            <p:cNvPr id="31" name="Freeform 5"/>
            <p:cNvSpPr>
              <a:spLocks/>
            </p:cNvSpPr>
            <p:nvPr/>
          </p:nvSpPr>
          <p:spPr bwMode="gray">
            <a:xfrm>
              <a:off x="267" y="4115"/>
              <a:ext cx="557" cy="91"/>
            </a:xfrm>
            <a:custGeom>
              <a:avLst/>
              <a:gdLst>
                <a:gd name="T0" fmla="*/ 0 w 1120"/>
                <a:gd name="T1" fmla="*/ 0 h 252"/>
                <a:gd name="T2" fmla="*/ 0 w 1120"/>
                <a:gd name="T3" fmla="*/ 0 h 252"/>
                <a:gd name="T4" fmla="*/ 0 w 1120"/>
                <a:gd name="T5" fmla="*/ 0 h 252"/>
                <a:gd name="T6" fmla="*/ 0 w 1120"/>
                <a:gd name="T7" fmla="*/ 0 h 252"/>
                <a:gd name="T8" fmla="*/ 0 w 1120"/>
                <a:gd name="T9" fmla="*/ 0 h 252"/>
                <a:gd name="T10" fmla="*/ 0 w 1120"/>
                <a:gd name="T11" fmla="*/ 0 h 252"/>
                <a:gd name="T12" fmla="*/ 0 w 1120"/>
                <a:gd name="T13" fmla="*/ 0 h 252"/>
                <a:gd name="T14" fmla="*/ 0 w 1120"/>
                <a:gd name="T15" fmla="*/ 0 h 252"/>
                <a:gd name="T16" fmla="*/ 0 w 1120"/>
                <a:gd name="T17" fmla="*/ 0 h 252"/>
                <a:gd name="T18" fmla="*/ 0 w 1120"/>
                <a:gd name="T19" fmla="*/ 0 h 252"/>
                <a:gd name="T20" fmla="*/ 0 w 1120"/>
                <a:gd name="T21" fmla="*/ 0 h 252"/>
                <a:gd name="T22" fmla="*/ 0 w 1120"/>
                <a:gd name="T23" fmla="*/ 0 h 252"/>
                <a:gd name="T24" fmla="*/ 0 w 1120"/>
                <a:gd name="T25" fmla="*/ 0 h 252"/>
                <a:gd name="T26" fmla="*/ 0 w 1120"/>
                <a:gd name="T27" fmla="*/ 0 h 252"/>
                <a:gd name="T28" fmla="*/ 0 w 1120"/>
                <a:gd name="T29" fmla="*/ 0 h 252"/>
                <a:gd name="T30" fmla="*/ 0 w 1120"/>
                <a:gd name="T31" fmla="*/ 0 h 252"/>
                <a:gd name="T32" fmla="*/ 0 w 1120"/>
                <a:gd name="T33" fmla="*/ 0 h 252"/>
                <a:gd name="T34" fmla="*/ 0 w 1120"/>
                <a:gd name="T35" fmla="*/ 0 h 252"/>
                <a:gd name="T36" fmla="*/ 0 w 1120"/>
                <a:gd name="T37" fmla="*/ 0 h 252"/>
                <a:gd name="T38" fmla="*/ 0 w 1120"/>
                <a:gd name="T39" fmla="*/ 0 h 252"/>
                <a:gd name="T40" fmla="*/ 0 w 1120"/>
                <a:gd name="T41" fmla="*/ 0 h 252"/>
                <a:gd name="T42" fmla="*/ 0 w 1120"/>
                <a:gd name="T43" fmla="*/ 0 h 252"/>
                <a:gd name="T44" fmla="*/ 0 w 1120"/>
                <a:gd name="T45" fmla="*/ 0 h 252"/>
                <a:gd name="T46" fmla="*/ 0 w 1120"/>
                <a:gd name="T47" fmla="*/ 0 h 252"/>
                <a:gd name="T48" fmla="*/ 0 w 1120"/>
                <a:gd name="T49" fmla="*/ 0 h 252"/>
                <a:gd name="T50" fmla="*/ 0 w 1120"/>
                <a:gd name="T51" fmla="*/ 0 h 252"/>
                <a:gd name="T52" fmla="*/ 0 w 1120"/>
                <a:gd name="T53" fmla="*/ 0 h 252"/>
                <a:gd name="T54" fmla="*/ 0 w 1120"/>
                <a:gd name="T55" fmla="*/ 0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Rectangle 6"/>
            <p:cNvSpPr>
              <a:spLocks noChangeArrowheads="1"/>
            </p:cNvSpPr>
            <p:nvPr/>
          </p:nvSpPr>
          <p:spPr bwMode="gray">
            <a:xfrm>
              <a:off x="206" y="2991"/>
              <a:ext cx="679" cy="11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50000">
                  <a:srgbClr val="EAEAEA">
                    <a:gamma/>
                    <a:shade val="86275"/>
                    <a:invGamma/>
                  </a:srgbClr>
                </a:gs>
                <a:gs pos="100000">
                  <a:srgbClr val="EAEAE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9pPr>
            </a:lstStyle>
            <a:p>
              <a:pPr algn="ctr"/>
              <a:endParaRPr lang="zh-CN" altLang="en-US" sz="1800" b="0">
                <a:ea typeface="宋体" charset="-122"/>
              </a:endParaRPr>
            </a:p>
          </p:txBody>
        </p:sp>
      </p:grpSp>
      <p:grpSp>
        <p:nvGrpSpPr>
          <p:cNvPr id="33" name="Group 4"/>
          <p:cNvGrpSpPr>
            <a:grpSpLocks/>
          </p:cNvGrpSpPr>
          <p:nvPr/>
        </p:nvGrpSpPr>
        <p:grpSpPr bwMode="auto">
          <a:xfrm>
            <a:off x="5472113" y="4238625"/>
            <a:ext cx="811212" cy="1898650"/>
            <a:chOff x="206" y="2991"/>
            <a:chExt cx="679" cy="1215"/>
          </a:xfrm>
        </p:grpSpPr>
        <p:sp>
          <p:nvSpPr>
            <p:cNvPr id="34" name="Freeform 5"/>
            <p:cNvSpPr>
              <a:spLocks/>
            </p:cNvSpPr>
            <p:nvPr/>
          </p:nvSpPr>
          <p:spPr bwMode="gray">
            <a:xfrm>
              <a:off x="267" y="4115"/>
              <a:ext cx="557" cy="91"/>
            </a:xfrm>
            <a:custGeom>
              <a:avLst/>
              <a:gdLst>
                <a:gd name="T0" fmla="*/ 0 w 1120"/>
                <a:gd name="T1" fmla="*/ 0 h 252"/>
                <a:gd name="T2" fmla="*/ 0 w 1120"/>
                <a:gd name="T3" fmla="*/ 0 h 252"/>
                <a:gd name="T4" fmla="*/ 0 w 1120"/>
                <a:gd name="T5" fmla="*/ 0 h 252"/>
                <a:gd name="T6" fmla="*/ 0 w 1120"/>
                <a:gd name="T7" fmla="*/ 0 h 252"/>
                <a:gd name="T8" fmla="*/ 0 w 1120"/>
                <a:gd name="T9" fmla="*/ 0 h 252"/>
                <a:gd name="T10" fmla="*/ 0 w 1120"/>
                <a:gd name="T11" fmla="*/ 0 h 252"/>
                <a:gd name="T12" fmla="*/ 0 w 1120"/>
                <a:gd name="T13" fmla="*/ 0 h 252"/>
                <a:gd name="T14" fmla="*/ 0 w 1120"/>
                <a:gd name="T15" fmla="*/ 0 h 252"/>
                <a:gd name="T16" fmla="*/ 0 w 1120"/>
                <a:gd name="T17" fmla="*/ 0 h 252"/>
                <a:gd name="T18" fmla="*/ 0 w 1120"/>
                <a:gd name="T19" fmla="*/ 0 h 252"/>
                <a:gd name="T20" fmla="*/ 0 w 1120"/>
                <a:gd name="T21" fmla="*/ 0 h 252"/>
                <a:gd name="T22" fmla="*/ 0 w 1120"/>
                <a:gd name="T23" fmla="*/ 0 h 252"/>
                <a:gd name="T24" fmla="*/ 0 w 1120"/>
                <a:gd name="T25" fmla="*/ 0 h 252"/>
                <a:gd name="T26" fmla="*/ 0 w 1120"/>
                <a:gd name="T27" fmla="*/ 0 h 252"/>
                <a:gd name="T28" fmla="*/ 0 w 1120"/>
                <a:gd name="T29" fmla="*/ 0 h 252"/>
                <a:gd name="T30" fmla="*/ 0 w 1120"/>
                <a:gd name="T31" fmla="*/ 0 h 252"/>
                <a:gd name="T32" fmla="*/ 0 w 1120"/>
                <a:gd name="T33" fmla="*/ 0 h 252"/>
                <a:gd name="T34" fmla="*/ 0 w 1120"/>
                <a:gd name="T35" fmla="*/ 0 h 252"/>
                <a:gd name="T36" fmla="*/ 0 w 1120"/>
                <a:gd name="T37" fmla="*/ 0 h 252"/>
                <a:gd name="T38" fmla="*/ 0 w 1120"/>
                <a:gd name="T39" fmla="*/ 0 h 252"/>
                <a:gd name="T40" fmla="*/ 0 w 1120"/>
                <a:gd name="T41" fmla="*/ 0 h 252"/>
                <a:gd name="T42" fmla="*/ 0 w 1120"/>
                <a:gd name="T43" fmla="*/ 0 h 252"/>
                <a:gd name="T44" fmla="*/ 0 w 1120"/>
                <a:gd name="T45" fmla="*/ 0 h 252"/>
                <a:gd name="T46" fmla="*/ 0 w 1120"/>
                <a:gd name="T47" fmla="*/ 0 h 252"/>
                <a:gd name="T48" fmla="*/ 0 w 1120"/>
                <a:gd name="T49" fmla="*/ 0 h 252"/>
                <a:gd name="T50" fmla="*/ 0 w 1120"/>
                <a:gd name="T51" fmla="*/ 0 h 252"/>
                <a:gd name="T52" fmla="*/ 0 w 1120"/>
                <a:gd name="T53" fmla="*/ 0 h 252"/>
                <a:gd name="T54" fmla="*/ 0 w 1120"/>
                <a:gd name="T55" fmla="*/ 0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Rectangle 6"/>
            <p:cNvSpPr>
              <a:spLocks noChangeArrowheads="1"/>
            </p:cNvSpPr>
            <p:nvPr/>
          </p:nvSpPr>
          <p:spPr bwMode="gray">
            <a:xfrm>
              <a:off x="206" y="2991"/>
              <a:ext cx="679" cy="11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50000">
                  <a:srgbClr val="EAEAEA">
                    <a:gamma/>
                    <a:shade val="86275"/>
                    <a:invGamma/>
                  </a:srgbClr>
                </a:gs>
                <a:gs pos="100000">
                  <a:srgbClr val="EAEAE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9pPr>
            </a:lstStyle>
            <a:p>
              <a:pPr algn="ctr"/>
              <a:endParaRPr lang="zh-CN" altLang="en-US" sz="1800" b="0">
                <a:ea typeface="宋体" charset="-122"/>
              </a:endParaRPr>
            </a:p>
          </p:txBody>
        </p:sp>
      </p:grpSp>
      <p:grpSp>
        <p:nvGrpSpPr>
          <p:cNvPr id="36" name="Group 4"/>
          <p:cNvGrpSpPr>
            <a:grpSpLocks/>
          </p:cNvGrpSpPr>
          <p:nvPr/>
        </p:nvGrpSpPr>
        <p:grpSpPr bwMode="auto">
          <a:xfrm>
            <a:off x="6686550" y="4238625"/>
            <a:ext cx="811213" cy="1898650"/>
            <a:chOff x="206" y="2991"/>
            <a:chExt cx="679" cy="1215"/>
          </a:xfrm>
        </p:grpSpPr>
        <p:sp>
          <p:nvSpPr>
            <p:cNvPr id="37" name="Freeform 5"/>
            <p:cNvSpPr>
              <a:spLocks/>
            </p:cNvSpPr>
            <p:nvPr/>
          </p:nvSpPr>
          <p:spPr bwMode="gray">
            <a:xfrm>
              <a:off x="267" y="4115"/>
              <a:ext cx="557" cy="91"/>
            </a:xfrm>
            <a:custGeom>
              <a:avLst/>
              <a:gdLst>
                <a:gd name="T0" fmla="*/ 0 w 1120"/>
                <a:gd name="T1" fmla="*/ 0 h 252"/>
                <a:gd name="T2" fmla="*/ 0 w 1120"/>
                <a:gd name="T3" fmla="*/ 0 h 252"/>
                <a:gd name="T4" fmla="*/ 0 w 1120"/>
                <a:gd name="T5" fmla="*/ 0 h 252"/>
                <a:gd name="T6" fmla="*/ 0 w 1120"/>
                <a:gd name="T7" fmla="*/ 0 h 252"/>
                <a:gd name="T8" fmla="*/ 0 w 1120"/>
                <a:gd name="T9" fmla="*/ 0 h 252"/>
                <a:gd name="T10" fmla="*/ 0 w 1120"/>
                <a:gd name="T11" fmla="*/ 0 h 252"/>
                <a:gd name="T12" fmla="*/ 0 w 1120"/>
                <a:gd name="T13" fmla="*/ 0 h 252"/>
                <a:gd name="T14" fmla="*/ 0 w 1120"/>
                <a:gd name="T15" fmla="*/ 0 h 252"/>
                <a:gd name="T16" fmla="*/ 0 w 1120"/>
                <a:gd name="T17" fmla="*/ 0 h 252"/>
                <a:gd name="T18" fmla="*/ 0 w 1120"/>
                <a:gd name="T19" fmla="*/ 0 h 252"/>
                <a:gd name="T20" fmla="*/ 0 w 1120"/>
                <a:gd name="T21" fmla="*/ 0 h 252"/>
                <a:gd name="T22" fmla="*/ 0 w 1120"/>
                <a:gd name="T23" fmla="*/ 0 h 252"/>
                <a:gd name="T24" fmla="*/ 0 w 1120"/>
                <a:gd name="T25" fmla="*/ 0 h 252"/>
                <a:gd name="T26" fmla="*/ 0 w 1120"/>
                <a:gd name="T27" fmla="*/ 0 h 252"/>
                <a:gd name="T28" fmla="*/ 0 w 1120"/>
                <a:gd name="T29" fmla="*/ 0 h 252"/>
                <a:gd name="T30" fmla="*/ 0 w 1120"/>
                <a:gd name="T31" fmla="*/ 0 h 252"/>
                <a:gd name="T32" fmla="*/ 0 w 1120"/>
                <a:gd name="T33" fmla="*/ 0 h 252"/>
                <a:gd name="T34" fmla="*/ 0 w 1120"/>
                <a:gd name="T35" fmla="*/ 0 h 252"/>
                <a:gd name="T36" fmla="*/ 0 w 1120"/>
                <a:gd name="T37" fmla="*/ 0 h 252"/>
                <a:gd name="T38" fmla="*/ 0 w 1120"/>
                <a:gd name="T39" fmla="*/ 0 h 252"/>
                <a:gd name="T40" fmla="*/ 0 w 1120"/>
                <a:gd name="T41" fmla="*/ 0 h 252"/>
                <a:gd name="T42" fmla="*/ 0 w 1120"/>
                <a:gd name="T43" fmla="*/ 0 h 252"/>
                <a:gd name="T44" fmla="*/ 0 w 1120"/>
                <a:gd name="T45" fmla="*/ 0 h 252"/>
                <a:gd name="T46" fmla="*/ 0 w 1120"/>
                <a:gd name="T47" fmla="*/ 0 h 252"/>
                <a:gd name="T48" fmla="*/ 0 w 1120"/>
                <a:gd name="T49" fmla="*/ 0 h 252"/>
                <a:gd name="T50" fmla="*/ 0 w 1120"/>
                <a:gd name="T51" fmla="*/ 0 h 252"/>
                <a:gd name="T52" fmla="*/ 0 w 1120"/>
                <a:gd name="T53" fmla="*/ 0 h 252"/>
                <a:gd name="T54" fmla="*/ 0 w 1120"/>
                <a:gd name="T55" fmla="*/ 0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Rectangle 6"/>
            <p:cNvSpPr>
              <a:spLocks noChangeArrowheads="1"/>
            </p:cNvSpPr>
            <p:nvPr/>
          </p:nvSpPr>
          <p:spPr bwMode="gray">
            <a:xfrm>
              <a:off x="206" y="2991"/>
              <a:ext cx="679" cy="11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50000">
                  <a:srgbClr val="EAEAEA">
                    <a:gamma/>
                    <a:shade val="86275"/>
                    <a:invGamma/>
                  </a:srgbClr>
                </a:gs>
                <a:gs pos="100000">
                  <a:srgbClr val="EAEAE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9pPr>
            </a:lstStyle>
            <a:p>
              <a:pPr algn="ctr"/>
              <a:endParaRPr lang="zh-CN" altLang="en-US" sz="1800" b="0">
                <a:ea typeface="宋体" charset="-122"/>
              </a:endParaRPr>
            </a:p>
          </p:txBody>
        </p:sp>
      </p:grpSp>
      <p:grpSp>
        <p:nvGrpSpPr>
          <p:cNvPr id="39" name="Group 4"/>
          <p:cNvGrpSpPr>
            <a:grpSpLocks/>
          </p:cNvGrpSpPr>
          <p:nvPr/>
        </p:nvGrpSpPr>
        <p:grpSpPr bwMode="auto">
          <a:xfrm>
            <a:off x="7858125" y="4238625"/>
            <a:ext cx="811213" cy="1898650"/>
            <a:chOff x="206" y="2991"/>
            <a:chExt cx="679" cy="1215"/>
          </a:xfrm>
        </p:grpSpPr>
        <p:sp>
          <p:nvSpPr>
            <p:cNvPr id="40" name="Freeform 5"/>
            <p:cNvSpPr>
              <a:spLocks/>
            </p:cNvSpPr>
            <p:nvPr/>
          </p:nvSpPr>
          <p:spPr bwMode="gray">
            <a:xfrm>
              <a:off x="267" y="4115"/>
              <a:ext cx="557" cy="91"/>
            </a:xfrm>
            <a:custGeom>
              <a:avLst/>
              <a:gdLst>
                <a:gd name="T0" fmla="*/ 0 w 1120"/>
                <a:gd name="T1" fmla="*/ 0 h 252"/>
                <a:gd name="T2" fmla="*/ 0 w 1120"/>
                <a:gd name="T3" fmla="*/ 0 h 252"/>
                <a:gd name="T4" fmla="*/ 0 w 1120"/>
                <a:gd name="T5" fmla="*/ 0 h 252"/>
                <a:gd name="T6" fmla="*/ 0 w 1120"/>
                <a:gd name="T7" fmla="*/ 0 h 252"/>
                <a:gd name="T8" fmla="*/ 0 w 1120"/>
                <a:gd name="T9" fmla="*/ 0 h 252"/>
                <a:gd name="T10" fmla="*/ 0 w 1120"/>
                <a:gd name="T11" fmla="*/ 0 h 252"/>
                <a:gd name="T12" fmla="*/ 0 w 1120"/>
                <a:gd name="T13" fmla="*/ 0 h 252"/>
                <a:gd name="T14" fmla="*/ 0 w 1120"/>
                <a:gd name="T15" fmla="*/ 0 h 252"/>
                <a:gd name="T16" fmla="*/ 0 w 1120"/>
                <a:gd name="T17" fmla="*/ 0 h 252"/>
                <a:gd name="T18" fmla="*/ 0 w 1120"/>
                <a:gd name="T19" fmla="*/ 0 h 252"/>
                <a:gd name="T20" fmla="*/ 0 w 1120"/>
                <a:gd name="T21" fmla="*/ 0 h 252"/>
                <a:gd name="T22" fmla="*/ 0 w 1120"/>
                <a:gd name="T23" fmla="*/ 0 h 252"/>
                <a:gd name="T24" fmla="*/ 0 w 1120"/>
                <a:gd name="T25" fmla="*/ 0 h 252"/>
                <a:gd name="T26" fmla="*/ 0 w 1120"/>
                <a:gd name="T27" fmla="*/ 0 h 252"/>
                <a:gd name="T28" fmla="*/ 0 w 1120"/>
                <a:gd name="T29" fmla="*/ 0 h 252"/>
                <a:gd name="T30" fmla="*/ 0 w 1120"/>
                <a:gd name="T31" fmla="*/ 0 h 252"/>
                <a:gd name="T32" fmla="*/ 0 w 1120"/>
                <a:gd name="T33" fmla="*/ 0 h 252"/>
                <a:gd name="T34" fmla="*/ 0 w 1120"/>
                <a:gd name="T35" fmla="*/ 0 h 252"/>
                <a:gd name="T36" fmla="*/ 0 w 1120"/>
                <a:gd name="T37" fmla="*/ 0 h 252"/>
                <a:gd name="T38" fmla="*/ 0 w 1120"/>
                <a:gd name="T39" fmla="*/ 0 h 252"/>
                <a:gd name="T40" fmla="*/ 0 w 1120"/>
                <a:gd name="T41" fmla="*/ 0 h 252"/>
                <a:gd name="T42" fmla="*/ 0 w 1120"/>
                <a:gd name="T43" fmla="*/ 0 h 252"/>
                <a:gd name="T44" fmla="*/ 0 w 1120"/>
                <a:gd name="T45" fmla="*/ 0 h 252"/>
                <a:gd name="T46" fmla="*/ 0 w 1120"/>
                <a:gd name="T47" fmla="*/ 0 h 252"/>
                <a:gd name="T48" fmla="*/ 0 w 1120"/>
                <a:gd name="T49" fmla="*/ 0 h 252"/>
                <a:gd name="T50" fmla="*/ 0 w 1120"/>
                <a:gd name="T51" fmla="*/ 0 h 252"/>
                <a:gd name="T52" fmla="*/ 0 w 1120"/>
                <a:gd name="T53" fmla="*/ 0 h 252"/>
                <a:gd name="T54" fmla="*/ 0 w 1120"/>
                <a:gd name="T55" fmla="*/ 0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Rectangle 6"/>
            <p:cNvSpPr>
              <a:spLocks noChangeArrowheads="1"/>
            </p:cNvSpPr>
            <p:nvPr/>
          </p:nvSpPr>
          <p:spPr bwMode="gray">
            <a:xfrm>
              <a:off x="206" y="2991"/>
              <a:ext cx="679" cy="1179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50000">
                  <a:srgbClr val="EAEAEA">
                    <a:gamma/>
                    <a:shade val="86275"/>
                    <a:invGamma/>
                  </a:srgbClr>
                </a:gs>
                <a:gs pos="100000">
                  <a:srgbClr val="EAEAE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charset="0"/>
                  <a:ea typeface="黑体" pitchFamily="49" charset="-122"/>
                </a:defRPr>
              </a:lvl9pPr>
            </a:lstStyle>
            <a:p>
              <a:pPr algn="ctr"/>
              <a:endParaRPr lang="zh-CN" altLang="en-US" sz="1800" b="0">
                <a:ea typeface="宋体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4056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281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PPT Template">
  <a:themeElements>
    <a:clrScheme name="www.eppt.com.c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B9B1A"/>
      </a:accent1>
      <a:accent2>
        <a:srgbClr val="537A14"/>
      </a:accent2>
      <a:accent3>
        <a:srgbClr val="FFFFFF"/>
      </a:accent3>
      <a:accent4>
        <a:srgbClr val="000000"/>
      </a:accent4>
      <a:accent5>
        <a:srgbClr val="AAB5DA"/>
      </a:accent5>
      <a:accent6>
        <a:srgbClr val="E79112"/>
      </a:accent6>
      <a:hlink>
        <a:srgbClr val="84C220"/>
      </a:hlink>
      <a:folHlink>
        <a:srgbClr val="B1E45E"/>
      </a:folHlink>
    </a:clrScheme>
    <a:fontScheme name="www.eppt.com.cn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6B9B1A"/>
        </a:accent1>
        <a:accent2>
          <a:srgbClr val="537A14"/>
        </a:accent2>
        <a:accent3>
          <a:srgbClr val="FFFFFF"/>
        </a:accent3>
        <a:accent4>
          <a:srgbClr val="000000"/>
        </a:accent4>
        <a:accent5>
          <a:srgbClr val="BACBAB"/>
        </a:accent5>
        <a:accent6>
          <a:srgbClr val="4A6E11"/>
        </a:accent6>
        <a:hlink>
          <a:srgbClr val="84C220"/>
        </a:hlink>
        <a:folHlink>
          <a:srgbClr val="B1E45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20120329111217076</Template>
  <TotalTime>31</TotalTime>
  <Words>67</Words>
  <Application>Microsoft Office PowerPoint</Application>
  <PresentationFormat>全屏显示(4:3)</PresentationFormat>
  <Paragraphs>8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黑体</vt:lpstr>
      <vt:lpstr>宋体</vt:lpstr>
      <vt:lpstr>微软雅黑</vt:lpstr>
      <vt:lpstr>幼圆</vt:lpstr>
      <vt:lpstr>Arial</vt:lpstr>
      <vt:lpstr>Calibri</vt:lpstr>
      <vt:lpstr>Calibri Light</vt:lpstr>
      <vt:lpstr>EPPT Template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pptfans网</dc:title>
  <dc:creator>www.pptfans.cn;Administrator</dc:creator>
  <dc:description/>
  <cp:lastModifiedBy>kan</cp:lastModifiedBy>
  <cp:revision>32</cp:revision>
  <dcterms:created xsi:type="dcterms:W3CDTF">2014-05-14T08:21:05Z</dcterms:created>
  <dcterms:modified xsi:type="dcterms:W3CDTF">2015-06-13T12:54:39Z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pptfans网</vt:lpwstr>
  </property>
  <property fmtid="{D5CDD505-2E9C-101B-9397-08002B2CF9AE}" pid="3" name="SlideDescription">
    <vt:lpwstr/>
  </property>
</Properties>
</file>