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67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 varScale="1">
        <p:scale>
          <a:sx n="88" d="100"/>
          <a:sy n="88" d="100"/>
        </p:scale>
        <p:origin x="123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2014/12/25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2014/12/25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tubiao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2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Group 64"/>
          <p:cNvGrpSpPr>
            <a:grpSpLocks/>
          </p:cNvGrpSpPr>
          <p:nvPr/>
        </p:nvGrpSpPr>
        <p:grpSpPr bwMode="auto">
          <a:xfrm>
            <a:off x="853008" y="1854854"/>
            <a:ext cx="7391400" cy="3158322"/>
            <a:chOff x="762000" y="1143000"/>
            <a:chExt cx="7391400" cy="3158755"/>
          </a:xfrm>
        </p:grpSpPr>
        <p:sp>
          <p:nvSpPr>
            <p:cNvPr id="80" name="Ellipse 98"/>
            <p:cNvSpPr/>
            <p:nvPr/>
          </p:nvSpPr>
          <p:spPr bwMode="auto">
            <a:xfrm>
              <a:off x="1754188" y="3279293"/>
              <a:ext cx="1524000" cy="468937"/>
            </a:xfrm>
            <a:prstGeom prst="ellipse">
              <a:avLst/>
            </a:prstGeom>
            <a:gradFill flip="none" rotWithShape="1">
              <a:gsLst>
                <a:gs pos="100000">
                  <a:srgbClr val="FFFFFF">
                    <a:alpha val="0"/>
                  </a:srgbClr>
                </a:gs>
                <a:gs pos="0">
                  <a:srgbClr val="E6E6E6">
                    <a:lumMod val="10000"/>
                    <a:alpha val="42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 kern="0" smtClean="0">
                <a:solidFill>
                  <a:srgbClr val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81" name="Ellipse 98"/>
            <p:cNvSpPr/>
            <p:nvPr/>
          </p:nvSpPr>
          <p:spPr bwMode="auto">
            <a:xfrm>
              <a:off x="2819400" y="3279293"/>
              <a:ext cx="1524000" cy="468937"/>
            </a:xfrm>
            <a:prstGeom prst="ellipse">
              <a:avLst/>
            </a:prstGeom>
            <a:gradFill flip="none" rotWithShape="1">
              <a:gsLst>
                <a:gs pos="100000">
                  <a:srgbClr val="FFFFFF">
                    <a:alpha val="0"/>
                  </a:srgbClr>
                </a:gs>
                <a:gs pos="0">
                  <a:srgbClr val="E6E6E6">
                    <a:lumMod val="10000"/>
                    <a:alpha val="42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 kern="0" smtClean="0">
                <a:solidFill>
                  <a:srgbClr val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82" name="Ellipse 98"/>
            <p:cNvSpPr/>
            <p:nvPr/>
          </p:nvSpPr>
          <p:spPr bwMode="auto">
            <a:xfrm>
              <a:off x="3733800" y="3279293"/>
              <a:ext cx="1524000" cy="468937"/>
            </a:xfrm>
            <a:prstGeom prst="ellipse">
              <a:avLst/>
            </a:prstGeom>
            <a:gradFill flip="none" rotWithShape="1">
              <a:gsLst>
                <a:gs pos="100000">
                  <a:srgbClr val="FFFFFF">
                    <a:alpha val="0"/>
                  </a:srgbClr>
                </a:gs>
                <a:gs pos="0">
                  <a:srgbClr val="E6E6E6">
                    <a:lumMod val="10000"/>
                    <a:alpha val="42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 kern="0" smtClean="0">
                <a:solidFill>
                  <a:srgbClr val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83" name="Ellipse 98"/>
            <p:cNvSpPr/>
            <p:nvPr/>
          </p:nvSpPr>
          <p:spPr bwMode="auto">
            <a:xfrm>
              <a:off x="4646612" y="3279293"/>
              <a:ext cx="1524000" cy="468937"/>
            </a:xfrm>
            <a:prstGeom prst="ellipse">
              <a:avLst/>
            </a:prstGeom>
            <a:gradFill flip="none" rotWithShape="1">
              <a:gsLst>
                <a:gs pos="100000">
                  <a:srgbClr val="FFFFFF">
                    <a:alpha val="0"/>
                  </a:srgbClr>
                </a:gs>
                <a:gs pos="0">
                  <a:srgbClr val="E6E6E6">
                    <a:lumMod val="10000"/>
                    <a:alpha val="42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 kern="0" smtClean="0">
                <a:solidFill>
                  <a:srgbClr val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84" name="Ellipse 98"/>
            <p:cNvSpPr/>
            <p:nvPr/>
          </p:nvSpPr>
          <p:spPr bwMode="auto">
            <a:xfrm>
              <a:off x="5640388" y="3279293"/>
              <a:ext cx="1524000" cy="468937"/>
            </a:xfrm>
            <a:prstGeom prst="ellipse">
              <a:avLst/>
            </a:prstGeom>
            <a:gradFill flip="none" rotWithShape="1">
              <a:gsLst>
                <a:gs pos="100000">
                  <a:srgbClr val="FFFFFF">
                    <a:alpha val="0"/>
                  </a:srgbClr>
                </a:gs>
                <a:gs pos="0">
                  <a:srgbClr val="E6E6E6">
                    <a:lumMod val="10000"/>
                    <a:alpha val="42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 kern="0" smtClean="0">
                <a:solidFill>
                  <a:srgbClr val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85" name="Ellipse 98"/>
            <p:cNvSpPr/>
            <p:nvPr/>
          </p:nvSpPr>
          <p:spPr bwMode="auto">
            <a:xfrm>
              <a:off x="6629400" y="3279293"/>
              <a:ext cx="1524000" cy="468937"/>
            </a:xfrm>
            <a:prstGeom prst="ellipse">
              <a:avLst/>
            </a:prstGeom>
            <a:gradFill flip="none" rotWithShape="1">
              <a:gsLst>
                <a:gs pos="100000">
                  <a:srgbClr val="FFFFFF">
                    <a:alpha val="0"/>
                  </a:srgbClr>
                </a:gs>
                <a:gs pos="0">
                  <a:srgbClr val="E6E6E6">
                    <a:lumMod val="10000"/>
                    <a:alpha val="42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 kern="0" smtClean="0">
                <a:solidFill>
                  <a:srgbClr val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86" name="Ellipse 98"/>
            <p:cNvSpPr/>
            <p:nvPr/>
          </p:nvSpPr>
          <p:spPr bwMode="auto">
            <a:xfrm>
              <a:off x="762000" y="3279293"/>
              <a:ext cx="1524000" cy="468937"/>
            </a:xfrm>
            <a:prstGeom prst="ellipse">
              <a:avLst/>
            </a:prstGeom>
            <a:gradFill flip="none" rotWithShape="1">
              <a:gsLst>
                <a:gs pos="100000">
                  <a:srgbClr val="FFFFFF">
                    <a:alpha val="0"/>
                  </a:srgbClr>
                </a:gs>
                <a:gs pos="0">
                  <a:srgbClr val="E6E6E6">
                    <a:lumMod val="10000"/>
                    <a:alpha val="42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 kern="0" smtClean="0">
                <a:solidFill>
                  <a:srgbClr val="FFFFFF"/>
                </a:solidFill>
                <a:latin typeface="微软雅黑"/>
                <a:ea typeface="微软雅黑"/>
              </a:endParaRPr>
            </a:p>
          </p:txBody>
        </p:sp>
        <p:cxnSp>
          <p:nvCxnSpPr>
            <p:cNvPr id="87" name="Straight Connector 36"/>
            <p:cNvCxnSpPr>
              <a:cxnSpLocks noChangeShapeType="1"/>
            </p:cNvCxnSpPr>
            <p:nvPr/>
          </p:nvCxnSpPr>
          <p:spPr bwMode="auto">
            <a:xfrm rot="5400000" flipH="1" flipV="1">
              <a:off x="2310578" y="3633335"/>
              <a:ext cx="409631" cy="1588"/>
            </a:xfrm>
            <a:prstGeom prst="line">
              <a:avLst/>
            </a:prstGeom>
            <a:noFill/>
            <a:ln w="25400">
              <a:solidFill>
                <a:srgbClr val="58A419"/>
              </a:solidFill>
              <a:round/>
              <a:headEnd/>
              <a:tailEnd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8" name="Straight Connector 37"/>
            <p:cNvCxnSpPr>
              <a:cxnSpLocks noChangeShapeType="1"/>
            </p:cNvCxnSpPr>
            <p:nvPr/>
          </p:nvCxnSpPr>
          <p:spPr bwMode="auto">
            <a:xfrm rot="5400000" flipH="1" flipV="1">
              <a:off x="4290191" y="3633335"/>
              <a:ext cx="409631" cy="1587"/>
            </a:xfrm>
            <a:prstGeom prst="line">
              <a:avLst/>
            </a:prstGeom>
            <a:noFill/>
            <a:ln w="25400">
              <a:solidFill>
                <a:srgbClr val="58A419"/>
              </a:solidFill>
              <a:round/>
              <a:headEnd/>
              <a:tailEnd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9" name="Straight Connector 38"/>
            <p:cNvCxnSpPr>
              <a:cxnSpLocks noChangeShapeType="1"/>
            </p:cNvCxnSpPr>
            <p:nvPr/>
          </p:nvCxnSpPr>
          <p:spPr bwMode="auto">
            <a:xfrm rot="5400000" flipH="1" flipV="1">
              <a:off x="6196778" y="3633335"/>
              <a:ext cx="409631" cy="1588"/>
            </a:xfrm>
            <a:prstGeom prst="line">
              <a:avLst/>
            </a:prstGeom>
            <a:noFill/>
            <a:ln w="25400">
              <a:solidFill>
                <a:srgbClr val="58A419"/>
              </a:solidFill>
              <a:round/>
              <a:headEnd/>
              <a:tailEnd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9" name="Straight Connector 33"/>
            <p:cNvCxnSpPr>
              <a:cxnSpLocks noChangeShapeType="1"/>
            </p:cNvCxnSpPr>
            <p:nvPr/>
          </p:nvCxnSpPr>
          <p:spPr bwMode="auto">
            <a:xfrm rot="5400000" flipH="1" flipV="1">
              <a:off x="3376585" y="2155964"/>
              <a:ext cx="411218" cy="1588"/>
            </a:xfrm>
            <a:prstGeom prst="line">
              <a:avLst/>
            </a:prstGeom>
            <a:noFill/>
            <a:ln w="25400">
              <a:solidFill>
                <a:srgbClr val="58A419"/>
              </a:solidFill>
              <a:round/>
              <a:headEnd/>
              <a:tailEnd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0" name="Straight Connector 34"/>
            <p:cNvCxnSpPr>
              <a:cxnSpLocks noChangeShapeType="1"/>
            </p:cNvCxnSpPr>
            <p:nvPr/>
          </p:nvCxnSpPr>
          <p:spPr bwMode="auto">
            <a:xfrm rot="5400000" flipH="1" flipV="1">
              <a:off x="5203798" y="2155964"/>
              <a:ext cx="411218" cy="1587"/>
            </a:xfrm>
            <a:prstGeom prst="line">
              <a:avLst/>
            </a:prstGeom>
            <a:noFill/>
            <a:ln w="25400">
              <a:solidFill>
                <a:srgbClr val="58A419"/>
              </a:solidFill>
              <a:round/>
              <a:headEnd/>
              <a:tailEnd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1" name="Straight Connector 35"/>
            <p:cNvCxnSpPr>
              <a:cxnSpLocks noChangeShapeType="1"/>
            </p:cNvCxnSpPr>
            <p:nvPr/>
          </p:nvCxnSpPr>
          <p:spPr bwMode="auto">
            <a:xfrm rot="5400000" flipH="1" flipV="1">
              <a:off x="7110385" y="2155964"/>
              <a:ext cx="411218" cy="1588"/>
            </a:xfrm>
            <a:prstGeom prst="line">
              <a:avLst/>
            </a:prstGeom>
            <a:noFill/>
            <a:ln w="25400">
              <a:solidFill>
                <a:srgbClr val="58A419"/>
              </a:solidFill>
              <a:round/>
              <a:headEnd/>
              <a:tailEnd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2" name="Straight Connector 32"/>
            <p:cNvCxnSpPr>
              <a:cxnSpLocks noChangeShapeType="1"/>
            </p:cNvCxnSpPr>
            <p:nvPr/>
          </p:nvCxnSpPr>
          <p:spPr bwMode="auto">
            <a:xfrm rot="5400000" flipH="1" flipV="1">
              <a:off x="1318392" y="2155170"/>
              <a:ext cx="411218" cy="3175"/>
            </a:xfrm>
            <a:prstGeom prst="line">
              <a:avLst/>
            </a:prstGeom>
            <a:noFill/>
            <a:ln w="25400">
              <a:solidFill>
                <a:srgbClr val="58A419"/>
              </a:solidFill>
              <a:round/>
              <a:headEnd/>
              <a:tailEnd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3" name="Oval 3"/>
            <p:cNvSpPr>
              <a:spLocks noChangeArrowheads="1"/>
            </p:cNvSpPr>
            <p:nvPr/>
          </p:nvSpPr>
          <p:spPr bwMode="auto">
            <a:xfrm>
              <a:off x="914400" y="2209946"/>
              <a:ext cx="1295400" cy="1295577"/>
            </a:xfrm>
            <a:prstGeom prst="ellipse">
              <a:avLst/>
            </a:prstGeom>
            <a:gradFill rotWithShape="1">
              <a:gsLst>
                <a:gs pos="0">
                  <a:srgbClr val="9CC250"/>
                </a:gs>
                <a:gs pos="100000">
                  <a:srgbClr val="58A419"/>
                </a:gs>
              </a:gsLst>
              <a:lin ang="5400000"/>
            </a:gradFill>
            <a:ln w="9525">
              <a:solidFill>
                <a:srgbClr val="58A419"/>
              </a:solidFill>
              <a:round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400" kern="0" smtClean="0">
                <a:solidFill>
                  <a:srgbClr val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24" name="Oval 2"/>
            <p:cNvSpPr>
              <a:spLocks noChangeArrowheads="1"/>
            </p:cNvSpPr>
            <p:nvPr/>
          </p:nvSpPr>
          <p:spPr bwMode="auto">
            <a:xfrm>
              <a:off x="1905000" y="2209946"/>
              <a:ext cx="1295400" cy="1295577"/>
            </a:xfrm>
            <a:prstGeom prst="ellipse">
              <a:avLst/>
            </a:prstGeom>
            <a:gradFill rotWithShape="1">
              <a:gsLst>
                <a:gs pos="0">
                  <a:srgbClr val="F2F2F2"/>
                </a:gs>
                <a:gs pos="100000">
                  <a:srgbClr val="D9D9D9"/>
                </a:gs>
              </a:gsLst>
              <a:lin ang="5400000"/>
            </a:gradFill>
            <a:ln w="9525">
              <a:solidFill>
                <a:srgbClr val="A6A6A6"/>
              </a:solidFill>
              <a:round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400" kern="0" smtClean="0">
                <a:solidFill>
                  <a:srgbClr val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25" name="Oval 4"/>
            <p:cNvSpPr>
              <a:spLocks noChangeArrowheads="1"/>
            </p:cNvSpPr>
            <p:nvPr/>
          </p:nvSpPr>
          <p:spPr bwMode="auto">
            <a:xfrm>
              <a:off x="2895600" y="2209946"/>
              <a:ext cx="1295400" cy="1295577"/>
            </a:xfrm>
            <a:prstGeom prst="ellipse">
              <a:avLst/>
            </a:prstGeom>
            <a:gradFill rotWithShape="1">
              <a:gsLst>
                <a:gs pos="0">
                  <a:srgbClr val="9CC250"/>
                </a:gs>
                <a:gs pos="100000">
                  <a:srgbClr val="58A419"/>
                </a:gs>
              </a:gsLst>
              <a:lin ang="5400000"/>
            </a:gradFill>
            <a:ln w="9525">
              <a:solidFill>
                <a:srgbClr val="58A419"/>
              </a:solidFill>
              <a:round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400" kern="0" smtClean="0">
                <a:solidFill>
                  <a:srgbClr val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26" name="Oval 5"/>
            <p:cNvSpPr>
              <a:spLocks noChangeArrowheads="1"/>
            </p:cNvSpPr>
            <p:nvPr/>
          </p:nvSpPr>
          <p:spPr bwMode="auto">
            <a:xfrm>
              <a:off x="3886200" y="2209946"/>
              <a:ext cx="1295400" cy="1295577"/>
            </a:xfrm>
            <a:prstGeom prst="ellipse">
              <a:avLst/>
            </a:prstGeom>
            <a:gradFill rotWithShape="1">
              <a:gsLst>
                <a:gs pos="0">
                  <a:srgbClr val="F2F2F2"/>
                </a:gs>
                <a:gs pos="100000">
                  <a:srgbClr val="D9D9D9"/>
                </a:gs>
              </a:gsLst>
              <a:lin ang="5400000"/>
            </a:gradFill>
            <a:ln w="9525">
              <a:solidFill>
                <a:srgbClr val="A6A6A6"/>
              </a:solidFill>
              <a:round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400" kern="0" smtClean="0">
                <a:solidFill>
                  <a:srgbClr val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27" name="Oval 6"/>
            <p:cNvSpPr>
              <a:spLocks noChangeArrowheads="1"/>
            </p:cNvSpPr>
            <p:nvPr/>
          </p:nvSpPr>
          <p:spPr bwMode="auto">
            <a:xfrm>
              <a:off x="4800600" y="2209946"/>
              <a:ext cx="1295400" cy="1295577"/>
            </a:xfrm>
            <a:prstGeom prst="ellipse">
              <a:avLst/>
            </a:prstGeom>
            <a:gradFill rotWithShape="1">
              <a:gsLst>
                <a:gs pos="0">
                  <a:srgbClr val="9CC250"/>
                </a:gs>
                <a:gs pos="100000">
                  <a:srgbClr val="58A419"/>
                </a:gs>
              </a:gsLst>
              <a:lin ang="5400000"/>
            </a:gradFill>
            <a:ln w="9525">
              <a:solidFill>
                <a:srgbClr val="58A419"/>
              </a:solidFill>
              <a:round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400" kern="0" smtClean="0">
                <a:solidFill>
                  <a:srgbClr val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28" name="Oval 7"/>
            <p:cNvSpPr>
              <a:spLocks noChangeArrowheads="1"/>
            </p:cNvSpPr>
            <p:nvPr/>
          </p:nvSpPr>
          <p:spPr bwMode="auto">
            <a:xfrm>
              <a:off x="5791200" y="2209946"/>
              <a:ext cx="1295400" cy="1295577"/>
            </a:xfrm>
            <a:prstGeom prst="ellipse">
              <a:avLst/>
            </a:prstGeom>
            <a:gradFill rotWithShape="1">
              <a:gsLst>
                <a:gs pos="0">
                  <a:srgbClr val="F2F2F2"/>
                </a:gs>
                <a:gs pos="100000">
                  <a:srgbClr val="D9D9D9"/>
                </a:gs>
              </a:gsLst>
              <a:lin ang="5400000"/>
            </a:gradFill>
            <a:ln w="9525">
              <a:solidFill>
                <a:srgbClr val="A6A6A6"/>
              </a:solidFill>
              <a:round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400" kern="0" smtClean="0">
                <a:solidFill>
                  <a:srgbClr val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29" name="Oval 8"/>
            <p:cNvSpPr>
              <a:spLocks noChangeArrowheads="1"/>
            </p:cNvSpPr>
            <p:nvPr/>
          </p:nvSpPr>
          <p:spPr bwMode="auto">
            <a:xfrm>
              <a:off x="6781800" y="2209946"/>
              <a:ext cx="1295400" cy="1295577"/>
            </a:xfrm>
            <a:prstGeom prst="ellipse">
              <a:avLst/>
            </a:prstGeom>
            <a:gradFill rotWithShape="1">
              <a:gsLst>
                <a:gs pos="0">
                  <a:srgbClr val="9CC250"/>
                </a:gs>
                <a:gs pos="100000">
                  <a:srgbClr val="58A419"/>
                </a:gs>
              </a:gsLst>
              <a:lin ang="5400000"/>
            </a:gradFill>
            <a:ln w="9525">
              <a:solidFill>
                <a:srgbClr val="58A419"/>
              </a:solidFill>
              <a:round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400" kern="0" smtClean="0">
                <a:solidFill>
                  <a:srgbClr val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30" name="TextBox 9"/>
            <p:cNvSpPr txBox="1">
              <a:spLocks noChangeArrowheads="1"/>
            </p:cNvSpPr>
            <p:nvPr/>
          </p:nvSpPr>
          <p:spPr bwMode="auto">
            <a:xfrm>
              <a:off x="1257300" y="2442002"/>
              <a:ext cx="609600" cy="707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nb-NO" altLang="zh-CN" sz="4000" kern="0" smtClean="0">
                  <a:solidFill>
                    <a:sysClr val="window" lastClr="FFFFFF"/>
                  </a:solidFill>
                  <a:latin typeface="微软雅黑"/>
                  <a:ea typeface="微软雅黑"/>
                </a:rPr>
                <a:t>1</a:t>
              </a:r>
            </a:p>
          </p:txBody>
        </p:sp>
        <p:sp>
          <p:nvSpPr>
            <p:cNvPr id="131" name="TextBox 10"/>
            <p:cNvSpPr txBox="1">
              <a:spLocks noChangeArrowheads="1"/>
            </p:cNvSpPr>
            <p:nvPr/>
          </p:nvSpPr>
          <p:spPr bwMode="auto">
            <a:xfrm>
              <a:off x="2286000" y="2442002"/>
              <a:ext cx="609600" cy="707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nb-NO" altLang="zh-CN" sz="4000" kern="0" smtClean="0">
                  <a:solidFill>
                    <a:srgbClr val="58A419"/>
                  </a:solidFill>
                  <a:latin typeface="微软雅黑"/>
                  <a:ea typeface="微软雅黑"/>
                </a:rPr>
                <a:t>2</a:t>
              </a:r>
            </a:p>
          </p:txBody>
        </p:sp>
        <p:sp>
          <p:nvSpPr>
            <p:cNvPr id="132" name="TextBox 11"/>
            <p:cNvSpPr txBox="1">
              <a:spLocks noChangeArrowheads="1"/>
            </p:cNvSpPr>
            <p:nvPr/>
          </p:nvSpPr>
          <p:spPr bwMode="auto">
            <a:xfrm>
              <a:off x="3276600" y="2442002"/>
              <a:ext cx="609600" cy="707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nb-NO" altLang="zh-CN" sz="4000" kern="0" smtClean="0">
                  <a:solidFill>
                    <a:sysClr val="window" lastClr="FFFFFF"/>
                  </a:solidFill>
                  <a:latin typeface="微软雅黑"/>
                  <a:ea typeface="微软雅黑"/>
                </a:rPr>
                <a:t>3</a:t>
              </a:r>
            </a:p>
          </p:txBody>
        </p:sp>
        <p:sp>
          <p:nvSpPr>
            <p:cNvPr id="133" name="TextBox 12"/>
            <p:cNvSpPr txBox="1">
              <a:spLocks noChangeArrowheads="1"/>
            </p:cNvSpPr>
            <p:nvPr/>
          </p:nvSpPr>
          <p:spPr bwMode="auto">
            <a:xfrm>
              <a:off x="4191000" y="2442002"/>
              <a:ext cx="609600" cy="707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nb-NO" altLang="zh-CN" sz="4000" kern="0" smtClean="0">
                  <a:solidFill>
                    <a:srgbClr val="58A419"/>
                  </a:solidFill>
                  <a:latin typeface="微软雅黑"/>
                  <a:ea typeface="微软雅黑"/>
                </a:rPr>
                <a:t>4</a:t>
              </a:r>
            </a:p>
          </p:txBody>
        </p:sp>
        <p:sp>
          <p:nvSpPr>
            <p:cNvPr id="134" name="TextBox 13"/>
            <p:cNvSpPr txBox="1">
              <a:spLocks noChangeArrowheads="1"/>
            </p:cNvSpPr>
            <p:nvPr/>
          </p:nvSpPr>
          <p:spPr bwMode="auto">
            <a:xfrm>
              <a:off x="5181600" y="2442002"/>
              <a:ext cx="609600" cy="707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nb-NO" altLang="zh-CN" sz="4000" kern="0" smtClean="0">
                  <a:solidFill>
                    <a:sysClr val="window" lastClr="FFFFFF"/>
                  </a:solidFill>
                  <a:latin typeface="微软雅黑"/>
                  <a:ea typeface="微软雅黑"/>
                </a:rPr>
                <a:t>5</a:t>
              </a:r>
            </a:p>
          </p:txBody>
        </p:sp>
        <p:sp>
          <p:nvSpPr>
            <p:cNvPr id="135" name="TextBox 14"/>
            <p:cNvSpPr txBox="1">
              <a:spLocks noChangeArrowheads="1"/>
            </p:cNvSpPr>
            <p:nvPr/>
          </p:nvSpPr>
          <p:spPr bwMode="auto">
            <a:xfrm>
              <a:off x="6172200" y="2442002"/>
              <a:ext cx="609600" cy="707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nb-NO" altLang="zh-CN" sz="4000" kern="0" smtClean="0">
                  <a:solidFill>
                    <a:srgbClr val="58A419"/>
                  </a:solidFill>
                  <a:latin typeface="微软雅黑"/>
                  <a:ea typeface="微软雅黑"/>
                </a:rPr>
                <a:t>6</a:t>
              </a:r>
            </a:p>
          </p:txBody>
        </p:sp>
        <p:sp>
          <p:nvSpPr>
            <p:cNvPr id="136" name="TextBox 15"/>
            <p:cNvSpPr txBox="1">
              <a:spLocks noChangeArrowheads="1"/>
            </p:cNvSpPr>
            <p:nvPr/>
          </p:nvSpPr>
          <p:spPr bwMode="auto">
            <a:xfrm>
              <a:off x="7162800" y="2442002"/>
              <a:ext cx="609600" cy="707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nb-NO" altLang="zh-CN" sz="4000" kern="0" smtClean="0">
                  <a:solidFill>
                    <a:sysClr val="window" lastClr="FFFFFF"/>
                  </a:solidFill>
                  <a:latin typeface="微软雅黑"/>
                  <a:ea typeface="微软雅黑"/>
                </a:rPr>
                <a:t>7</a:t>
              </a:r>
            </a:p>
          </p:txBody>
        </p:sp>
        <p:sp>
          <p:nvSpPr>
            <p:cNvPr id="137" name="TextBox 24"/>
            <p:cNvSpPr txBox="1">
              <a:spLocks noChangeArrowheads="1"/>
            </p:cNvSpPr>
            <p:nvPr/>
          </p:nvSpPr>
          <p:spPr bwMode="auto">
            <a:xfrm>
              <a:off x="914400" y="1143000"/>
              <a:ext cx="1524000" cy="41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点击此处添加文字内容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点击此处添加文字内容</a:t>
              </a:r>
            </a:p>
          </p:txBody>
        </p:sp>
        <p:sp>
          <p:nvSpPr>
            <p:cNvPr id="138" name="TextBox 25"/>
            <p:cNvSpPr txBox="1">
              <a:spLocks noChangeArrowheads="1"/>
            </p:cNvSpPr>
            <p:nvPr/>
          </p:nvSpPr>
          <p:spPr bwMode="auto">
            <a:xfrm>
              <a:off x="1866900" y="3886200"/>
              <a:ext cx="1524000" cy="41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点击此处添加文字内容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点击此处添加文字内容</a:t>
              </a:r>
            </a:p>
          </p:txBody>
        </p:sp>
        <p:sp>
          <p:nvSpPr>
            <p:cNvPr id="139" name="TextBox 26"/>
            <p:cNvSpPr txBox="1">
              <a:spLocks noChangeArrowheads="1"/>
            </p:cNvSpPr>
            <p:nvPr/>
          </p:nvSpPr>
          <p:spPr bwMode="auto">
            <a:xfrm>
              <a:off x="3886200" y="3886200"/>
              <a:ext cx="1524000" cy="41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点击此处添加文字内容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点击此处添加文字内容</a:t>
              </a:r>
            </a:p>
          </p:txBody>
        </p:sp>
        <p:sp>
          <p:nvSpPr>
            <p:cNvPr id="140" name="TextBox 27"/>
            <p:cNvSpPr txBox="1">
              <a:spLocks noChangeArrowheads="1"/>
            </p:cNvSpPr>
            <p:nvPr/>
          </p:nvSpPr>
          <p:spPr bwMode="auto">
            <a:xfrm>
              <a:off x="5791200" y="3886200"/>
              <a:ext cx="1524000" cy="41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点击此处添加文字内容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点击此处添加文字内容</a:t>
              </a:r>
            </a:p>
          </p:txBody>
        </p:sp>
        <p:sp>
          <p:nvSpPr>
            <p:cNvPr id="141" name="TextBox 28"/>
            <p:cNvSpPr txBox="1">
              <a:spLocks noChangeArrowheads="1"/>
            </p:cNvSpPr>
            <p:nvPr/>
          </p:nvSpPr>
          <p:spPr bwMode="auto">
            <a:xfrm>
              <a:off x="2895600" y="1143000"/>
              <a:ext cx="1524000" cy="41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点击此处添加文字内容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点击此处添加文字内容</a:t>
              </a:r>
            </a:p>
          </p:txBody>
        </p:sp>
        <p:sp>
          <p:nvSpPr>
            <p:cNvPr id="142" name="TextBox 29"/>
            <p:cNvSpPr txBox="1">
              <a:spLocks noChangeArrowheads="1"/>
            </p:cNvSpPr>
            <p:nvPr/>
          </p:nvSpPr>
          <p:spPr bwMode="auto">
            <a:xfrm>
              <a:off x="4648200" y="1143000"/>
              <a:ext cx="1524000" cy="41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点击此处添加文字内容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点击此处添加文字内容</a:t>
              </a:r>
            </a:p>
          </p:txBody>
        </p:sp>
        <p:sp>
          <p:nvSpPr>
            <p:cNvPr id="143" name="TextBox 30"/>
            <p:cNvSpPr txBox="1">
              <a:spLocks noChangeArrowheads="1"/>
            </p:cNvSpPr>
            <p:nvPr/>
          </p:nvSpPr>
          <p:spPr bwMode="auto">
            <a:xfrm>
              <a:off x="6553200" y="1143000"/>
              <a:ext cx="1524000" cy="41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点击此处添加文字内容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点击此处添加文字内容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22243</TotalTime>
  <Words>147</Words>
  <Application>Microsoft Office PowerPoint</Application>
  <PresentationFormat>全屏显示(4:3)</PresentationFormat>
  <Paragraphs>21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华文细黑</vt:lpstr>
      <vt:lpstr>宋体</vt:lpstr>
      <vt:lpstr>微软雅黑</vt:lpstr>
      <vt:lpstr>Arial</vt:lpstr>
      <vt:lpstr>Calibri</vt:lpstr>
      <vt:lpstr>Office 主题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Administrator</cp:lastModifiedBy>
  <cp:revision>1189</cp:revision>
  <dcterms:created xsi:type="dcterms:W3CDTF">2009-02-11T05:37:22Z</dcterms:created>
  <dcterms:modified xsi:type="dcterms:W3CDTF">2014-12-25T09:03:42Z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