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5"/>
  </p:notesMasterIdLst>
  <p:handoutMasterIdLst>
    <p:handoutMasterId r:id="rId6"/>
  </p:handoutMasterIdLst>
  <p:sldIdLst>
    <p:sldId id="319" r:id="rId3"/>
    <p:sldId id="32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407" userDrawn="1">
          <p15:clr>
            <a:srgbClr val="A4A3A4"/>
          </p15:clr>
        </p15:guide>
        <p15:guide id="3" orient="horz" pos="25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8600"/>
    <a:srgbClr val="F26649"/>
    <a:srgbClr val="1B5337"/>
    <a:srgbClr val="9FD47C"/>
    <a:srgbClr val="63A537"/>
    <a:srgbClr val="7DD4A9"/>
    <a:srgbClr val="08A5EF"/>
    <a:srgbClr val="739A28"/>
    <a:srgbClr val="00B0F0"/>
    <a:srgbClr val="4EB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74" autoAdjust="0"/>
    <p:restoredTop sz="94434" autoAdjust="0"/>
  </p:normalViewPr>
  <p:slideViewPr>
    <p:cSldViewPr snapToGrid="0" showGuides="1">
      <p:cViewPr varScale="1">
        <p:scale>
          <a:sx n="86" d="100"/>
          <a:sy n="86" d="100"/>
        </p:scale>
        <p:origin x="120" y="144"/>
      </p:cViewPr>
      <p:guideLst>
        <p:guide pos="4407"/>
        <p:guide orient="horz" pos="25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0F2B0-E427-4D57-BCB0-5EFA82A9D09B}" type="datetimeFigureOut">
              <a:rPr lang="en-IN" smtClean="0"/>
              <a:t>01-08-2018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550D-1809-4CBC-90EB-1C1541E9E5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8652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32DEF-B8DC-47EA-8E76-B44B48FDF469}" type="datetimeFigureOut">
              <a:rPr lang="en-IN" smtClean="0"/>
              <a:t>01-08-2018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FE2A0-4226-4F50-A03F-382BC017A61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13144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921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1041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097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950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11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81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525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221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0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2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14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84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032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107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spd="slow">
    <p:cover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6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15932" y="428888"/>
            <a:ext cx="522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tx2"/>
                </a:solidFill>
                <a:latin typeface="Economica" panose="02000506040000020004" pitchFamily="50" charset="0"/>
              </a:rPr>
              <a:t>SWOT ANALYSIS-2</a:t>
            </a:r>
            <a:endParaRPr lang="en-IN" sz="2800" dirty="0">
              <a:solidFill>
                <a:schemeClr val="tx2"/>
              </a:solidFill>
              <a:latin typeface="Economica" panose="02000506040000020004" pitchFamily="50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3687763" y="1703382"/>
            <a:ext cx="2371725" cy="23717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5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</a:t>
            </a:r>
            <a:endParaRPr lang="en-IN" sz="11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5726113" y="1703382"/>
            <a:ext cx="2371725" cy="237172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5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</a:t>
            </a:r>
            <a:endParaRPr lang="en-IN" sz="11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5726113" y="3555995"/>
            <a:ext cx="2371725" cy="23717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5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endParaRPr lang="en-IN" sz="11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3687762" y="3554408"/>
            <a:ext cx="2371725" cy="237172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5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endParaRPr lang="en-IN" sz="11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5163796" y="3414926"/>
            <a:ext cx="1371600" cy="7429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SWOT</a:t>
            </a:r>
            <a:endParaRPr lang="en-IN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1184739" y="2039713"/>
            <a:ext cx="2370920" cy="5857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Strength</a:t>
            </a:r>
            <a:endParaRPr lang="en-IN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0" y="2645360"/>
            <a:ext cx="35607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Proin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limi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maximus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cursus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elementum</a:t>
            </a:r>
            <a:endParaRPr lang="en-IN" sz="12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1184739" y="4154482"/>
            <a:ext cx="2370920" cy="5857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Opportunity</a:t>
            </a:r>
            <a:endParaRPr lang="en-IN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-44827" y="4740270"/>
            <a:ext cx="35607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Proin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limi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maximus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cursus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elementum</a:t>
            </a:r>
            <a:endParaRPr lang="en-IN" sz="12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8355808" y="2043107"/>
            <a:ext cx="2370920" cy="5857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Weaknesses</a:t>
            </a:r>
            <a:endParaRPr lang="en-IN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8355808" y="2628895"/>
            <a:ext cx="35607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Proin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limi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maximus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cursus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elementum</a:t>
            </a:r>
            <a:endParaRPr lang="en-IN" sz="12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8355808" y="4154482"/>
            <a:ext cx="2370920" cy="5857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D7774">
                  <a:shade val="30000"/>
                  <a:satMod val="115000"/>
                </a:srgbClr>
              </a:gs>
              <a:gs pos="50000">
                <a:srgbClr val="ED7774">
                  <a:shade val="67500"/>
                  <a:satMod val="115000"/>
                </a:srgbClr>
              </a:gs>
              <a:gs pos="100000">
                <a:srgbClr val="ED7774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GB" sz="20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hreats</a:t>
            </a:r>
            <a:endParaRPr lang="en-IN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355808" y="4740270"/>
            <a:ext cx="35607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Proin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limi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maximus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cursus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2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elementum</a:t>
            </a:r>
            <a:endParaRPr lang="en-IN" sz="12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58787" y="815113"/>
            <a:ext cx="1773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accent6">
                    <a:lumMod val="50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Y</a:t>
            </a:r>
            <a:r>
              <a:rPr lang="en-GB" sz="1400" b="1" dirty="0" smtClean="0">
                <a:solidFill>
                  <a:schemeClr val="accent6">
                    <a:lumMod val="50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our sub title goes here</a:t>
            </a:r>
            <a:endParaRPr lang="en-IN" sz="1400" b="1" dirty="0">
              <a:solidFill>
                <a:schemeClr val="accent6">
                  <a:lumMod val="50000"/>
                </a:schemeClr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1177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 animBg="1"/>
      <p:bldP spid="60" grpId="0"/>
      <p:bldP spid="61" grpId="0" animBg="1"/>
      <p:bldP spid="62" grpId="0"/>
      <p:bldP spid="63" grpId="0" animBg="1"/>
      <p:bldP spid="64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59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IZCORE-1">
      <a:dk1>
        <a:sysClr val="windowText" lastClr="000000"/>
      </a:dk1>
      <a:lt1>
        <a:sysClr val="window" lastClr="FFFFFF"/>
      </a:lt1>
      <a:dk2>
        <a:srgbClr val="262626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EA5454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4847</TotalTime>
  <Words>196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Economica</vt:lpstr>
      <vt:lpstr>Meiryo</vt:lpstr>
      <vt:lpstr>Roboto Condensed Light</vt:lpstr>
      <vt:lpstr>宋体</vt:lpstr>
      <vt:lpstr>微软雅黑</vt:lpstr>
      <vt:lpstr>Arial</vt:lpstr>
      <vt:lpstr>Calibri</vt:lpstr>
      <vt:lpstr>Calibri Light</vt:lpstr>
      <vt:lpstr>Open Sans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950</cp:revision>
  <dcterms:created xsi:type="dcterms:W3CDTF">2015-01-18T14:33:51Z</dcterms:created>
  <dcterms:modified xsi:type="dcterms:W3CDTF">2018-08-01T01:33:29Z</dcterms:modified>
</cp:coreProperties>
</file>