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3" r:id="rId2"/>
    <p:sldId id="267" r:id="rId3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8A8A"/>
    <a:srgbClr val="000000"/>
    <a:srgbClr val="333333"/>
    <a:srgbClr val="FFFFFF"/>
    <a:srgbClr val="1C1C1C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2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06E15-0246-4498-8E97-37BD53BB1693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3A204-78D9-4221-B2DA-0C26C17F1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808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1569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020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41CCB-D06E-4F42-80F9-F21262E04E2D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9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41CCB-D06E-4F42-80F9-F21262E04E2D}" type="datetimeFigureOut">
              <a:rPr lang="zh-CN" altLang="en-US" smtClean="0"/>
              <a:t>2017/10/17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A110-D10B-4DDC-980A-C1A3CF547C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2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7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3300412" y="1351725"/>
            <a:ext cx="2490788" cy="2490788"/>
          </a:xfrm>
          <a:custGeom>
            <a:avLst/>
            <a:gdLst>
              <a:gd name="connsiteX0" fmla="*/ 1245393 w 2490788"/>
              <a:gd name="connsiteY0" fmla="*/ 116680 h 2490788"/>
              <a:gd name="connsiteX1" fmla="*/ 116680 w 2490788"/>
              <a:gd name="connsiteY1" fmla="*/ 1245393 h 2490788"/>
              <a:gd name="connsiteX2" fmla="*/ 1245393 w 2490788"/>
              <a:gd name="connsiteY2" fmla="*/ 2374106 h 2490788"/>
              <a:gd name="connsiteX3" fmla="*/ 2374106 w 2490788"/>
              <a:gd name="connsiteY3" fmla="*/ 1245393 h 2490788"/>
              <a:gd name="connsiteX4" fmla="*/ 1245393 w 2490788"/>
              <a:gd name="connsiteY4" fmla="*/ 116680 h 2490788"/>
              <a:gd name="connsiteX5" fmla="*/ 1245394 w 2490788"/>
              <a:gd name="connsiteY5" fmla="*/ 0 h 2490788"/>
              <a:gd name="connsiteX6" fmla="*/ 2490788 w 2490788"/>
              <a:gd name="connsiteY6" fmla="*/ 1245394 h 2490788"/>
              <a:gd name="connsiteX7" fmla="*/ 1245394 w 2490788"/>
              <a:gd name="connsiteY7" fmla="*/ 2490788 h 2490788"/>
              <a:gd name="connsiteX8" fmla="*/ 0 w 2490788"/>
              <a:gd name="connsiteY8" fmla="*/ 1245394 h 2490788"/>
              <a:gd name="connsiteX9" fmla="*/ 1245394 w 2490788"/>
              <a:gd name="connsiteY9" fmla="*/ 0 h 249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0788" h="2490788">
                <a:moveTo>
                  <a:pt x="1245393" y="116680"/>
                </a:moveTo>
                <a:cubicBezTo>
                  <a:pt x="622022" y="116680"/>
                  <a:pt x="116680" y="622022"/>
                  <a:pt x="116680" y="1245393"/>
                </a:cubicBezTo>
                <a:cubicBezTo>
                  <a:pt x="116680" y="1868764"/>
                  <a:pt x="622022" y="2374106"/>
                  <a:pt x="1245393" y="2374106"/>
                </a:cubicBezTo>
                <a:cubicBezTo>
                  <a:pt x="1868764" y="2374106"/>
                  <a:pt x="2374106" y="1868764"/>
                  <a:pt x="2374106" y="1245393"/>
                </a:cubicBezTo>
                <a:cubicBezTo>
                  <a:pt x="2374106" y="622022"/>
                  <a:pt x="1868764" y="116680"/>
                  <a:pt x="1245393" y="116680"/>
                </a:cubicBezTo>
                <a:close/>
                <a:moveTo>
                  <a:pt x="1245394" y="0"/>
                </a:moveTo>
                <a:cubicBezTo>
                  <a:pt x="1933206" y="0"/>
                  <a:pt x="2490788" y="557582"/>
                  <a:pt x="2490788" y="1245394"/>
                </a:cubicBezTo>
                <a:cubicBezTo>
                  <a:pt x="2490788" y="1933206"/>
                  <a:pt x="1933206" y="2490788"/>
                  <a:pt x="1245394" y="2490788"/>
                </a:cubicBezTo>
                <a:cubicBezTo>
                  <a:pt x="557582" y="2490788"/>
                  <a:pt x="0" y="1933206"/>
                  <a:pt x="0" y="1245394"/>
                </a:cubicBezTo>
                <a:cubicBezTo>
                  <a:pt x="0" y="557582"/>
                  <a:pt x="557582" y="0"/>
                  <a:pt x="12453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077806" y="1023112"/>
            <a:ext cx="936000" cy="936000"/>
            <a:chOff x="4077806" y="790575"/>
            <a:chExt cx="936000" cy="936000"/>
          </a:xfrm>
        </p:grpSpPr>
        <p:grpSp>
          <p:nvGrpSpPr>
            <p:cNvPr id="51" name="组合 50"/>
            <p:cNvGrpSpPr/>
            <p:nvPr/>
          </p:nvGrpSpPr>
          <p:grpSpPr>
            <a:xfrm>
              <a:off x="4077806" y="790575"/>
              <a:ext cx="936000" cy="936000"/>
              <a:chOff x="4077806" y="790575"/>
              <a:chExt cx="936000" cy="93600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4077806" y="790575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149806" y="862575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4440809" y="963458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</a:rPr>
                <a:t>1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41806" y="2747137"/>
            <a:ext cx="936000" cy="936000"/>
            <a:chOff x="3141806" y="2514600"/>
            <a:chExt cx="936000" cy="936000"/>
          </a:xfrm>
        </p:grpSpPr>
        <p:grpSp>
          <p:nvGrpSpPr>
            <p:cNvPr id="56" name="组合 55"/>
            <p:cNvGrpSpPr/>
            <p:nvPr/>
          </p:nvGrpSpPr>
          <p:grpSpPr>
            <a:xfrm>
              <a:off x="3141806" y="2514600"/>
              <a:ext cx="936000" cy="936000"/>
              <a:chOff x="3141806" y="2514600"/>
              <a:chExt cx="936000" cy="936000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141806" y="2514600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213806" y="2586600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3504809" y="2720990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</a:rPr>
                <a:t>2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013806" y="2747137"/>
            <a:ext cx="936000" cy="936000"/>
            <a:chOff x="5013806" y="2514600"/>
            <a:chExt cx="936000" cy="936000"/>
          </a:xfrm>
        </p:grpSpPr>
        <p:grpSp>
          <p:nvGrpSpPr>
            <p:cNvPr id="61" name="组合 60"/>
            <p:cNvGrpSpPr/>
            <p:nvPr/>
          </p:nvGrpSpPr>
          <p:grpSpPr>
            <a:xfrm>
              <a:off x="5013806" y="2514600"/>
              <a:ext cx="936000" cy="936000"/>
              <a:chOff x="5013806" y="2514600"/>
              <a:chExt cx="936000" cy="9360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5013806" y="2514600"/>
                <a:ext cx="936000" cy="93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5085806" y="2586600"/>
                <a:ext cx="792000" cy="79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5376809" y="2720990"/>
              <a:ext cx="209994" cy="523220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altLang="zh-CN" sz="2800" smtClean="0">
                  <a:solidFill>
                    <a:schemeClr val="bg1"/>
                  </a:solidFill>
                </a:rPr>
                <a:t>3</a:t>
              </a:r>
              <a:endParaRPr lang="zh-CN" altLang="en-US" sz="2800">
                <a:solidFill>
                  <a:schemeClr val="bg1"/>
                </a:solidFill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3764035" y="2367360"/>
            <a:ext cx="15635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mtClean="0">
                <a:latin typeface="+mn-ea"/>
              </a:rPr>
              <a:t>此处添加关键字</a:t>
            </a:r>
            <a:endParaRPr lang="zh-CN" altLang="en-US" sz="1400" dirty="0">
              <a:latin typeface="+mn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43219" y="2507222"/>
            <a:ext cx="2307584" cy="1335291"/>
            <a:chOff x="4006936" y="732817"/>
            <a:chExt cx="2307584" cy="1335291"/>
          </a:xfrm>
        </p:grpSpPr>
        <p:sp>
          <p:nvSpPr>
            <p:cNvPr id="67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68" name="TextBox 82"/>
            <p:cNvSpPr txBox="1"/>
            <p:nvPr/>
          </p:nvSpPr>
          <p:spPr>
            <a:xfrm>
              <a:off x="4086825" y="1006279"/>
              <a:ext cx="2227695" cy="10618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</a:t>
              </a:r>
              <a:r>
                <a:rPr lang="zh-CN" altLang="en-US" sz="1050" smtClean="0"/>
                <a:t>大小。</a:t>
              </a:r>
              <a:endParaRPr lang="zh-CN" altLang="en-US" sz="1050" dirty="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40809" y="2507222"/>
            <a:ext cx="2307584" cy="1335291"/>
            <a:chOff x="4006936" y="732817"/>
            <a:chExt cx="2307584" cy="1335291"/>
          </a:xfrm>
        </p:grpSpPr>
        <p:sp>
          <p:nvSpPr>
            <p:cNvPr id="70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1" name="TextBox 82"/>
            <p:cNvSpPr txBox="1"/>
            <p:nvPr/>
          </p:nvSpPr>
          <p:spPr>
            <a:xfrm>
              <a:off x="4086825" y="1006279"/>
              <a:ext cx="2227695" cy="106182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</a:t>
              </a:r>
              <a:r>
                <a:rPr lang="zh-CN" altLang="en-US" sz="1050" smtClean="0"/>
                <a:t>大小。</a:t>
              </a:r>
              <a:endParaRPr lang="zh-CN" altLang="en-US" sz="1050" dirty="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586803" y="727402"/>
            <a:ext cx="2961590" cy="1092917"/>
            <a:chOff x="4006936" y="732817"/>
            <a:chExt cx="3105766" cy="1092917"/>
          </a:xfrm>
        </p:grpSpPr>
        <p:sp>
          <p:nvSpPr>
            <p:cNvPr id="73" name="TextBox 81"/>
            <p:cNvSpPr txBox="1"/>
            <p:nvPr/>
          </p:nvSpPr>
          <p:spPr>
            <a:xfrm>
              <a:off x="4006936" y="732817"/>
              <a:ext cx="2307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在此处添加小标题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4" name="TextBox 82"/>
            <p:cNvSpPr txBox="1"/>
            <p:nvPr/>
          </p:nvSpPr>
          <p:spPr>
            <a:xfrm>
              <a:off x="4086825" y="1006279"/>
              <a:ext cx="3025877" cy="8194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r>
                <a:rPr lang="zh-CN" altLang="en-US" sz="1050"/>
                <a:t>请在此添加正文并根据需要调整字体大小，建议采用</a:t>
              </a:r>
              <a:r>
                <a:rPr lang="en-US" altLang="zh-CN" sz="1050"/>
                <a:t>1.5</a:t>
              </a:r>
              <a:r>
                <a:rPr lang="zh-CN" altLang="en-US" sz="1050"/>
                <a:t>倍行距和两端对齐方式。请在此添加正文并根据需要调整字体</a:t>
              </a:r>
              <a:r>
                <a:rPr lang="zh-CN" altLang="en-US" sz="1050" smtClean="0"/>
                <a:t>大小。</a:t>
              </a:r>
              <a:endParaRPr lang="zh-CN" altLang="en-US" sz="1050" dirty="0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526863" y="4072783"/>
            <a:ext cx="6090275" cy="60016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请在此处添加正文并根据需要调整字体大小，建议采用</a:t>
            </a:r>
            <a:r>
              <a:rPr lang="en-US" altLang="zh-CN" sz="1100" smtClean="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倍行距</a:t>
            </a: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和居中对齐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方式。请在此处添加正文并根据需要调整字体大小，建议采用</a:t>
            </a:r>
            <a:r>
              <a:rPr lang="en-US" altLang="zh-CN" sz="1100">
                <a:solidFill>
                  <a:schemeClr val="tx2"/>
                </a:solidFill>
                <a:latin typeface="+mn-ea"/>
              </a:rPr>
              <a:t>1.5</a:t>
            </a:r>
            <a:r>
              <a:rPr lang="zh-CN" altLang="en-US" sz="1100">
                <a:solidFill>
                  <a:schemeClr val="tx2"/>
                </a:solidFill>
                <a:latin typeface="+mn-ea"/>
              </a:rPr>
              <a:t>倍行距和居中对齐方式</a:t>
            </a:r>
            <a:r>
              <a:rPr lang="zh-CN" altLang="en-US" sz="1100" smtClean="0">
                <a:solidFill>
                  <a:schemeClr val="tx2"/>
                </a:solidFill>
                <a:latin typeface="+mn-ea"/>
              </a:rPr>
              <a:t>。</a:t>
            </a:r>
            <a:endParaRPr lang="zh-CN" altLang="en-US" sz="110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031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6797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灰风配色1">
      <a:dk1>
        <a:srgbClr val="0A0A0A"/>
      </a:dk1>
      <a:lt1>
        <a:srgbClr val="FFFFFF"/>
      </a:lt1>
      <a:dk2>
        <a:srgbClr val="5976A5"/>
      </a:dk2>
      <a:lt2>
        <a:srgbClr val="ECF0F1"/>
      </a:lt2>
      <a:accent1>
        <a:srgbClr val="0072C6"/>
      </a:accent1>
      <a:accent2>
        <a:srgbClr val="FFC000"/>
      </a:accent2>
      <a:accent3>
        <a:srgbClr val="DC3C00"/>
      </a:accent3>
      <a:accent4>
        <a:srgbClr val="7FBA00"/>
      </a:accent4>
      <a:accent5>
        <a:srgbClr val="3BBEB4"/>
      </a:accent5>
      <a:accent6>
        <a:srgbClr val="7030A0"/>
      </a:accent6>
      <a:hlink>
        <a:srgbClr val="0563C1"/>
      </a:hlink>
      <a:folHlink>
        <a:srgbClr val="954F72"/>
      </a:folHlink>
    </a:clrScheme>
    <a:fontScheme name="灰风字体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just">
          <a:defRPr sz="11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Words>341</Words>
  <Application>Microsoft Office PowerPoint</Application>
  <PresentationFormat>全屏显示(16:9)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微软雅黑</vt:lpstr>
      <vt:lpstr>Meiryo</vt:lpstr>
      <vt:lpstr>Calibri</vt:lpstr>
      <vt:lpstr>Office 主题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36</cp:revision>
  <dcterms:created xsi:type="dcterms:W3CDTF">2014-10-19T03:08:07Z</dcterms:created>
  <dcterms:modified xsi:type="dcterms:W3CDTF">2017-10-17T11:47:02Z</dcterms:modified>
</cp:coreProperties>
</file>