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val 65"/>
          <p:cNvSpPr>
            <a:spLocks noChangeArrowheads="1"/>
          </p:cNvSpPr>
          <p:nvPr/>
        </p:nvSpPr>
        <p:spPr bwMode="auto">
          <a:xfrm>
            <a:off x="1857356" y="5072074"/>
            <a:ext cx="5286412" cy="28885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4357686" y="4845633"/>
            <a:ext cx="428628" cy="42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Below"/>
            <a:lightRig rig="threePt" dir="t"/>
          </a:scene3d>
          <a:sp3d extrusionH="1270000" prstMaterial="plastic">
            <a:bevelT w="120650"/>
            <a:bevelB w="88900" prst="relaxedInset"/>
            <a:extrusionClr>
              <a:schemeClr val="bg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" name="圆角矩形 134"/>
          <p:cNvSpPr/>
          <p:nvPr/>
        </p:nvSpPr>
        <p:spPr>
          <a:xfrm rot="1040636">
            <a:off x="1021183" y="3813766"/>
            <a:ext cx="7091651" cy="1290043"/>
          </a:xfrm>
          <a:prstGeom prst="roundRect">
            <a:avLst>
              <a:gd name="adj" fmla="val 8983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96000">
                <a:schemeClr val="bg1">
                  <a:lumMod val="85000"/>
                </a:schemeClr>
              </a:gs>
              <a:gs pos="1000">
                <a:schemeClr val="bg1">
                  <a:lumMod val="65000"/>
                </a:schemeClr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400000">
              <a:rot lat="17195211" lon="29222" rev="569999"/>
            </a:camera>
            <a:lightRig rig="threePt" dir="t"/>
          </a:scene3d>
          <a:sp3d prstMaterial="metal">
            <a:bevelT w="158750" h="38100" prst="softRound"/>
            <a:bevelB w="5715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/>
          </a:p>
        </p:txBody>
      </p:sp>
      <p:grpSp>
        <p:nvGrpSpPr>
          <p:cNvPr id="136" name="组合 11"/>
          <p:cNvGrpSpPr/>
          <p:nvPr/>
        </p:nvGrpSpPr>
        <p:grpSpPr>
          <a:xfrm>
            <a:off x="5500694" y="3571876"/>
            <a:ext cx="1062177" cy="1062177"/>
            <a:chOff x="1838601" y="3474595"/>
            <a:chExt cx="1159458" cy="1159458"/>
          </a:xfrm>
        </p:grpSpPr>
        <p:grpSp>
          <p:nvGrpSpPr>
            <p:cNvPr id="137" name="组合 12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65000">
                    <a:schemeClr val="bg1">
                      <a:lumMod val="50000"/>
                    </a:schemeClr>
                  </a:gs>
                  <a:gs pos="79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8" name="椭圆 137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Oval 65"/>
          <p:cNvSpPr>
            <a:spLocks noChangeArrowheads="1"/>
          </p:cNvSpPr>
          <p:nvPr/>
        </p:nvSpPr>
        <p:spPr bwMode="auto">
          <a:xfrm>
            <a:off x="1521818" y="4051071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142" name="组合 16"/>
          <p:cNvGrpSpPr/>
          <p:nvPr/>
        </p:nvGrpSpPr>
        <p:grpSpPr>
          <a:xfrm>
            <a:off x="1500166" y="2857496"/>
            <a:ext cx="1276491" cy="1276491"/>
            <a:chOff x="1838601" y="3474595"/>
            <a:chExt cx="1159458" cy="1159458"/>
          </a:xfrm>
        </p:grpSpPr>
        <p:grpSp>
          <p:nvGrpSpPr>
            <p:cNvPr id="143" name="组合 17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椭圆 143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Oval 65"/>
          <p:cNvSpPr>
            <a:spLocks noChangeArrowheads="1"/>
          </p:cNvSpPr>
          <p:nvPr/>
        </p:nvSpPr>
        <p:spPr bwMode="auto">
          <a:xfrm rot="393544">
            <a:off x="6653038" y="4778592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6643702" y="3571876"/>
            <a:ext cx="1276491" cy="1276491"/>
            <a:chOff x="1838601" y="3474595"/>
            <a:chExt cx="1159458" cy="1159458"/>
          </a:xfrm>
        </p:grpSpPr>
        <p:grpSp>
          <p:nvGrpSpPr>
            <p:cNvPr id="149" name="组合 5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0" name="椭圆 149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" name="Oval 65"/>
          <p:cNvSpPr>
            <a:spLocks noChangeArrowheads="1"/>
          </p:cNvSpPr>
          <p:nvPr/>
        </p:nvSpPr>
        <p:spPr bwMode="auto">
          <a:xfrm rot="555519">
            <a:off x="5572132" y="4594402"/>
            <a:ext cx="857256" cy="17171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54" name="下箭头 153"/>
          <p:cNvSpPr/>
          <p:nvPr/>
        </p:nvSpPr>
        <p:spPr>
          <a:xfrm rot="16801954">
            <a:off x="3880087" y="2838834"/>
            <a:ext cx="756789" cy="1663645"/>
          </a:xfrm>
          <a:prstGeom prst="downArrow">
            <a:avLst/>
          </a:prstGeom>
          <a:gradFill>
            <a:gsLst>
              <a:gs pos="2000">
                <a:schemeClr val="bg1">
                  <a:lumMod val="65000"/>
                </a:schemeClr>
              </a:gs>
              <a:gs pos="66000">
                <a:schemeClr val="bg1">
                  <a:lumMod val="65000"/>
                </a:schemeClr>
              </a:gs>
            </a:gsLst>
            <a:lin ang="5400000" scaled="0"/>
          </a:gradFill>
          <a:ln w="34925">
            <a:solidFill>
              <a:srgbClr val="FFFFFF"/>
            </a:solidFill>
          </a:ln>
          <a:effectLst/>
          <a:scene3d>
            <a:camera prst="perspectiveFront" fov="2700000">
              <a:rot lat="21089046" lon="21421962" rev="60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TextBox 154"/>
          <p:cNvSpPr txBox="1"/>
          <p:nvPr/>
        </p:nvSpPr>
        <p:spPr>
          <a:xfrm>
            <a:off x="1698915" y="3298082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839198" y="4012631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572132" y="3937725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Text Box 39"/>
          <p:cNvSpPr txBox="1">
            <a:spLocks noChangeArrowheads="1"/>
          </p:cNvSpPr>
          <p:nvPr/>
        </p:nvSpPr>
        <p:spPr bwMode="auto">
          <a:xfrm rot="563558">
            <a:off x="3576116" y="3454404"/>
            <a:ext cx="1214446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 Box 39"/>
          <p:cNvSpPr txBox="1">
            <a:spLocks noChangeArrowheads="1"/>
          </p:cNvSpPr>
          <p:nvPr/>
        </p:nvSpPr>
        <p:spPr bwMode="auto">
          <a:xfrm>
            <a:off x="1220163" y="1583204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Text Box 39"/>
          <p:cNvSpPr txBox="1">
            <a:spLocks noChangeArrowheads="1"/>
          </p:cNvSpPr>
          <p:nvPr/>
        </p:nvSpPr>
        <p:spPr bwMode="auto">
          <a:xfrm>
            <a:off x="1285852" y="1309834"/>
            <a:ext cx="1580361" cy="2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 Box 39"/>
          <p:cNvSpPr txBox="1">
            <a:spLocks noChangeArrowheads="1"/>
          </p:cNvSpPr>
          <p:nvPr/>
        </p:nvSpPr>
        <p:spPr bwMode="auto">
          <a:xfrm>
            <a:off x="1214414" y="2143116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 Box 39"/>
          <p:cNvSpPr txBox="1">
            <a:spLocks noChangeArrowheads="1"/>
          </p:cNvSpPr>
          <p:nvPr/>
        </p:nvSpPr>
        <p:spPr bwMode="auto">
          <a:xfrm>
            <a:off x="6363699" y="2202172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 Box 39"/>
          <p:cNvSpPr txBox="1">
            <a:spLocks noChangeArrowheads="1"/>
          </p:cNvSpPr>
          <p:nvPr/>
        </p:nvSpPr>
        <p:spPr bwMode="auto">
          <a:xfrm>
            <a:off x="6429388" y="1928802"/>
            <a:ext cx="1580361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 Box 39"/>
          <p:cNvSpPr txBox="1">
            <a:spLocks noChangeArrowheads="1"/>
          </p:cNvSpPr>
          <p:nvPr/>
        </p:nvSpPr>
        <p:spPr bwMode="auto">
          <a:xfrm>
            <a:off x="6357950" y="2762084"/>
            <a:ext cx="18991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109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957</cp:revision>
  <dcterms:created xsi:type="dcterms:W3CDTF">2009-02-11T05:37:22Z</dcterms:created>
  <dcterms:modified xsi:type="dcterms:W3CDTF">2015-03-11T01:43:04Z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