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11274" y="908720"/>
            <a:ext cx="5112568" cy="5112568"/>
            <a:chOff x="2011274" y="908720"/>
            <a:chExt cx="5112568" cy="5112568"/>
          </a:xfrm>
        </p:grpSpPr>
        <p:sp>
          <p:nvSpPr>
            <p:cNvPr id="35" name="矩形 34"/>
            <p:cNvSpPr/>
            <p:nvPr/>
          </p:nvSpPr>
          <p:spPr>
            <a:xfrm>
              <a:off x="4139952" y="4573755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11274" y="908720"/>
              <a:ext cx="5112568" cy="5112568"/>
              <a:chOff x="4905013" y="1932978"/>
              <a:chExt cx="5112568" cy="5112568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5013" y="1932978"/>
                <a:ext cx="5112568" cy="511256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6" name="TextBox 14"/>
              <p:cNvSpPr txBox="1"/>
              <p:nvPr/>
            </p:nvSpPr>
            <p:spPr>
              <a:xfrm>
                <a:off x="6417181" y="4293054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kern="0" noProof="0" dirty="0">
                    <a:solidFill>
                      <a:srgbClr val="E36D0B"/>
                    </a:solidFill>
                    <a:latin typeface="微软雅黑" pitchFamily="34" charset="-122"/>
                    <a:ea typeface="微软雅黑" pitchFamily="34" charset="-122"/>
                  </a:rPr>
                  <a:t>薪</a:t>
                </a:r>
                <a:r>
                  <a:rPr lang="zh-CN" altLang="en-US" sz="2400" b="1" kern="0" noProof="0" dirty="0" smtClean="0">
                    <a:solidFill>
                      <a:srgbClr val="E36D0B"/>
                    </a:solidFill>
                    <a:latin typeface="微软雅黑" pitchFamily="34" charset="-122"/>
                    <a:ea typeface="微软雅黑" pitchFamily="34" charset="-122"/>
                  </a:rPr>
                  <a:t>酬水平策略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36D0B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TextBox 15"/>
              <p:cNvSpPr txBox="1"/>
              <p:nvPr/>
            </p:nvSpPr>
            <p:spPr>
              <a:xfrm rot="2797549">
                <a:off x="5755115" y="3045275"/>
                <a:ext cx="8844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b="1" kern="0" dirty="0"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领先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TextBox 16"/>
              <p:cNvSpPr txBox="1"/>
              <p:nvPr/>
            </p:nvSpPr>
            <p:spPr>
              <a:xfrm rot="18977786">
                <a:off x="5762087" y="5576122"/>
                <a:ext cx="8844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跟随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TextBox 17"/>
              <p:cNvSpPr txBox="1"/>
              <p:nvPr/>
            </p:nvSpPr>
            <p:spPr>
              <a:xfrm rot="2466865">
                <a:off x="8086157" y="5414785"/>
                <a:ext cx="8844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混合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TextBox 18"/>
              <p:cNvSpPr txBox="1"/>
              <p:nvPr/>
            </p:nvSpPr>
            <p:spPr>
              <a:xfrm rot="18975226">
                <a:off x="8099765" y="3154837"/>
                <a:ext cx="8844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控制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1" name="TextBox 19"/>
          <p:cNvSpPr txBox="1"/>
          <p:nvPr/>
        </p:nvSpPr>
        <p:spPr>
          <a:xfrm>
            <a:off x="6754094" y="1865067"/>
            <a:ext cx="235441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 smtClean="0">
                <a:solidFill>
                  <a:srgbClr val="EE2D2B"/>
                </a:solidFill>
              </a:rPr>
              <a:t>成本控制型</a:t>
            </a:r>
            <a:r>
              <a:rPr lang="zh-CN" altLang="en-US" sz="1800" b="1" dirty="0">
                <a:solidFill>
                  <a:srgbClr val="EE2D2B"/>
                </a:solidFill>
              </a:rPr>
              <a:t>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E2D2B"/>
              </a:solidFill>
              <a:effectLst/>
              <a:uLnTx/>
              <a:uFillTx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6754094" y="4875835"/>
            <a:ext cx="2016224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>
                <a:solidFill>
                  <a:srgbClr val="E417E5"/>
                </a:solidFill>
              </a:rPr>
              <a:t>混合型薪酬策略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417E5"/>
              </a:solidFill>
              <a:effectLst/>
              <a:uLnTx/>
              <a:uFillTx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177480" y="2004391"/>
            <a:ext cx="2256134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>
                <a:solidFill>
                  <a:srgbClr val="83B70D"/>
                </a:solidFill>
              </a:rPr>
              <a:t>市场领先型薪酬策略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83B70D"/>
              </a:solidFill>
              <a:effectLst/>
              <a:uLnTx/>
              <a:uFillTx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162744" y="4906273"/>
            <a:ext cx="227087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 smtClean="0">
                <a:solidFill>
                  <a:srgbClr val="1FBBC6"/>
                </a:solidFill>
              </a:rPr>
              <a:t>市场</a:t>
            </a:r>
            <a:r>
              <a:rPr lang="zh-CN" altLang="en-US" sz="1800" b="1" dirty="0">
                <a:solidFill>
                  <a:srgbClr val="1FBBC6"/>
                </a:solidFill>
              </a:rPr>
              <a:t>跟随型薪酬策略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1FBBC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22506</TotalTime>
  <Words>159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1339</cp:revision>
  <dcterms:created xsi:type="dcterms:W3CDTF">2009-02-11T05:37:22Z</dcterms:created>
  <dcterms:modified xsi:type="dcterms:W3CDTF">2015-03-12T06:16:04Z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