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tubiao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3"/>
              </a:rPr>
              <a:t>www.1ppt.com/tubiao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grpSp>
        <p:nvGrpSpPr>
          <p:cNvPr id="98" name="Group 2"/>
          <p:cNvGrpSpPr>
            <a:grpSpLocks/>
          </p:cNvGrpSpPr>
          <p:nvPr/>
        </p:nvGrpSpPr>
        <p:grpSpPr bwMode="auto">
          <a:xfrm>
            <a:off x="5162550" y="2595588"/>
            <a:ext cx="3552825" cy="2366962"/>
            <a:chOff x="0" y="0"/>
            <a:chExt cx="3553141" cy="2367260"/>
          </a:xfrm>
        </p:grpSpPr>
        <p:sp>
          <p:nvSpPr>
            <p:cNvPr id="99" name="任意多边形 3"/>
            <p:cNvSpPr>
              <a:spLocks noChangeArrowheads="1"/>
            </p:cNvSpPr>
            <p:nvPr/>
          </p:nvSpPr>
          <p:spPr bwMode="auto">
            <a:xfrm flipH="1">
              <a:off x="0" y="0"/>
              <a:ext cx="1187556" cy="252444"/>
            </a:xfrm>
            <a:custGeom>
              <a:avLst/>
              <a:gdLst>
                <a:gd name="T0" fmla="*/ 1129833 w 1248228"/>
                <a:gd name="T1" fmla="*/ 0 h 290286"/>
                <a:gd name="T2" fmla="*/ 420403 w 1248228"/>
                <a:gd name="T3" fmla="*/ 0 h 290286"/>
                <a:gd name="T4" fmla="*/ 0 w 1248228"/>
                <a:gd name="T5" fmla="*/ 219535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C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任意多边形 4"/>
            <p:cNvSpPr>
              <a:spLocks noChangeArrowheads="1"/>
            </p:cNvSpPr>
            <p:nvPr/>
          </p:nvSpPr>
          <p:spPr bwMode="auto">
            <a:xfrm flipH="1" flipV="1">
              <a:off x="0" y="2114816"/>
              <a:ext cx="1187556" cy="252444"/>
            </a:xfrm>
            <a:custGeom>
              <a:avLst/>
              <a:gdLst>
                <a:gd name="T0" fmla="*/ 1129833 w 1248228"/>
                <a:gd name="T1" fmla="*/ 0 h 290286"/>
                <a:gd name="T2" fmla="*/ 420403 w 1248228"/>
                <a:gd name="T3" fmla="*/ 0 h 290286"/>
                <a:gd name="T4" fmla="*/ 0 w 1248228"/>
                <a:gd name="T5" fmla="*/ 219535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1" name="直接连接符 5"/>
            <p:cNvCxnSpPr>
              <a:cxnSpLocks noChangeShapeType="1"/>
            </p:cNvCxnSpPr>
            <p:nvPr/>
          </p:nvCxnSpPr>
          <p:spPr bwMode="auto">
            <a:xfrm rot="300000">
              <a:off x="541386" y="831955"/>
              <a:ext cx="647758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2" name="直接连接符 6"/>
            <p:cNvCxnSpPr>
              <a:cxnSpLocks noChangeShapeType="1"/>
            </p:cNvCxnSpPr>
            <p:nvPr/>
          </p:nvCxnSpPr>
          <p:spPr bwMode="auto">
            <a:xfrm rot="-300000">
              <a:off x="541386" y="1621041"/>
              <a:ext cx="647758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3" name="TextBox 146"/>
            <p:cNvSpPr txBox="1">
              <a:spLocks noChangeArrowheads="1"/>
            </p:cNvSpPr>
            <p:nvPr/>
          </p:nvSpPr>
          <p:spPr bwMode="auto">
            <a:xfrm>
              <a:off x="1171875" y="82321"/>
              <a:ext cx="23812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TextBox 146"/>
            <p:cNvSpPr txBox="1">
              <a:spLocks noChangeArrowheads="1"/>
            </p:cNvSpPr>
            <p:nvPr/>
          </p:nvSpPr>
          <p:spPr bwMode="auto">
            <a:xfrm>
              <a:off x="1171679" y="706526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5" name="TextBox 146"/>
            <p:cNvSpPr txBox="1">
              <a:spLocks noChangeArrowheads="1"/>
            </p:cNvSpPr>
            <p:nvPr/>
          </p:nvSpPr>
          <p:spPr bwMode="auto">
            <a:xfrm>
              <a:off x="1171679" y="1438456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11%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6" name="TextBox 146"/>
            <p:cNvSpPr txBox="1">
              <a:spLocks noChangeArrowheads="1"/>
            </p:cNvSpPr>
            <p:nvPr/>
          </p:nvSpPr>
          <p:spPr bwMode="auto">
            <a:xfrm>
              <a:off x="1171679" y="1971923"/>
              <a:ext cx="2381462" cy="3080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12% </a:t>
              </a: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</a:t>
              </a:r>
              <a:endParaRPr kumimoji="0" 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7" name="Group 11"/>
          <p:cNvGrpSpPr>
            <a:grpSpLocks/>
          </p:cNvGrpSpPr>
          <p:nvPr/>
        </p:nvGrpSpPr>
        <p:grpSpPr bwMode="auto">
          <a:xfrm>
            <a:off x="357188" y="2711475"/>
            <a:ext cx="3562350" cy="2206625"/>
            <a:chOff x="0" y="0"/>
            <a:chExt cx="3561792" cy="2207606"/>
          </a:xfrm>
        </p:grpSpPr>
        <p:sp>
          <p:nvSpPr>
            <p:cNvPr id="108" name="任意多边形 1"/>
            <p:cNvSpPr>
              <a:spLocks noChangeArrowheads="1"/>
            </p:cNvSpPr>
            <p:nvPr/>
          </p:nvSpPr>
          <p:spPr bwMode="auto">
            <a:xfrm>
              <a:off x="2374528" y="0"/>
              <a:ext cx="1187264" cy="252525"/>
            </a:xfrm>
            <a:custGeom>
              <a:avLst/>
              <a:gdLst>
                <a:gd name="T0" fmla="*/ 1129278 w 1248228"/>
                <a:gd name="T1" fmla="*/ 0 h 290286"/>
                <a:gd name="T2" fmla="*/ 420197 w 1248228"/>
                <a:gd name="T3" fmla="*/ 0 h 290286"/>
                <a:gd name="T4" fmla="*/ 0 w 1248228"/>
                <a:gd name="T5" fmla="*/ 219676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任意多边形 2"/>
            <p:cNvSpPr>
              <a:spLocks noChangeArrowheads="1"/>
            </p:cNvSpPr>
            <p:nvPr/>
          </p:nvSpPr>
          <p:spPr bwMode="auto">
            <a:xfrm flipV="1">
              <a:off x="2374528" y="1955082"/>
              <a:ext cx="1187264" cy="252524"/>
            </a:xfrm>
            <a:custGeom>
              <a:avLst/>
              <a:gdLst>
                <a:gd name="T0" fmla="*/ 1129278 w 1248228"/>
                <a:gd name="T1" fmla="*/ 0 h 290286"/>
                <a:gd name="T2" fmla="*/ 420197 w 1248228"/>
                <a:gd name="T3" fmla="*/ 0 h 290286"/>
                <a:gd name="T4" fmla="*/ 0 w 1248228"/>
                <a:gd name="T5" fmla="*/ 219674 h 290286"/>
                <a:gd name="T6" fmla="*/ 0 60000 65536"/>
                <a:gd name="T7" fmla="*/ 0 60000 65536"/>
                <a:gd name="T8" fmla="*/ 0 60000 65536"/>
                <a:gd name="T9" fmla="*/ 0 w 1248228"/>
                <a:gd name="T10" fmla="*/ 0 h 290286"/>
                <a:gd name="T11" fmla="*/ 1248228 w 1248228"/>
                <a:gd name="T12" fmla="*/ 290286 h 29028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48228" h="290286">
                  <a:moveTo>
                    <a:pt x="1248228" y="0"/>
                  </a:moveTo>
                  <a:lnTo>
                    <a:pt x="464457" y="0"/>
                  </a:lnTo>
                  <a:lnTo>
                    <a:pt x="0" y="290286"/>
                  </a:lnTo>
                </a:path>
              </a:pathLst>
            </a:custGeom>
            <a:noFill/>
            <a:ln w="25400" cmpd="sng">
              <a:solidFill>
                <a:srgbClr val="A6A6A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10" name="直接连接符 7"/>
            <p:cNvCxnSpPr>
              <a:cxnSpLocks noChangeShapeType="1"/>
            </p:cNvCxnSpPr>
            <p:nvPr/>
          </p:nvCxnSpPr>
          <p:spPr bwMode="auto">
            <a:xfrm>
              <a:off x="2374528" y="1256271"/>
              <a:ext cx="647599" cy="0"/>
            </a:xfrm>
            <a:prstGeom prst="line">
              <a:avLst/>
            </a:prstGeom>
            <a:noFill/>
            <a:ln w="25400">
              <a:solidFill>
                <a:srgbClr val="A6A6A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11" name="TextBox 146"/>
            <p:cNvSpPr txBox="1">
              <a:spLocks noChangeArrowheads="1"/>
            </p:cNvSpPr>
            <p:nvPr/>
          </p:nvSpPr>
          <p:spPr bwMode="auto">
            <a:xfrm>
              <a:off x="0" y="1797849"/>
              <a:ext cx="2363417" cy="30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12" name="TextBox 146"/>
            <p:cNvSpPr txBox="1">
              <a:spLocks noChangeArrowheads="1"/>
            </p:cNvSpPr>
            <p:nvPr/>
          </p:nvSpPr>
          <p:spPr bwMode="auto">
            <a:xfrm>
              <a:off x="0" y="1102215"/>
              <a:ext cx="2363417" cy="306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14%</a:t>
              </a:r>
            </a:p>
          </p:txBody>
        </p:sp>
        <p:sp>
          <p:nvSpPr>
            <p:cNvPr id="113" name="TextBox 146"/>
            <p:cNvSpPr txBox="1">
              <a:spLocks noChangeArrowheads="1"/>
            </p:cNvSpPr>
            <p:nvPr/>
          </p:nvSpPr>
          <p:spPr bwMode="auto">
            <a:xfrm>
              <a:off x="0" y="84175"/>
              <a:ext cx="2363417" cy="308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单击添加文本 </a:t>
              </a: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40404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23%</a:t>
              </a:r>
            </a:p>
          </p:txBody>
        </p:sp>
      </p:grpSp>
      <p:grpSp>
        <p:nvGrpSpPr>
          <p:cNvPr id="114" name="Group 18"/>
          <p:cNvGrpSpPr>
            <a:grpSpLocks noChangeAspect="1"/>
          </p:cNvGrpSpPr>
          <p:nvPr/>
        </p:nvGrpSpPr>
        <p:grpSpPr bwMode="auto">
          <a:xfrm>
            <a:off x="3078163" y="2271738"/>
            <a:ext cx="2987675" cy="2987675"/>
            <a:chOff x="0" y="0"/>
            <a:chExt cx="2988000" cy="2988000"/>
          </a:xfrm>
        </p:grpSpPr>
        <p:sp>
          <p:nvSpPr>
            <p:cNvPr id="115" name="饼形 15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527784" y="691564"/>
                  </a:moveTo>
                  <a:lnTo>
                    <a:pt x="2527783" y="691564"/>
                  </a:lnTo>
                  <a:cubicBezTo>
                    <a:pt x="2639645" y="891885"/>
                    <a:pt x="2698588" y="1117418"/>
                    <a:pt x="2699041" y="1346855"/>
                  </a:cubicBezTo>
                  <a:lnTo>
                    <a:pt x="1349522" y="1349522"/>
                  </a:lnTo>
                  <a:lnTo>
                    <a:pt x="2527784" y="691564"/>
                  </a:lnTo>
                  <a:close/>
                </a:path>
              </a:pathLst>
            </a:custGeom>
            <a:solidFill>
              <a:srgbClr val="F2F2F2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饼形 16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699042" y="1347120"/>
                  </a:moveTo>
                  <a:lnTo>
                    <a:pt x="2699041" y="1347120"/>
                  </a:lnTo>
                  <a:cubicBezTo>
                    <a:pt x="2699043" y="1347920"/>
                    <a:pt x="2699044" y="1348721"/>
                    <a:pt x="2699044" y="1349522"/>
                  </a:cubicBezTo>
                  <a:cubicBezTo>
                    <a:pt x="2699044" y="1668689"/>
                    <a:pt x="2585922" y="1977527"/>
                    <a:pt x="2379771" y="2221185"/>
                  </a:cubicBezTo>
                  <a:lnTo>
                    <a:pt x="1349522" y="1349522"/>
                  </a:lnTo>
                  <a:lnTo>
                    <a:pt x="2699042" y="1347120"/>
                  </a:lnTo>
                  <a:close/>
                </a:path>
              </a:pathLst>
            </a:custGeom>
            <a:solidFill>
              <a:srgbClr val="D9D9D9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饼形 17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379824" y="2221123"/>
                  </a:moveTo>
                  <a:lnTo>
                    <a:pt x="2379823" y="2221122"/>
                  </a:lnTo>
                  <a:cubicBezTo>
                    <a:pt x="2123408" y="2524225"/>
                    <a:pt x="1746536" y="2699043"/>
                    <a:pt x="1349522" y="2699044"/>
                  </a:cubicBezTo>
                  <a:cubicBezTo>
                    <a:pt x="1346404" y="2699044"/>
                    <a:pt x="1343287" y="2699033"/>
                    <a:pt x="1340171" y="2699011"/>
                  </a:cubicBezTo>
                  <a:lnTo>
                    <a:pt x="1349522" y="1349522"/>
                  </a:lnTo>
                  <a:lnTo>
                    <a:pt x="2379824" y="2221123"/>
                  </a:lnTo>
                  <a:close/>
                </a:path>
              </a:pathLst>
            </a:custGeom>
            <a:solidFill>
              <a:srgbClr val="BFBFBF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8" name="饼形 18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1343308" y="2699030"/>
                  </a:moveTo>
                  <a:lnTo>
                    <a:pt x="1343308" y="2699029"/>
                  </a:lnTo>
                  <a:cubicBezTo>
                    <a:pt x="917997" y="2697071"/>
                    <a:pt x="518497" y="2494729"/>
                    <a:pt x="265268" y="2153017"/>
                  </a:cubicBezTo>
                  <a:lnTo>
                    <a:pt x="1349522" y="1349522"/>
                  </a:lnTo>
                  <a:lnTo>
                    <a:pt x="1343308" y="2699030"/>
                  </a:lnTo>
                  <a:close/>
                </a:path>
              </a:pathLst>
            </a:custGeom>
            <a:solidFill>
              <a:srgbClr val="A6A6A6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9" name="饼形 19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268984" y="2158007"/>
                  </a:moveTo>
                  <a:lnTo>
                    <a:pt x="268984" y="2158006"/>
                  </a:lnTo>
                  <a:cubicBezTo>
                    <a:pt x="94366" y="1924631"/>
                    <a:pt x="0" y="1640993"/>
                    <a:pt x="0" y="1349522"/>
                  </a:cubicBezTo>
                  <a:cubicBezTo>
                    <a:pt x="-1" y="1216463"/>
                    <a:pt x="19678" y="1084136"/>
                    <a:pt x="58395" y="956836"/>
                  </a:cubicBezTo>
                  <a:lnTo>
                    <a:pt x="1349522" y="1349522"/>
                  </a:lnTo>
                  <a:lnTo>
                    <a:pt x="268984" y="2158007"/>
                  </a:lnTo>
                  <a:close/>
                </a:path>
              </a:pathLst>
            </a:custGeom>
            <a:solidFill>
              <a:srgbClr val="7F7F7F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0" name="饼形 20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60010" y="951566"/>
                  </a:moveTo>
                  <a:lnTo>
                    <a:pt x="60010" y="951566"/>
                  </a:lnTo>
                  <a:cubicBezTo>
                    <a:pt x="234591" y="385863"/>
                    <a:pt x="757493" y="-1"/>
                    <a:pt x="1349522" y="0"/>
                  </a:cubicBezTo>
                  <a:cubicBezTo>
                    <a:pt x="1349522" y="0"/>
                    <a:pt x="1349522" y="0"/>
                    <a:pt x="1349522" y="0"/>
                  </a:cubicBezTo>
                  <a:lnTo>
                    <a:pt x="1349522" y="1349522"/>
                  </a:lnTo>
                  <a:lnTo>
                    <a:pt x="60010" y="951566"/>
                  </a:lnTo>
                  <a:close/>
                </a:path>
              </a:pathLst>
            </a:custGeom>
            <a:solidFill>
              <a:srgbClr val="595959"/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1" name="饼形 21"/>
            <p:cNvSpPr>
              <a:spLocks noChangeAspect="1"/>
            </p:cNvSpPr>
            <p:nvPr/>
          </p:nvSpPr>
          <p:spPr bwMode="auto">
            <a:xfrm>
              <a:off x="144478" y="144478"/>
              <a:ext cx="2699044" cy="2699044"/>
            </a:xfrm>
            <a:custGeom>
              <a:avLst/>
              <a:gdLst>
                <a:gd name="T0" fmla="*/ 2699044 w 2699044"/>
                <a:gd name="T1" fmla="*/ 1349522 h 2699044"/>
                <a:gd name="T2" fmla="*/ 1349522 w 2699044"/>
                <a:gd name="T3" fmla="*/ 2699044 h 2699044"/>
                <a:gd name="T4" fmla="*/ 0 w 2699044"/>
                <a:gd name="T5" fmla="*/ 1349522 h 2699044"/>
                <a:gd name="T6" fmla="*/ 1349522 w 2699044"/>
                <a:gd name="T7" fmla="*/ 0 h 2699044"/>
                <a:gd name="T8" fmla="*/ 0 60000 65536"/>
                <a:gd name="T9" fmla="*/ 5898240 60000 65536"/>
                <a:gd name="T10" fmla="*/ 11796480 60000 65536"/>
                <a:gd name="T11" fmla="*/ 17694720 60000 65536"/>
                <a:gd name="T12" fmla="*/ 395266 w 2699044"/>
                <a:gd name="T13" fmla="*/ 395266 h 2699044"/>
                <a:gd name="T14" fmla="*/ 2303778 w 2699044"/>
                <a:gd name="T15" fmla="*/ 2303778 h 26990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99044" h="2699044">
                  <a:moveTo>
                    <a:pt x="1348283" y="1"/>
                  </a:moveTo>
                  <a:lnTo>
                    <a:pt x="1348282" y="0"/>
                  </a:lnTo>
                  <a:cubicBezTo>
                    <a:pt x="1348695" y="0"/>
                    <a:pt x="1349108" y="-1"/>
                    <a:pt x="1349522" y="0"/>
                  </a:cubicBezTo>
                  <a:cubicBezTo>
                    <a:pt x="1839980" y="0"/>
                    <a:pt x="2291827" y="266092"/>
                    <a:pt x="2529699" y="695005"/>
                  </a:cubicBezTo>
                  <a:lnTo>
                    <a:pt x="1349522" y="1349522"/>
                  </a:lnTo>
                  <a:lnTo>
                    <a:pt x="1348283" y="1"/>
                  </a:lnTo>
                  <a:close/>
                </a:path>
              </a:pathLst>
            </a:custGeom>
            <a:solidFill>
              <a:srgbClr val="C00000">
                <a:alpha val="79999"/>
              </a:srgbClr>
            </a:solidFill>
            <a:ln w="12700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椭圆 22"/>
            <p:cNvSpPr>
              <a:spLocks noChangeAspect="1"/>
            </p:cNvSpPr>
            <p:nvPr/>
          </p:nvSpPr>
          <p:spPr bwMode="auto">
            <a:xfrm>
              <a:off x="0" y="0"/>
              <a:ext cx="2988000" cy="2988000"/>
            </a:xfrm>
            <a:prstGeom prst="ellipse">
              <a:avLst/>
            </a:prstGeom>
            <a:noFill/>
            <a:ln w="12700">
              <a:solidFill>
                <a:srgbClr val="7F7F7F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defTabSz="914400" eaLnBrk="1" fontAlgn="ctr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</a:endParaRPr>
            </a:p>
          </p:txBody>
        </p:sp>
      </p:grpSp>
      <p:sp>
        <p:nvSpPr>
          <p:cNvPr id="123" name="TextBox 146"/>
          <p:cNvSpPr txBox="1">
            <a:spLocks noChangeArrowheads="1"/>
          </p:cNvSpPr>
          <p:nvPr/>
        </p:nvSpPr>
        <p:spPr bwMode="auto">
          <a:xfrm>
            <a:off x="2947988" y="1628800"/>
            <a:ext cx="3248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200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rPr>
              <a:t>单击此处添加标题</a:t>
            </a:r>
            <a:endParaRPr lang="en-US" sz="2000">
              <a:solidFill>
                <a:srgbClr val="40404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20021</TotalTime>
  <Words>72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华文细黑</vt:lpstr>
      <vt:lpstr>宋体</vt:lpstr>
      <vt:lpstr>微软雅黑</vt:lpstr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1025</cp:revision>
  <dcterms:created xsi:type="dcterms:W3CDTF">2009-02-11T05:37:22Z</dcterms:created>
  <dcterms:modified xsi:type="dcterms:W3CDTF">2014-12-25T01:54:32Z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