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1" r:id="rId2"/>
  </p:sldIdLst>
  <p:sldSz cx="9906000" cy="6858000" type="A4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>
          <p15:clr>
            <a:srgbClr val="A4A3A4"/>
          </p15:clr>
        </p15:guide>
        <p15:guide id="2" orient="horz" pos="527">
          <p15:clr>
            <a:srgbClr val="A4A3A4"/>
          </p15:clr>
        </p15:guide>
        <p15:guide id="3" orient="horz" pos="1979">
          <p15:clr>
            <a:srgbClr val="A4A3A4"/>
          </p15:clr>
        </p15:guide>
        <p15:guide id="4" pos="3120">
          <p15:clr>
            <a:srgbClr val="A4A3A4"/>
          </p15:clr>
        </p15:guide>
        <p15:guide id="5" pos="308">
          <p15:clr>
            <a:srgbClr val="A4A3A4"/>
          </p15:clr>
        </p15:guide>
        <p15:guide id="6" pos="59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E20000"/>
    <a:srgbClr val="2FC7B9"/>
    <a:srgbClr val="333333"/>
    <a:srgbClr val="F8F8F8"/>
    <a:srgbClr val="DDDDDD"/>
    <a:srgbClr val="C0C0C0"/>
    <a:srgbClr val="B2B2B2"/>
    <a:srgbClr val="80808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3554" autoAdjust="0"/>
  </p:normalViewPr>
  <p:slideViewPr>
    <p:cSldViewPr showGuides="1">
      <p:cViewPr varScale="1">
        <p:scale>
          <a:sx n="86" d="100"/>
          <a:sy n="86" d="100"/>
        </p:scale>
        <p:origin x="912" y="90"/>
      </p:cViewPr>
      <p:guideLst>
        <p:guide orient="horz" pos="3929"/>
        <p:guide orient="horz" pos="527"/>
        <p:guide orient="horz" pos="1979"/>
        <p:guide pos="3120"/>
        <p:guide pos="308"/>
        <p:guide pos="593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ACA16-6051-4941-A330-6C3502BEB461}" type="datetimeFigureOut">
              <a:rPr lang="zh-CN" altLang="en-US" smtClean="0"/>
              <a:t>2015/3/11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8CA8EB-5EAB-4165-903D-0EE8D2AA9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48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981074"/>
            <a:ext cx="8928100" cy="51847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08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147915"/>
            <a:ext cx="8909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31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8950" y="981075"/>
            <a:ext cx="8909050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0" y="786213"/>
            <a:ext cx="9906000" cy="50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7416824" y="786213"/>
            <a:ext cx="2000672" cy="5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6264696" y="786213"/>
            <a:ext cx="2000672" cy="5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5704184" y="786213"/>
            <a:ext cx="1136576" cy="5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en-US" sz="2800" b="1" kern="1200" dirty="0">
          <a:solidFill>
            <a:schemeClr val="tx1"/>
          </a:solidFill>
          <a:latin typeface="+mj-ea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1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2990534" y="6009323"/>
            <a:ext cx="1008062" cy="247650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 rot="16200000">
            <a:off x="-357503" y="3181985"/>
            <a:ext cx="4824412" cy="8651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0000"/>
            </a:schemeClr>
          </a:solidFill>
          <a:ln w="19050" algn="ctr">
            <a:solidFill>
              <a:schemeClr val="bg1">
                <a:lumMod val="75000"/>
                <a:alpha val="85001"/>
              </a:scheme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1695134" y="1275398"/>
            <a:ext cx="719137" cy="1511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" name="Picture 5" descr="Untitled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709" y="1378585"/>
            <a:ext cx="647700" cy="32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1685609" y="4515485"/>
            <a:ext cx="733425" cy="1420813"/>
            <a:chOff x="833" y="2115"/>
            <a:chExt cx="462" cy="1802"/>
          </a:xfrm>
        </p:grpSpPr>
        <p:sp>
          <p:nvSpPr>
            <p:cNvPr id="10" name="AutoShape 7"/>
            <p:cNvSpPr>
              <a:spLocks noChangeArrowheads="1"/>
            </p:cNvSpPr>
            <p:nvPr/>
          </p:nvSpPr>
          <p:spPr bwMode="auto">
            <a:xfrm rot="-5400000">
              <a:off x="276" y="2898"/>
              <a:ext cx="1576" cy="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85001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mtClean="0"/>
                <a:t>4</a:t>
              </a:r>
              <a:endParaRPr lang="zh-CN" altLang="en-US" dirty="0"/>
            </a:p>
          </p:txBody>
        </p:sp>
        <p:sp>
          <p:nvSpPr>
            <p:cNvPr id="11" name="AutoShape 8"/>
            <p:cNvSpPr>
              <a:spLocks noChangeArrowheads="1"/>
            </p:cNvSpPr>
            <p:nvPr/>
          </p:nvSpPr>
          <p:spPr bwMode="auto">
            <a:xfrm rot="-5400000">
              <a:off x="276" y="2672"/>
              <a:ext cx="1576" cy="462"/>
            </a:xfrm>
            <a:prstGeom prst="roundRect">
              <a:avLst>
                <a:gd name="adj" fmla="val 29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85001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1695134" y="4491673"/>
            <a:ext cx="719137" cy="3968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 rot="16200000">
            <a:off x="2525397" y="3181985"/>
            <a:ext cx="4824412" cy="8651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0000"/>
            </a:schemeClr>
          </a:solidFill>
          <a:ln w="19050" algn="ctr">
            <a:solidFill>
              <a:schemeClr val="bg1">
                <a:lumMod val="75000"/>
                <a:alpha val="85001"/>
              </a:scheme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4578034" y="1275398"/>
            <a:ext cx="719137" cy="1511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12" descr="Untitled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609" y="1378585"/>
            <a:ext cx="647700" cy="32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3"/>
          <p:cNvGrpSpPr>
            <a:grpSpLocks/>
          </p:cNvGrpSpPr>
          <p:nvPr/>
        </p:nvGrpSpPr>
        <p:grpSpPr bwMode="auto">
          <a:xfrm>
            <a:off x="4568509" y="3075623"/>
            <a:ext cx="733425" cy="2860675"/>
            <a:chOff x="833" y="2115"/>
            <a:chExt cx="462" cy="1802"/>
          </a:xfrm>
        </p:grpSpPr>
        <p:sp>
          <p:nvSpPr>
            <p:cNvPr id="17" name="AutoShape 14"/>
            <p:cNvSpPr>
              <a:spLocks noChangeArrowheads="1"/>
            </p:cNvSpPr>
            <p:nvPr/>
          </p:nvSpPr>
          <p:spPr bwMode="auto">
            <a:xfrm rot="-5400000">
              <a:off x="276" y="2898"/>
              <a:ext cx="1576" cy="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85001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AutoShape 15"/>
            <p:cNvSpPr>
              <a:spLocks noChangeArrowheads="1"/>
            </p:cNvSpPr>
            <p:nvPr/>
          </p:nvSpPr>
          <p:spPr bwMode="auto">
            <a:xfrm rot="-5400000">
              <a:off x="276" y="2672"/>
              <a:ext cx="1576" cy="462"/>
            </a:xfrm>
            <a:prstGeom prst="roundRect">
              <a:avLst>
                <a:gd name="adj" fmla="val 29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85001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4578034" y="3037523"/>
            <a:ext cx="719137" cy="3968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AutoShape 17"/>
          <p:cNvSpPr>
            <a:spLocks noChangeArrowheads="1"/>
          </p:cNvSpPr>
          <p:nvPr/>
        </p:nvSpPr>
        <p:spPr bwMode="auto">
          <a:xfrm rot="16200000">
            <a:off x="1082359" y="3181985"/>
            <a:ext cx="4824412" cy="86518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0000"/>
            </a:schemeClr>
          </a:solidFill>
          <a:ln w="19050" algn="ctr">
            <a:solidFill>
              <a:schemeClr val="bg1">
                <a:lumMod val="75000"/>
                <a:alpha val="85001"/>
              </a:scheme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18"/>
          <p:cNvSpPr>
            <a:spLocks noChangeArrowheads="1"/>
          </p:cNvSpPr>
          <p:nvPr/>
        </p:nvSpPr>
        <p:spPr bwMode="auto">
          <a:xfrm>
            <a:off x="3134996" y="1275398"/>
            <a:ext cx="719138" cy="1511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" name="Picture 19" descr="Untitled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571" y="1378585"/>
            <a:ext cx="647700" cy="32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 20"/>
          <p:cNvGrpSpPr>
            <a:grpSpLocks/>
          </p:cNvGrpSpPr>
          <p:nvPr/>
        </p:nvGrpSpPr>
        <p:grpSpPr bwMode="auto">
          <a:xfrm>
            <a:off x="3125471" y="3939223"/>
            <a:ext cx="733425" cy="1997075"/>
            <a:chOff x="833" y="2115"/>
            <a:chExt cx="462" cy="1802"/>
          </a:xfrm>
        </p:grpSpPr>
        <p:sp>
          <p:nvSpPr>
            <p:cNvPr id="24" name="AutoShape 21"/>
            <p:cNvSpPr>
              <a:spLocks noChangeArrowheads="1"/>
            </p:cNvSpPr>
            <p:nvPr/>
          </p:nvSpPr>
          <p:spPr bwMode="auto">
            <a:xfrm rot="-5400000">
              <a:off x="276" y="2898"/>
              <a:ext cx="1576" cy="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85001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AutoShape 22"/>
            <p:cNvSpPr>
              <a:spLocks noChangeArrowheads="1"/>
            </p:cNvSpPr>
            <p:nvPr/>
          </p:nvSpPr>
          <p:spPr bwMode="auto">
            <a:xfrm rot="-5400000">
              <a:off x="276" y="2672"/>
              <a:ext cx="1576" cy="462"/>
            </a:xfrm>
            <a:prstGeom prst="roundRect">
              <a:avLst>
                <a:gd name="adj" fmla="val 29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85001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" name="Oval 23"/>
          <p:cNvSpPr>
            <a:spLocks noChangeArrowheads="1"/>
          </p:cNvSpPr>
          <p:nvPr/>
        </p:nvSpPr>
        <p:spPr bwMode="auto">
          <a:xfrm>
            <a:off x="3134996" y="3867785"/>
            <a:ext cx="719138" cy="3968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 rot="16200000">
            <a:off x="3890647" y="3181985"/>
            <a:ext cx="4824412" cy="8651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0000"/>
            </a:schemeClr>
          </a:solidFill>
          <a:ln w="19050" algn="ctr">
            <a:solidFill>
              <a:schemeClr val="bg1">
                <a:lumMod val="75000"/>
                <a:alpha val="85001"/>
              </a:scheme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5"/>
          <p:cNvSpPr>
            <a:spLocks noChangeArrowheads="1"/>
          </p:cNvSpPr>
          <p:nvPr/>
        </p:nvSpPr>
        <p:spPr bwMode="auto">
          <a:xfrm>
            <a:off x="5943284" y="1275398"/>
            <a:ext cx="719137" cy="1511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9" name="Picture 26" descr="Untitled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859" y="1378585"/>
            <a:ext cx="647700" cy="32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Group 27"/>
          <p:cNvGrpSpPr>
            <a:grpSpLocks/>
          </p:cNvGrpSpPr>
          <p:nvPr/>
        </p:nvGrpSpPr>
        <p:grpSpPr bwMode="auto">
          <a:xfrm>
            <a:off x="5933759" y="2499360"/>
            <a:ext cx="733425" cy="3436938"/>
            <a:chOff x="833" y="2115"/>
            <a:chExt cx="462" cy="1802"/>
          </a:xfrm>
          <a:solidFill>
            <a:schemeClr val="accent1"/>
          </a:solidFill>
        </p:grpSpPr>
        <p:sp>
          <p:nvSpPr>
            <p:cNvPr id="31" name="AutoShape 28"/>
            <p:cNvSpPr>
              <a:spLocks noChangeArrowheads="1"/>
            </p:cNvSpPr>
            <p:nvPr/>
          </p:nvSpPr>
          <p:spPr bwMode="auto">
            <a:xfrm rot="-5400000">
              <a:off x="276" y="2898"/>
              <a:ext cx="1576" cy="4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FFFFFF">
                      <a:alpha val="85001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AutoShape 29"/>
            <p:cNvSpPr>
              <a:spLocks noChangeArrowheads="1"/>
            </p:cNvSpPr>
            <p:nvPr/>
          </p:nvSpPr>
          <p:spPr bwMode="auto">
            <a:xfrm rot="-5400000">
              <a:off x="276" y="2672"/>
              <a:ext cx="1576" cy="462"/>
            </a:xfrm>
            <a:prstGeom prst="roundRect">
              <a:avLst>
                <a:gd name="adj" fmla="val 29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85001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" name="Oval 30"/>
          <p:cNvSpPr>
            <a:spLocks noChangeArrowheads="1"/>
          </p:cNvSpPr>
          <p:nvPr/>
        </p:nvSpPr>
        <p:spPr bwMode="auto">
          <a:xfrm>
            <a:off x="5933758" y="2470785"/>
            <a:ext cx="728663" cy="39687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2FC7B9"/>
              </a:solidFill>
            </a:endParaRPr>
          </a:p>
        </p:txBody>
      </p:sp>
      <p:sp>
        <p:nvSpPr>
          <p:cNvPr id="34" name="AutoShape 31"/>
          <p:cNvSpPr>
            <a:spLocks noChangeArrowheads="1"/>
          </p:cNvSpPr>
          <p:nvPr/>
        </p:nvSpPr>
        <p:spPr bwMode="auto">
          <a:xfrm rot="16200000">
            <a:off x="5259072" y="3181985"/>
            <a:ext cx="4824412" cy="8651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30000"/>
            </a:schemeClr>
          </a:solidFill>
          <a:ln w="19050" algn="ctr">
            <a:solidFill>
              <a:schemeClr val="bg1">
                <a:lumMod val="75000"/>
                <a:alpha val="85001"/>
              </a:scheme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AutoShape 32"/>
          <p:cNvSpPr>
            <a:spLocks noChangeArrowheads="1"/>
          </p:cNvSpPr>
          <p:nvPr/>
        </p:nvSpPr>
        <p:spPr bwMode="auto">
          <a:xfrm>
            <a:off x="7311709" y="1275398"/>
            <a:ext cx="719137" cy="1511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6" name="Picture 33" descr="Untitled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284" y="1378585"/>
            <a:ext cx="647700" cy="32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oup 34"/>
          <p:cNvGrpSpPr>
            <a:grpSpLocks/>
          </p:cNvGrpSpPr>
          <p:nvPr/>
        </p:nvGrpSpPr>
        <p:grpSpPr bwMode="auto">
          <a:xfrm>
            <a:off x="7302184" y="1923098"/>
            <a:ext cx="733425" cy="4013200"/>
            <a:chOff x="833" y="2115"/>
            <a:chExt cx="462" cy="1802"/>
          </a:xfrm>
        </p:grpSpPr>
        <p:sp>
          <p:nvSpPr>
            <p:cNvPr id="38" name="AutoShape 35"/>
            <p:cNvSpPr>
              <a:spLocks noChangeArrowheads="1"/>
            </p:cNvSpPr>
            <p:nvPr/>
          </p:nvSpPr>
          <p:spPr bwMode="auto">
            <a:xfrm rot="-5400000">
              <a:off x="276" y="2898"/>
              <a:ext cx="1576" cy="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85001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AutoShape 36"/>
            <p:cNvSpPr>
              <a:spLocks noChangeArrowheads="1"/>
            </p:cNvSpPr>
            <p:nvPr/>
          </p:nvSpPr>
          <p:spPr bwMode="auto">
            <a:xfrm rot="-5400000">
              <a:off x="276" y="2672"/>
              <a:ext cx="1576" cy="462"/>
            </a:xfrm>
            <a:prstGeom prst="roundRect">
              <a:avLst>
                <a:gd name="adj" fmla="val 29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85001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" name="Oval 37"/>
          <p:cNvSpPr>
            <a:spLocks noChangeArrowheads="1"/>
          </p:cNvSpPr>
          <p:nvPr/>
        </p:nvSpPr>
        <p:spPr bwMode="auto">
          <a:xfrm>
            <a:off x="7311709" y="1851660"/>
            <a:ext cx="719137" cy="3968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 rot="16200000">
            <a:off x="3929540" y="4617879"/>
            <a:ext cx="2012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43" name="Rectangle 40"/>
          <p:cNvSpPr>
            <a:spLocks noChangeArrowheads="1"/>
          </p:cNvSpPr>
          <p:nvPr/>
        </p:nvSpPr>
        <p:spPr bwMode="auto">
          <a:xfrm rot="16200000">
            <a:off x="6433822" y="4343241"/>
            <a:ext cx="2470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44" name="Rectangle 41"/>
          <p:cNvSpPr>
            <a:spLocks noChangeArrowheads="1"/>
          </p:cNvSpPr>
          <p:nvPr/>
        </p:nvSpPr>
        <p:spPr bwMode="auto">
          <a:xfrm rot="16200000">
            <a:off x="2708753" y="4894103"/>
            <a:ext cx="1555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单击添加文字</a:t>
            </a:r>
          </a:p>
        </p:txBody>
      </p:sp>
      <p:sp>
        <p:nvSpPr>
          <p:cNvPr id="45" name="Rectangle 42"/>
          <p:cNvSpPr>
            <a:spLocks noChangeArrowheads="1"/>
          </p:cNvSpPr>
          <p:nvPr/>
        </p:nvSpPr>
        <p:spPr bwMode="auto">
          <a:xfrm rot="16200000">
            <a:off x="1484790" y="5170329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3063559" y="3454301"/>
            <a:ext cx="854075" cy="42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/>
              <a:t>40%</a:t>
            </a:r>
          </a:p>
        </p:txBody>
      </p:sp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4508184" y="2590701"/>
            <a:ext cx="854075" cy="42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/>
              <a:t>60%</a:t>
            </a:r>
          </a:p>
        </p:txBody>
      </p:sp>
      <p:sp>
        <p:nvSpPr>
          <p:cNvPr id="48" name="Rectangle 45"/>
          <p:cNvSpPr>
            <a:spLocks noChangeArrowheads="1"/>
          </p:cNvSpPr>
          <p:nvPr/>
        </p:nvSpPr>
        <p:spPr bwMode="auto">
          <a:xfrm>
            <a:off x="5871846" y="1923097"/>
            <a:ext cx="863601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49" name="Rectangle 46"/>
          <p:cNvSpPr>
            <a:spLocks noChangeArrowheads="1"/>
          </p:cNvSpPr>
          <p:nvPr/>
        </p:nvSpPr>
        <p:spPr bwMode="auto">
          <a:xfrm>
            <a:off x="7249796" y="1412776"/>
            <a:ext cx="854075" cy="42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/>
              <a:t>90%</a:t>
            </a:r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1622109" y="4030563"/>
            <a:ext cx="854075" cy="42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/>
              <a:t>25%</a:t>
            </a:r>
          </a:p>
        </p:txBody>
      </p:sp>
      <p:sp>
        <p:nvSpPr>
          <p:cNvPr id="51" name="Oval 48"/>
          <p:cNvSpPr>
            <a:spLocks noChangeArrowheads="1"/>
          </p:cNvSpPr>
          <p:nvPr/>
        </p:nvSpPr>
        <p:spPr bwMode="auto">
          <a:xfrm>
            <a:off x="1550671" y="6009323"/>
            <a:ext cx="1008063" cy="247650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Oval 49"/>
          <p:cNvSpPr>
            <a:spLocks noChangeArrowheads="1"/>
          </p:cNvSpPr>
          <p:nvPr/>
        </p:nvSpPr>
        <p:spPr bwMode="auto">
          <a:xfrm>
            <a:off x="5827396" y="6009323"/>
            <a:ext cx="1008063" cy="247650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Oval 50"/>
          <p:cNvSpPr>
            <a:spLocks noChangeArrowheads="1"/>
          </p:cNvSpPr>
          <p:nvPr/>
        </p:nvSpPr>
        <p:spPr bwMode="auto">
          <a:xfrm>
            <a:off x="4431984" y="6009323"/>
            <a:ext cx="1008062" cy="247650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Oval 51"/>
          <p:cNvSpPr>
            <a:spLocks noChangeArrowheads="1"/>
          </p:cNvSpPr>
          <p:nvPr/>
        </p:nvSpPr>
        <p:spPr bwMode="auto">
          <a:xfrm>
            <a:off x="7167246" y="6009323"/>
            <a:ext cx="1008063" cy="247650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Rectangle 40"/>
          <p:cNvSpPr>
            <a:spLocks noChangeArrowheads="1"/>
          </p:cNvSpPr>
          <p:nvPr/>
        </p:nvSpPr>
        <p:spPr bwMode="auto">
          <a:xfrm rot="16200000">
            <a:off x="4925737" y="4232919"/>
            <a:ext cx="27494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</p:spTree>
    <p:extLst>
      <p:ext uri="{BB962C8B-B14F-4D97-AF65-F5344CB8AC3E}">
        <p14:creationId xmlns:p14="http://schemas.microsoft.com/office/powerpoint/2010/main" val="233658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小A_微笑PPT_blog.sina.com.cn/wxppt">
  <a:themeElements>
    <a:clrScheme name="自定义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7EEA"/>
      </a:accent1>
      <a:accent2>
        <a:srgbClr val="005EAC"/>
      </a:accent2>
      <a:accent3>
        <a:srgbClr val="A5A5A5"/>
      </a:accent3>
      <a:accent4>
        <a:srgbClr val="7F7F7F"/>
      </a:accent4>
      <a:accent5>
        <a:srgbClr val="FFCC00"/>
      </a:accent5>
      <a:accent6>
        <a:srgbClr val="C00000"/>
      </a:accent6>
      <a:hlink>
        <a:srgbClr val="99CC00"/>
      </a:hlink>
      <a:folHlink>
        <a:srgbClr val="61B6FF"/>
      </a:folHlink>
    </a:clrScheme>
    <a:fontScheme name="微软雅黑_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5434</TotalTime>
  <Words>49</Words>
  <Application>Microsoft Office PowerPoint</Application>
  <PresentationFormat>A4 纸张(210x297 毫米)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Wingdings</vt:lpstr>
      <vt:lpstr>小A_微笑PPT_blog.sina.com.cn/wxppt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郑琰</dc:creator>
  <cp:lastModifiedBy>Administrator</cp:lastModifiedBy>
  <cp:revision>137</cp:revision>
  <dcterms:created xsi:type="dcterms:W3CDTF">2012-03-23T03:22:58Z</dcterms:created>
  <dcterms:modified xsi:type="dcterms:W3CDTF">2015-03-11T06:15:22Z</dcterms:modified>
</cp:coreProperties>
</file>