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0" r:id="rId2"/>
  </p:sldMasterIdLst>
  <p:notesMasterIdLst>
    <p:notesMasterId r:id="rId6"/>
  </p:notesMasterIdLst>
  <p:sldIdLst>
    <p:sldId id="256" r:id="rId3"/>
    <p:sldId id="257" r:id="rId4"/>
    <p:sldId id="258" r:id="rId5"/>
  </p:sldIdLst>
  <p:sldSz cx="9144000" cy="6858000" type="screen4x3"/>
  <p:notesSz cx="6858000" cy="9144000"/>
  <p:embeddedFontLst>
    <p:embeddedFont>
      <p:font typeface="微软雅黑" panose="020B0503020204020204" pitchFamily="34" charset="-122"/>
      <p:regular r:id="rId7"/>
      <p:bold r:id="rId8"/>
    </p:embeddedFont>
    <p:embeddedFont>
      <p:font typeface="Calibri Light" panose="020F0302020204030204" pitchFamily="34" charset="0"/>
      <p:regular r:id="rId9"/>
      <p:italic r:id="rId10"/>
    </p:embeddedFont>
    <p:embeddedFont>
      <p:font typeface="맑은 고딕" panose="020B0503020000020004" pitchFamily="34" charset="-127"/>
      <p:regular r:id="rId11"/>
      <p:bold r:id="rId12"/>
    </p:embeddedFont>
    <p:embeddedFont>
      <p:font typeface="Meiryo" panose="020B0604030504040204" pitchFamily="34" charset="-128"/>
      <p:regular r:id="rId13"/>
      <p:bold r:id="rId14"/>
      <p:italic r:id="rId15"/>
      <p:boldItalic r:id="rId16"/>
    </p:embeddedFont>
    <p:embeddedFont>
      <p:font typeface="Calibri" panose="020F0502020204030204" pitchFamily="34" charset="0"/>
      <p:regular r:id="rId17"/>
      <p:bold r:id="rId18"/>
      <p:italic r:id="rId19"/>
      <p:boldItalic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141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slideMaster" Target="slideMasters/slideMaster2.xml"/><Relationship Id="rId16" Type="http://schemas.openxmlformats.org/officeDocument/2006/relationships/font" Target="fonts/font10.fntdata"/><Relationship Id="rId20" Type="http://schemas.openxmlformats.org/officeDocument/2006/relationships/font" Target="fonts/font14.fntdata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font" Target="fonts/font5.fntdata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font" Target="fonts/font9.fntdata"/><Relationship Id="rId23" Type="http://schemas.openxmlformats.org/officeDocument/2006/relationships/theme" Target="theme/theme1.xml"/><Relationship Id="rId10" Type="http://schemas.openxmlformats.org/officeDocument/2006/relationships/font" Target="fonts/font4.fntdata"/><Relationship Id="rId19" Type="http://schemas.openxmlformats.org/officeDocument/2006/relationships/font" Target="fonts/font13.fntdata"/><Relationship Id="rId4" Type="http://schemas.openxmlformats.org/officeDocument/2006/relationships/slide" Target="slides/slide2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1F9C01-0C05-4A9D-A6FD-CBB2C7457F31}" type="datetimeFigureOut">
              <a:rPr lang="zh-CN" altLang="en-US" smtClean="0"/>
              <a:t>2015/7/18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BB1B25-1755-4678-8B59-62D46D4042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86340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305692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513BCC-E889-4BD6-B7A5-22ADB75BC24C}" type="datetimeFigureOut">
              <a:rPr lang="ko-KR" altLang="en-US"/>
              <a:pPr>
                <a:defRPr/>
              </a:pPr>
              <a:t>2015-07-18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B3FB94-2B40-4CD8-9930-6E44FF66A127}" type="slidenum">
              <a:rPr lang="ko-KR" altLang="en-US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11039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5262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91310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74878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11019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08418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72678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70477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58204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8325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07936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32953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제목 개체 틀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제목 스타일 편집</a:t>
            </a:r>
          </a:p>
        </p:txBody>
      </p:sp>
      <p:sp>
        <p:nvSpPr>
          <p:cNvPr id="1027" name="텍스트 개체 틀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C780557-7FF9-4D55-90A5-6401BE045867}" type="datetimeFigureOut">
              <a:rPr lang="ko-KR" altLang="en-US"/>
              <a:pPr>
                <a:defRPr/>
              </a:pPr>
              <a:t>2015-07-18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kumimoji="0" sz="1200">
                <a:solidFill>
                  <a:srgbClr val="898989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1pPr>
          </a:lstStyle>
          <a:p>
            <a:fld id="{0E138F9A-6150-4353-8B97-74C8FA5DE0D0}" type="slidenum">
              <a:rPr lang="ko-KR" altLang="en-US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498339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96096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직사각형 90"/>
          <p:cNvSpPr/>
          <p:nvPr/>
        </p:nvSpPr>
        <p:spPr>
          <a:xfrm>
            <a:off x="0" y="0"/>
            <a:ext cx="9144000" cy="1143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5" name="제목 25"/>
          <p:cNvSpPr txBox="1">
            <a:spLocks/>
          </p:cNvSpPr>
          <p:nvPr/>
        </p:nvSpPr>
        <p:spPr>
          <a:xfrm>
            <a:off x="409575" y="7938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kumimoji="0" lang="en-US" altLang="ko-KR" sz="3600" b="1" cap="all" dirty="0">
                <a:ln w="9000" cmpd="sng">
                  <a:noFill/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ea typeface="HY헤드라인M" pitchFamily="18" charset="-127"/>
                <a:cs typeface="Arial" pitchFamily="34" charset="0"/>
              </a:rPr>
              <a:t>MOONKY’S DIAGRAMS</a:t>
            </a:r>
            <a:endParaRPr kumimoji="0" lang="ko-KR" altLang="en-US" sz="3600" b="1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itchFamily="34" charset="0"/>
              <a:ea typeface="HY헤드라인M" pitchFamily="18" charset="-127"/>
              <a:cs typeface="Arial" pitchFamily="34" charset="0"/>
            </a:endParaRPr>
          </a:p>
        </p:txBody>
      </p:sp>
      <p:sp>
        <p:nvSpPr>
          <p:cNvPr id="29" name="한쪽 모서리가 둥근 사각형 28"/>
          <p:cNvSpPr/>
          <p:nvPr/>
        </p:nvSpPr>
        <p:spPr>
          <a:xfrm flipV="1">
            <a:off x="4728273" y="4096597"/>
            <a:ext cx="3636043" cy="1818022"/>
          </a:xfrm>
          <a:prstGeom prst="round1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12700"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90500" h="38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38" name="한쪽 모서리가 둥근 사각형 37"/>
          <p:cNvSpPr/>
          <p:nvPr/>
        </p:nvSpPr>
        <p:spPr>
          <a:xfrm flipH="1">
            <a:off x="779403" y="2001506"/>
            <a:ext cx="3636043" cy="1818022"/>
          </a:xfrm>
          <a:prstGeom prst="round1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12700"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90500" h="38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46" name="한쪽 모서리가 둥근 사각형 45"/>
          <p:cNvSpPr/>
          <p:nvPr/>
        </p:nvSpPr>
        <p:spPr>
          <a:xfrm>
            <a:off x="4714876" y="2010189"/>
            <a:ext cx="3636043" cy="1818022"/>
          </a:xfrm>
          <a:prstGeom prst="round1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12700"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90500" h="38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54" name="한쪽 모서리가 둥근 사각형 53"/>
          <p:cNvSpPr/>
          <p:nvPr/>
        </p:nvSpPr>
        <p:spPr>
          <a:xfrm flipH="1" flipV="1">
            <a:off x="744107" y="4105280"/>
            <a:ext cx="3636043" cy="1818022"/>
          </a:xfrm>
          <a:prstGeom prst="round1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12700"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90500" h="38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70" name="모서리가 둥근 직사각형 69"/>
          <p:cNvSpPr/>
          <p:nvPr/>
        </p:nvSpPr>
        <p:spPr>
          <a:xfrm>
            <a:off x="571472" y="1819264"/>
            <a:ext cx="2786082" cy="500066"/>
          </a:xfrm>
          <a:prstGeom prst="roundRect">
            <a:avLst/>
          </a:prstGeom>
          <a:gradFill>
            <a:gsLst>
              <a:gs pos="0">
                <a:schemeClr val="accent1"/>
              </a:gs>
              <a:gs pos="61000">
                <a:schemeClr val="tx2"/>
              </a:gs>
              <a:gs pos="100000">
                <a:schemeClr val="accent1"/>
              </a:gs>
            </a:gsLst>
            <a:lin ang="5400000" scaled="0"/>
          </a:gra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50800" h="254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71" name="모서리가 둥근 직사각형 70"/>
          <p:cNvSpPr/>
          <p:nvPr/>
        </p:nvSpPr>
        <p:spPr>
          <a:xfrm>
            <a:off x="5757871" y="1819264"/>
            <a:ext cx="2786082" cy="500066"/>
          </a:xfrm>
          <a:prstGeom prst="roundRect">
            <a:avLst/>
          </a:prstGeom>
          <a:gradFill>
            <a:gsLst>
              <a:gs pos="0">
                <a:schemeClr val="accent3"/>
              </a:gs>
              <a:gs pos="61000">
                <a:schemeClr val="accent3">
                  <a:lumMod val="75000"/>
                </a:schemeClr>
              </a:gs>
              <a:gs pos="100000">
                <a:schemeClr val="accent3"/>
              </a:gs>
            </a:gsLst>
            <a:lin ang="5400000" scaled="0"/>
          </a:gra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50800" h="254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72" name="모서리가 둥근 직사각형 71"/>
          <p:cNvSpPr/>
          <p:nvPr/>
        </p:nvSpPr>
        <p:spPr>
          <a:xfrm>
            <a:off x="571472" y="5572140"/>
            <a:ext cx="2786082" cy="500066"/>
          </a:xfrm>
          <a:prstGeom prst="roundRect">
            <a:avLst/>
          </a:prstGeom>
          <a:gradFill>
            <a:gsLst>
              <a:gs pos="0">
                <a:schemeClr val="accent5"/>
              </a:gs>
              <a:gs pos="61000">
                <a:schemeClr val="accent5">
                  <a:lumMod val="75000"/>
                </a:schemeClr>
              </a:gs>
              <a:gs pos="100000">
                <a:schemeClr val="accent5"/>
              </a:gs>
            </a:gsLst>
            <a:lin ang="5400000" scaled="0"/>
          </a:gra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50800" h="254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73" name="모서리가 둥근 직사각형 72"/>
          <p:cNvSpPr/>
          <p:nvPr/>
        </p:nvSpPr>
        <p:spPr>
          <a:xfrm>
            <a:off x="5757871" y="5572140"/>
            <a:ext cx="2786082" cy="500066"/>
          </a:xfrm>
          <a:prstGeom prst="roundRect">
            <a:avLst/>
          </a:prstGeom>
          <a:gradFill>
            <a:gsLst>
              <a:gs pos="0">
                <a:schemeClr val="accent4"/>
              </a:gs>
              <a:gs pos="6100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5400000" scaled="0"/>
          </a:gra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50800" h="254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74" name="TextBox 73"/>
          <p:cNvSpPr txBox="1"/>
          <p:nvPr/>
        </p:nvSpPr>
        <p:spPr>
          <a:xfrm>
            <a:off x="942975" y="2462213"/>
            <a:ext cx="2571750" cy="11699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HY헤드라인M" pitchFamily="18" charset="-127"/>
                <a:cs typeface="Arial" pitchFamily="34" charset="0"/>
              </a:rPr>
              <a:t>CONTENTS IN HERE !!</a:t>
            </a:r>
          </a:p>
          <a:p>
            <a:pPr>
              <a:defRPr/>
            </a:pPr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HY헤드라인M" pitchFamily="18" charset="-127"/>
                <a:cs typeface="Arial" pitchFamily="34" charset="0"/>
              </a:rPr>
              <a:t>CONTENTS IN HERE !!</a:t>
            </a:r>
            <a:endParaRPr lang="ko-KR" altLang="ko-KR" sz="14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ea typeface="HY헤드라인M" pitchFamily="18" charset="-127"/>
              <a:cs typeface="Arial" pitchFamily="34" charset="0"/>
            </a:endParaRPr>
          </a:p>
          <a:p>
            <a:pPr>
              <a:defRPr/>
            </a:pPr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HY헤드라인M" pitchFamily="18" charset="-127"/>
                <a:cs typeface="Arial" pitchFamily="34" charset="0"/>
              </a:rPr>
              <a:t>CONTENTS IN HERE !!</a:t>
            </a:r>
          </a:p>
          <a:p>
            <a:pPr>
              <a:defRPr/>
            </a:pPr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HY헤드라인M" pitchFamily="18" charset="-127"/>
                <a:cs typeface="Arial" pitchFamily="34" charset="0"/>
              </a:rPr>
              <a:t>CONTENTS IN HERE !!</a:t>
            </a:r>
          </a:p>
          <a:p>
            <a:pPr>
              <a:defRPr/>
            </a:pPr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HY헤드라인M" pitchFamily="18" charset="-127"/>
                <a:cs typeface="Arial" pitchFamily="34" charset="0"/>
              </a:rPr>
              <a:t>CONTENTS IN HERE !!</a:t>
            </a:r>
            <a:endParaRPr lang="ko-KR" altLang="ko-KR" sz="14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ea typeface="HY헤드라인M" pitchFamily="18" charset="-127"/>
              <a:cs typeface="Arial" pitchFamily="34" charset="0"/>
            </a:endParaRPr>
          </a:p>
        </p:txBody>
      </p:sp>
      <p:sp>
        <p:nvSpPr>
          <p:cNvPr id="2077" name="TextBox 74"/>
          <p:cNvSpPr txBox="1">
            <a:spLocks noChangeArrowheads="1"/>
          </p:cNvSpPr>
          <p:nvPr/>
        </p:nvSpPr>
        <p:spPr bwMode="auto">
          <a:xfrm>
            <a:off x="785813" y="1868488"/>
            <a:ext cx="16430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9pPr>
          </a:lstStyle>
          <a:p>
            <a:pPr eaLnBrk="1" hangingPunct="1"/>
            <a:r>
              <a:rPr lang="en-US" altLang="ko-KR" sz="2000" b="1">
                <a:solidFill>
                  <a:schemeClr val="bg1"/>
                </a:solidFill>
                <a:latin typeface="Arial" panose="020B0604020202020204" pitchFamily="34" charset="0"/>
                <a:ea typeface="HY헤드라인M" pitchFamily="18" charset="-127"/>
                <a:cs typeface="Arial" panose="020B0604020202020204" pitchFamily="34" charset="0"/>
              </a:rPr>
              <a:t>Strengths</a:t>
            </a:r>
            <a:endParaRPr lang="ko-KR" altLang="ko-KR" sz="2000" b="1">
              <a:solidFill>
                <a:schemeClr val="bg1"/>
              </a:solidFill>
              <a:latin typeface="Arial" panose="020B0604020202020204" pitchFamily="34" charset="0"/>
              <a:ea typeface="HY헤드라인M" pitchFamily="18" charset="-127"/>
              <a:cs typeface="Arial" panose="020B0604020202020204" pitchFamily="34" charset="0"/>
            </a:endParaRPr>
          </a:p>
        </p:txBody>
      </p:sp>
      <p:sp>
        <p:nvSpPr>
          <p:cNvPr id="2078" name="TextBox 75"/>
          <p:cNvSpPr txBox="1">
            <a:spLocks noChangeArrowheads="1"/>
          </p:cNvSpPr>
          <p:nvPr/>
        </p:nvSpPr>
        <p:spPr bwMode="auto">
          <a:xfrm>
            <a:off x="785813" y="5614988"/>
            <a:ext cx="2286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9pPr>
          </a:lstStyle>
          <a:p>
            <a:pPr eaLnBrk="1" hangingPunct="1"/>
            <a:r>
              <a:rPr lang="en-US" altLang="ko-KR" sz="2000" b="1">
                <a:solidFill>
                  <a:schemeClr val="bg1"/>
                </a:solidFill>
                <a:latin typeface="Arial" panose="020B0604020202020204" pitchFamily="34" charset="0"/>
                <a:ea typeface="HY헤드라인M" pitchFamily="18" charset="-127"/>
                <a:cs typeface="Arial" panose="020B0604020202020204" pitchFamily="34" charset="0"/>
              </a:rPr>
              <a:t>Opportunities</a:t>
            </a:r>
            <a:endParaRPr lang="ko-KR" altLang="ko-KR" sz="2000" b="1">
              <a:solidFill>
                <a:schemeClr val="bg1"/>
              </a:solidFill>
              <a:latin typeface="Arial" panose="020B0604020202020204" pitchFamily="34" charset="0"/>
              <a:ea typeface="HY헤드라인M" pitchFamily="18" charset="-127"/>
              <a:cs typeface="Arial" panose="020B0604020202020204" pitchFamily="34" charset="0"/>
            </a:endParaRPr>
          </a:p>
        </p:txBody>
      </p:sp>
      <p:sp>
        <p:nvSpPr>
          <p:cNvPr id="2079" name="TextBox 76"/>
          <p:cNvSpPr txBox="1">
            <a:spLocks noChangeArrowheads="1"/>
          </p:cNvSpPr>
          <p:nvPr/>
        </p:nvSpPr>
        <p:spPr bwMode="auto">
          <a:xfrm>
            <a:off x="6072188" y="1858963"/>
            <a:ext cx="21955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9pPr>
          </a:lstStyle>
          <a:p>
            <a:pPr algn="r" eaLnBrk="1" hangingPunct="1"/>
            <a:r>
              <a:rPr lang="en-US" altLang="ko-KR" sz="2000" b="1">
                <a:solidFill>
                  <a:schemeClr val="bg1"/>
                </a:solidFill>
                <a:latin typeface="Arial" panose="020B0604020202020204" pitchFamily="34" charset="0"/>
                <a:ea typeface="HY헤드라인M" pitchFamily="18" charset="-127"/>
                <a:cs typeface="Arial" panose="020B0604020202020204" pitchFamily="34" charset="0"/>
              </a:rPr>
              <a:t>Weaknesses</a:t>
            </a:r>
            <a:endParaRPr lang="ko-KR" altLang="ko-KR" sz="2000" b="1">
              <a:solidFill>
                <a:schemeClr val="bg1"/>
              </a:solidFill>
              <a:latin typeface="Arial" panose="020B0604020202020204" pitchFamily="34" charset="0"/>
              <a:ea typeface="HY헤드라인M" pitchFamily="18" charset="-127"/>
              <a:cs typeface="Arial" panose="020B0604020202020204" pitchFamily="34" charset="0"/>
            </a:endParaRPr>
          </a:p>
        </p:txBody>
      </p:sp>
      <p:sp>
        <p:nvSpPr>
          <p:cNvPr id="2080" name="TextBox 77"/>
          <p:cNvSpPr txBox="1">
            <a:spLocks noChangeArrowheads="1"/>
          </p:cNvSpPr>
          <p:nvPr/>
        </p:nvSpPr>
        <p:spPr bwMode="auto">
          <a:xfrm>
            <a:off x="6624638" y="5605463"/>
            <a:ext cx="16430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9pPr>
          </a:lstStyle>
          <a:p>
            <a:pPr algn="r" eaLnBrk="1" hangingPunct="1"/>
            <a:r>
              <a:rPr lang="en-US" altLang="ko-KR" sz="2000" b="1">
                <a:solidFill>
                  <a:schemeClr val="bg1"/>
                </a:solidFill>
                <a:latin typeface="Arial" panose="020B0604020202020204" pitchFamily="34" charset="0"/>
                <a:ea typeface="HY헤드라인M" pitchFamily="18" charset="-127"/>
                <a:cs typeface="Arial" panose="020B0604020202020204" pitchFamily="34" charset="0"/>
              </a:rPr>
              <a:t>Threats</a:t>
            </a:r>
            <a:endParaRPr lang="ko-KR" altLang="ko-KR" sz="2000" b="1">
              <a:solidFill>
                <a:schemeClr val="bg1"/>
              </a:solidFill>
              <a:latin typeface="Arial" panose="020B0604020202020204" pitchFamily="34" charset="0"/>
              <a:ea typeface="HY헤드라인M" pitchFamily="18" charset="-127"/>
              <a:cs typeface="Arial" panose="020B0604020202020204" pitchFamily="34" charset="0"/>
            </a:endParaRPr>
          </a:p>
        </p:txBody>
      </p:sp>
      <p:sp>
        <p:nvSpPr>
          <p:cNvPr id="93" name="타원 92"/>
          <p:cNvSpPr/>
          <p:nvPr/>
        </p:nvSpPr>
        <p:spPr>
          <a:xfrm>
            <a:off x="3295650" y="2695575"/>
            <a:ext cx="2500313" cy="2500313"/>
          </a:xfrm>
          <a:prstGeom prst="ellipse">
            <a:avLst/>
          </a:prstGeom>
          <a:solidFill>
            <a:schemeClr val="bg1">
              <a:lumMod val="75000"/>
              <a:alpha val="14000"/>
            </a:schemeClr>
          </a:solidFill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2082" name="그룹 91"/>
          <p:cNvGrpSpPr>
            <a:grpSpLocks/>
          </p:cNvGrpSpPr>
          <p:nvPr/>
        </p:nvGrpSpPr>
        <p:grpSpPr bwMode="auto">
          <a:xfrm>
            <a:off x="3554413" y="2954338"/>
            <a:ext cx="2001837" cy="2001837"/>
            <a:chOff x="3929058" y="3143248"/>
            <a:chExt cx="1285884" cy="1285884"/>
          </a:xfrm>
        </p:grpSpPr>
        <p:sp>
          <p:nvSpPr>
            <p:cNvPr id="83" name="타원 82"/>
            <p:cNvSpPr/>
            <p:nvPr/>
          </p:nvSpPr>
          <p:spPr>
            <a:xfrm>
              <a:off x="3943346" y="3195636"/>
              <a:ext cx="1214446" cy="1214446"/>
            </a:xfrm>
            <a:prstGeom prst="ellipse">
              <a:avLst/>
            </a:prstGeom>
            <a:gradFill>
              <a:gsLst>
                <a:gs pos="0">
                  <a:schemeClr val="accent6"/>
                </a:gs>
                <a:gs pos="61000">
                  <a:schemeClr val="accent6">
                    <a:lumMod val="75000"/>
                  </a:schemeClr>
                </a:gs>
                <a:gs pos="100000">
                  <a:schemeClr val="accent6"/>
                </a:gs>
              </a:gsLst>
              <a:lin ang="5400000" scaled="0"/>
            </a:gradFill>
            <a:ln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 w="50800" h="254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/>
            </a:p>
          </p:txBody>
        </p:sp>
        <p:sp>
          <p:nvSpPr>
            <p:cNvPr id="85" name="도넛 84"/>
            <p:cNvSpPr/>
            <p:nvPr/>
          </p:nvSpPr>
          <p:spPr>
            <a:xfrm>
              <a:off x="3929058" y="3143248"/>
              <a:ext cx="1285884" cy="1285884"/>
            </a:xfrm>
            <a:prstGeom prst="donut">
              <a:avLst>
                <a:gd name="adj" fmla="val 8598"/>
              </a:avLst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2700">
              <a:solidFill>
                <a:schemeClr val="bg1">
                  <a:lumMod val="7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 w="133350" h="254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/>
            </a:p>
          </p:txBody>
        </p:sp>
      </p:grpSp>
      <p:sp>
        <p:nvSpPr>
          <p:cNvPr id="2083" name="TextBox 78"/>
          <p:cNvSpPr txBox="1">
            <a:spLocks noChangeArrowheads="1"/>
          </p:cNvSpPr>
          <p:nvPr/>
        </p:nvSpPr>
        <p:spPr bwMode="auto">
          <a:xfrm>
            <a:off x="3743325" y="3652838"/>
            <a:ext cx="164306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9pPr>
          </a:lstStyle>
          <a:p>
            <a:pPr algn="ctr" eaLnBrk="1" hangingPunct="1"/>
            <a:r>
              <a:rPr lang="en-US" altLang="ko-KR" sz="3600" b="1">
                <a:solidFill>
                  <a:schemeClr val="bg1"/>
                </a:solidFill>
                <a:latin typeface="Arial" panose="020B0604020202020204" pitchFamily="34" charset="0"/>
                <a:ea typeface="HY헤드라인M" pitchFamily="18" charset="-127"/>
                <a:cs typeface="Arial" panose="020B0604020202020204" pitchFamily="34" charset="0"/>
              </a:rPr>
              <a:t>SWOT</a:t>
            </a:r>
            <a:endParaRPr lang="ko-KR" altLang="ko-KR" sz="3600" b="1">
              <a:solidFill>
                <a:schemeClr val="bg1"/>
              </a:solidFill>
              <a:latin typeface="Arial" panose="020B0604020202020204" pitchFamily="34" charset="0"/>
              <a:ea typeface="HY헤드라인M" pitchFamily="18" charset="-127"/>
              <a:cs typeface="Arial" panose="020B0604020202020204" pitchFamily="34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928688" y="4316413"/>
            <a:ext cx="2571750" cy="11699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HY헤드라인M" pitchFamily="18" charset="-127"/>
                <a:cs typeface="Arial" pitchFamily="34" charset="0"/>
              </a:rPr>
              <a:t>CONTENTS IN HERE !!</a:t>
            </a:r>
          </a:p>
          <a:p>
            <a:pPr>
              <a:defRPr/>
            </a:pPr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HY헤드라인M" pitchFamily="18" charset="-127"/>
                <a:cs typeface="Arial" pitchFamily="34" charset="0"/>
              </a:rPr>
              <a:t>CONTENTS IN HERE !!</a:t>
            </a:r>
            <a:endParaRPr lang="ko-KR" altLang="ko-KR" sz="14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ea typeface="HY헤드라인M" pitchFamily="18" charset="-127"/>
              <a:cs typeface="Arial" pitchFamily="34" charset="0"/>
            </a:endParaRPr>
          </a:p>
          <a:p>
            <a:pPr>
              <a:defRPr/>
            </a:pPr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HY헤드라인M" pitchFamily="18" charset="-127"/>
                <a:cs typeface="Arial" pitchFamily="34" charset="0"/>
              </a:rPr>
              <a:t>CONTENTS IN HERE !!</a:t>
            </a:r>
          </a:p>
          <a:p>
            <a:pPr>
              <a:defRPr/>
            </a:pPr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HY헤드라인M" pitchFamily="18" charset="-127"/>
                <a:cs typeface="Arial" pitchFamily="34" charset="0"/>
              </a:rPr>
              <a:t>CONTENTS IN HERE !!</a:t>
            </a:r>
          </a:p>
          <a:p>
            <a:pPr>
              <a:defRPr/>
            </a:pPr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HY헤드라인M" pitchFamily="18" charset="-127"/>
                <a:cs typeface="Arial" pitchFamily="34" charset="0"/>
              </a:rPr>
              <a:t>CONTENTS IN HERE !!</a:t>
            </a:r>
            <a:endParaRPr lang="ko-KR" altLang="ko-KR" sz="14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ea typeface="HY헤드라인M" pitchFamily="18" charset="-127"/>
              <a:cs typeface="Arial" pitchFamily="34" charset="0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5572125" y="2438400"/>
            <a:ext cx="2571750" cy="11699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HY헤드라인M" pitchFamily="18" charset="-127"/>
                <a:cs typeface="Arial" pitchFamily="34" charset="0"/>
              </a:rPr>
              <a:t>CONTENTS IN HERE !!</a:t>
            </a:r>
          </a:p>
          <a:p>
            <a:pPr algn="r">
              <a:defRPr/>
            </a:pPr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HY헤드라인M" pitchFamily="18" charset="-127"/>
                <a:cs typeface="Arial" pitchFamily="34" charset="0"/>
              </a:rPr>
              <a:t>CONTENTS IN HERE !!</a:t>
            </a:r>
            <a:endParaRPr lang="ko-KR" altLang="ko-KR" sz="14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ea typeface="HY헤드라인M" pitchFamily="18" charset="-127"/>
              <a:cs typeface="Arial" pitchFamily="34" charset="0"/>
            </a:endParaRPr>
          </a:p>
          <a:p>
            <a:pPr algn="r">
              <a:defRPr/>
            </a:pPr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HY헤드라인M" pitchFamily="18" charset="-127"/>
                <a:cs typeface="Arial" pitchFamily="34" charset="0"/>
              </a:rPr>
              <a:t>CONTENTS IN HERE !!</a:t>
            </a:r>
          </a:p>
          <a:p>
            <a:pPr algn="r">
              <a:defRPr/>
            </a:pPr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HY헤드라인M" pitchFamily="18" charset="-127"/>
                <a:cs typeface="Arial" pitchFamily="34" charset="0"/>
              </a:rPr>
              <a:t>CONTENTS IN HERE !!</a:t>
            </a:r>
          </a:p>
          <a:p>
            <a:pPr algn="r">
              <a:defRPr/>
            </a:pPr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HY헤드라인M" pitchFamily="18" charset="-127"/>
                <a:cs typeface="Arial" pitchFamily="34" charset="0"/>
              </a:rPr>
              <a:t>CONTENTS IN HERE !!</a:t>
            </a:r>
            <a:endParaRPr lang="ko-KR" altLang="ko-KR" sz="14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ea typeface="HY헤드라인M" pitchFamily="18" charset="-127"/>
              <a:cs typeface="Arial" pitchFamily="34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5557838" y="4292600"/>
            <a:ext cx="2571750" cy="11699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HY헤드라인M" pitchFamily="18" charset="-127"/>
                <a:cs typeface="Arial" pitchFamily="34" charset="0"/>
              </a:rPr>
              <a:t>CONTENTS IN HERE !!</a:t>
            </a:r>
          </a:p>
          <a:p>
            <a:pPr algn="r">
              <a:defRPr/>
            </a:pPr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HY헤드라인M" pitchFamily="18" charset="-127"/>
                <a:cs typeface="Arial" pitchFamily="34" charset="0"/>
              </a:rPr>
              <a:t>CONTENTS IN HERE !!</a:t>
            </a:r>
            <a:endParaRPr lang="ko-KR" altLang="ko-KR" sz="14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ea typeface="HY헤드라인M" pitchFamily="18" charset="-127"/>
              <a:cs typeface="Arial" pitchFamily="34" charset="0"/>
            </a:endParaRPr>
          </a:p>
          <a:p>
            <a:pPr algn="r">
              <a:defRPr/>
            </a:pPr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HY헤드라인M" pitchFamily="18" charset="-127"/>
                <a:cs typeface="Arial" pitchFamily="34" charset="0"/>
              </a:rPr>
              <a:t>CONTENTS IN HERE !!</a:t>
            </a:r>
          </a:p>
          <a:p>
            <a:pPr algn="r">
              <a:defRPr/>
            </a:pPr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HY헤드라인M" pitchFamily="18" charset="-127"/>
                <a:cs typeface="Arial" pitchFamily="34" charset="0"/>
              </a:rPr>
              <a:t>CONTENTS IN HERE !!</a:t>
            </a:r>
          </a:p>
          <a:p>
            <a:pPr algn="r">
              <a:defRPr/>
            </a:pPr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HY헤드라인M" pitchFamily="18" charset="-127"/>
                <a:cs typeface="Arial" pitchFamily="34" charset="0"/>
              </a:rPr>
              <a:t>CONTENTS IN HERE !!</a:t>
            </a:r>
            <a:endParaRPr lang="ko-KR" altLang="ko-KR" sz="14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ea typeface="HY헤드라인M" pitchFamily="18" charset="-127"/>
              <a:cs typeface="Arial" pitchFamily="34" charset="0"/>
            </a:endParaRPr>
          </a:p>
        </p:txBody>
      </p:sp>
      <p:sp>
        <p:nvSpPr>
          <p:cNvPr id="94" name="갈매기형 수장 93"/>
          <p:cNvSpPr/>
          <p:nvPr/>
        </p:nvSpPr>
        <p:spPr>
          <a:xfrm>
            <a:off x="2822575" y="1919288"/>
            <a:ext cx="158750" cy="285750"/>
          </a:xfrm>
          <a:prstGeom prst="chevron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solidFill>
                <a:schemeClr val="tx1"/>
              </a:solidFill>
            </a:endParaRPr>
          </a:p>
        </p:txBody>
      </p:sp>
      <p:sp>
        <p:nvSpPr>
          <p:cNvPr id="96" name="갈매기형 수장 95"/>
          <p:cNvSpPr/>
          <p:nvPr/>
        </p:nvSpPr>
        <p:spPr>
          <a:xfrm>
            <a:off x="2974975" y="1919288"/>
            <a:ext cx="158750" cy="285750"/>
          </a:xfrm>
          <a:prstGeom prst="chevron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solidFill>
                <a:schemeClr val="tx1"/>
              </a:solidFill>
            </a:endParaRPr>
          </a:p>
        </p:txBody>
      </p:sp>
      <p:sp>
        <p:nvSpPr>
          <p:cNvPr id="100" name="갈매기형 수장 99"/>
          <p:cNvSpPr/>
          <p:nvPr/>
        </p:nvSpPr>
        <p:spPr>
          <a:xfrm>
            <a:off x="2832100" y="5676900"/>
            <a:ext cx="158750" cy="285750"/>
          </a:xfrm>
          <a:prstGeom prst="chevron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solidFill>
                <a:schemeClr val="tx1"/>
              </a:solidFill>
            </a:endParaRPr>
          </a:p>
        </p:txBody>
      </p:sp>
      <p:sp>
        <p:nvSpPr>
          <p:cNvPr id="101" name="갈매기형 수장 100"/>
          <p:cNvSpPr/>
          <p:nvPr/>
        </p:nvSpPr>
        <p:spPr>
          <a:xfrm>
            <a:off x="2984500" y="5676900"/>
            <a:ext cx="158750" cy="285750"/>
          </a:xfrm>
          <a:prstGeom prst="chevron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solidFill>
                <a:schemeClr val="tx1"/>
              </a:solidFill>
            </a:endParaRPr>
          </a:p>
        </p:txBody>
      </p:sp>
      <p:sp>
        <p:nvSpPr>
          <p:cNvPr id="102" name="갈매기형 수장 101"/>
          <p:cNvSpPr/>
          <p:nvPr/>
        </p:nvSpPr>
        <p:spPr>
          <a:xfrm flipH="1">
            <a:off x="6000750" y="5676900"/>
            <a:ext cx="158750" cy="285750"/>
          </a:xfrm>
          <a:prstGeom prst="chevron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solidFill>
                <a:schemeClr val="tx1"/>
              </a:solidFill>
            </a:endParaRPr>
          </a:p>
        </p:txBody>
      </p:sp>
      <p:sp>
        <p:nvSpPr>
          <p:cNvPr id="103" name="갈매기형 수장 102"/>
          <p:cNvSpPr/>
          <p:nvPr/>
        </p:nvSpPr>
        <p:spPr>
          <a:xfrm flipH="1">
            <a:off x="6153150" y="5676900"/>
            <a:ext cx="158750" cy="285750"/>
          </a:xfrm>
          <a:prstGeom prst="chevron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solidFill>
                <a:schemeClr val="tx1"/>
              </a:solidFill>
            </a:endParaRPr>
          </a:p>
        </p:txBody>
      </p:sp>
      <p:sp>
        <p:nvSpPr>
          <p:cNvPr id="104" name="갈매기형 수장 103"/>
          <p:cNvSpPr/>
          <p:nvPr/>
        </p:nvSpPr>
        <p:spPr>
          <a:xfrm flipH="1">
            <a:off x="5962650" y="1928813"/>
            <a:ext cx="158750" cy="285750"/>
          </a:xfrm>
          <a:prstGeom prst="chevron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solidFill>
                <a:schemeClr val="tx1"/>
              </a:solidFill>
            </a:endParaRPr>
          </a:p>
        </p:txBody>
      </p:sp>
      <p:sp>
        <p:nvSpPr>
          <p:cNvPr id="105" name="갈매기형 수장 104"/>
          <p:cNvSpPr/>
          <p:nvPr/>
        </p:nvSpPr>
        <p:spPr>
          <a:xfrm flipH="1">
            <a:off x="6115050" y="1928813"/>
            <a:ext cx="158750" cy="285750"/>
          </a:xfrm>
          <a:prstGeom prst="chevron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29837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65000"/>
            <a:lumOff val="3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직사각형 90"/>
          <p:cNvSpPr/>
          <p:nvPr/>
        </p:nvSpPr>
        <p:spPr>
          <a:xfrm>
            <a:off x="0" y="0"/>
            <a:ext cx="9144000" cy="1143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5" name="제목 25"/>
          <p:cNvSpPr txBox="1">
            <a:spLocks/>
          </p:cNvSpPr>
          <p:nvPr/>
        </p:nvSpPr>
        <p:spPr>
          <a:xfrm>
            <a:off x="409575" y="7938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>
              <a:defRPr/>
            </a:pPr>
            <a:r>
              <a:rPr lang="en-US" altLang="ko-KR" sz="3600" b="1" cap="all" dirty="0">
                <a:ln w="9000" cmpd="sng">
                  <a:noFill/>
                  <a:prstDash val="solid"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ea typeface="HY헤드라인M" pitchFamily="18" charset="-127"/>
                <a:cs typeface="Arial" pitchFamily="34" charset="0"/>
              </a:rPr>
              <a:t>MOONKY’S DIAGRAMS</a:t>
            </a:r>
            <a:endParaRPr lang="ko-KR" altLang="en-US" sz="3600" b="1" dirty="0">
              <a:solidFill>
                <a:prstClr val="black">
                  <a:lumMod val="85000"/>
                  <a:lumOff val="15000"/>
                </a:prst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itchFamily="34" charset="0"/>
              <a:ea typeface="HY헤드라인M" pitchFamily="18" charset="-127"/>
              <a:cs typeface="Arial" pitchFamily="34" charset="0"/>
            </a:endParaRPr>
          </a:p>
        </p:txBody>
      </p:sp>
      <p:sp>
        <p:nvSpPr>
          <p:cNvPr id="29" name="한쪽 모서리가 둥근 사각형 28"/>
          <p:cNvSpPr/>
          <p:nvPr/>
        </p:nvSpPr>
        <p:spPr>
          <a:xfrm flipV="1">
            <a:off x="4799711" y="4168035"/>
            <a:ext cx="3636043" cy="1818022"/>
          </a:xfrm>
          <a:prstGeom prst="round1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12700"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90500" h="38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30" name="한쪽 모서리가 둥근 사각형 29"/>
          <p:cNvSpPr/>
          <p:nvPr/>
        </p:nvSpPr>
        <p:spPr>
          <a:xfrm flipH="1">
            <a:off x="850841" y="2072944"/>
            <a:ext cx="3636043" cy="1818022"/>
          </a:xfrm>
          <a:prstGeom prst="round1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12700"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90500" h="38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31" name="한쪽 모서리가 둥근 사각형 30"/>
          <p:cNvSpPr/>
          <p:nvPr/>
        </p:nvSpPr>
        <p:spPr>
          <a:xfrm>
            <a:off x="4786314" y="2081627"/>
            <a:ext cx="3636043" cy="1818022"/>
          </a:xfrm>
          <a:prstGeom prst="round1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12700"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90500" h="38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32" name="한쪽 모서리가 둥근 사각형 31"/>
          <p:cNvSpPr/>
          <p:nvPr/>
        </p:nvSpPr>
        <p:spPr>
          <a:xfrm flipH="1" flipV="1">
            <a:off x="815545" y="4176718"/>
            <a:ext cx="3636043" cy="1818022"/>
          </a:xfrm>
          <a:prstGeom prst="round1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12700"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90500" h="38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33" name="모서리가 둥근 직사각형 32"/>
          <p:cNvSpPr/>
          <p:nvPr/>
        </p:nvSpPr>
        <p:spPr>
          <a:xfrm>
            <a:off x="642910" y="1890702"/>
            <a:ext cx="2786082" cy="500066"/>
          </a:xfrm>
          <a:prstGeom prst="roundRect">
            <a:avLst/>
          </a:prstGeom>
          <a:gradFill>
            <a:gsLst>
              <a:gs pos="0">
                <a:schemeClr val="accent1"/>
              </a:gs>
              <a:gs pos="61000">
                <a:schemeClr val="tx2"/>
              </a:gs>
              <a:gs pos="100000">
                <a:schemeClr val="accent1"/>
              </a:gs>
            </a:gsLst>
            <a:lin ang="5400000" scaled="0"/>
          </a:gra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50800" h="254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34" name="모서리가 둥근 직사각형 33"/>
          <p:cNvSpPr/>
          <p:nvPr/>
        </p:nvSpPr>
        <p:spPr>
          <a:xfrm>
            <a:off x="5829309" y="1890702"/>
            <a:ext cx="2786082" cy="500066"/>
          </a:xfrm>
          <a:prstGeom prst="roundRect">
            <a:avLst/>
          </a:prstGeom>
          <a:gradFill>
            <a:gsLst>
              <a:gs pos="0">
                <a:schemeClr val="accent3"/>
              </a:gs>
              <a:gs pos="61000">
                <a:schemeClr val="accent3">
                  <a:lumMod val="75000"/>
                </a:schemeClr>
              </a:gs>
              <a:gs pos="100000">
                <a:schemeClr val="accent3"/>
              </a:gs>
            </a:gsLst>
            <a:lin ang="5400000" scaled="0"/>
          </a:gra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50800" h="254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35" name="모서리가 둥근 직사각형 34"/>
          <p:cNvSpPr/>
          <p:nvPr/>
        </p:nvSpPr>
        <p:spPr>
          <a:xfrm>
            <a:off x="642910" y="5643578"/>
            <a:ext cx="2786082" cy="500066"/>
          </a:xfrm>
          <a:prstGeom prst="roundRect">
            <a:avLst/>
          </a:prstGeom>
          <a:gradFill>
            <a:gsLst>
              <a:gs pos="0">
                <a:schemeClr val="accent5"/>
              </a:gs>
              <a:gs pos="61000">
                <a:schemeClr val="accent5">
                  <a:lumMod val="75000"/>
                </a:schemeClr>
              </a:gs>
              <a:gs pos="100000">
                <a:schemeClr val="accent5"/>
              </a:gs>
            </a:gsLst>
            <a:lin ang="5400000" scaled="0"/>
          </a:gra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50800" h="254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36" name="모서리가 둥근 직사각형 35"/>
          <p:cNvSpPr/>
          <p:nvPr/>
        </p:nvSpPr>
        <p:spPr>
          <a:xfrm>
            <a:off x="5829309" y="5643578"/>
            <a:ext cx="2786082" cy="500066"/>
          </a:xfrm>
          <a:prstGeom prst="roundRect">
            <a:avLst/>
          </a:prstGeom>
          <a:gradFill>
            <a:gsLst>
              <a:gs pos="0">
                <a:schemeClr val="accent4"/>
              </a:gs>
              <a:gs pos="6100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5400000" scaled="0"/>
          </a:gra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50800" h="254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014413" y="2533650"/>
            <a:ext cx="2571750" cy="11699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ko-KR" sz="1400" b="1" dirty="0">
                <a:solidFill>
                  <a:prstClr val="black">
                    <a:lumMod val="75000"/>
                    <a:lumOff val="25000"/>
                  </a:prstClr>
                </a:solidFill>
                <a:latin typeface="Arial" pitchFamily="34" charset="0"/>
                <a:ea typeface="HY헤드라인M" pitchFamily="18" charset="-127"/>
                <a:cs typeface="Arial" pitchFamily="34" charset="0"/>
              </a:rPr>
              <a:t>CONTENTS IN HERE !!</a:t>
            </a:r>
          </a:p>
          <a:p>
            <a:pPr>
              <a:defRPr/>
            </a:pPr>
            <a:r>
              <a:rPr lang="en-US" altLang="ko-KR" sz="1400" b="1" dirty="0">
                <a:solidFill>
                  <a:prstClr val="black">
                    <a:lumMod val="75000"/>
                    <a:lumOff val="25000"/>
                  </a:prstClr>
                </a:solidFill>
                <a:latin typeface="Arial" pitchFamily="34" charset="0"/>
                <a:ea typeface="HY헤드라인M" pitchFamily="18" charset="-127"/>
                <a:cs typeface="Arial" pitchFamily="34" charset="0"/>
              </a:rPr>
              <a:t>CONTENTS IN HERE !!</a:t>
            </a:r>
            <a:endParaRPr lang="ko-KR" altLang="ko-KR" sz="1400" b="1" dirty="0">
              <a:solidFill>
                <a:prstClr val="black">
                  <a:lumMod val="75000"/>
                  <a:lumOff val="25000"/>
                </a:prstClr>
              </a:solidFill>
              <a:latin typeface="Arial" pitchFamily="34" charset="0"/>
              <a:ea typeface="HY헤드라인M" pitchFamily="18" charset="-127"/>
              <a:cs typeface="Arial" pitchFamily="34" charset="0"/>
            </a:endParaRPr>
          </a:p>
          <a:p>
            <a:pPr>
              <a:defRPr/>
            </a:pPr>
            <a:r>
              <a:rPr lang="en-US" altLang="ko-KR" sz="1400" b="1" dirty="0">
                <a:solidFill>
                  <a:prstClr val="black">
                    <a:lumMod val="75000"/>
                    <a:lumOff val="25000"/>
                  </a:prstClr>
                </a:solidFill>
                <a:latin typeface="Arial" pitchFamily="34" charset="0"/>
                <a:ea typeface="HY헤드라인M" pitchFamily="18" charset="-127"/>
                <a:cs typeface="Arial" pitchFamily="34" charset="0"/>
              </a:rPr>
              <a:t>CONTENTS IN HERE !!</a:t>
            </a:r>
          </a:p>
          <a:p>
            <a:pPr>
              <a:defRPr/>
            </a:pPr>
            <a:r>
              <a:rPr lang="en-US" altLang="ko-KR" sz="1400" b="1" dirty="0">
                <a:solidFill>
                  <a:prstClr val="black">
                    <a:lumMod val="75000"/>
                    <a:lumOff val="25000"/>
                  </a:prstClr>
                </a:solidFill>
                <a:latin typeface="Arial" pitchFamily="34" charset="0"/>
                <a:ea typeface="HY헤드라인M" pitchFamily="18" charset="-127"/>
                <a:cs typeface="Arial" pitchFamily="34" charset="0"/>
              </a:rPr>
              <a:t>CONTENTS IN HERE !!</a:t>
            </a:r>
          </a:p>
          <a:p>
            <a:pPr>
              <a:defRPr/>
            </a:pPr>
            <a:r>
              <a:rPr lang="en-US" altLang="ko-KR" sz="1400" b="1" dirty="0">
                <a:solidFill>
                  <a:prstClr val="black">
                    <a:lumMod val="75000"/>
                    <a:lumOff val="25000"/>
                  </a:prstClr>
                </a:solidFill>
                <a:latin typeface="Arial" pitchFamily="34" charset="0"/>
                <a:ea typeface="HY헤드라인M" pitchFamily="18" charset="-127"/>
                <a:cs typeface="Arial" pitchFamily="34" charset="0"/>
              </a:rPr>
              <a:t>CONTENTS IN HERE !!</a:t>
            </a:r>
            <a:endParaRPr lang="ko-KR" altLang="ko-KR" sz="1400" b="1" dirty="0">
              <a:solidFill>
                <a:prstClr val="black">
                  <a:lumMod val="75000"/>
                  <a:lumOff val="25000"/>
                </a:prstClr>
              </a:solidFill>
              <a:latin typeface="Arial" pitchFamily="34" charset="0"/>
              <a:ea typeface="HY헤드라인M" pitchFamily="18" charset="-127"/>
              <a:cs typeface="Arial" pitchFamily="34" charset="0"/>
            </a:endParaRPr>
          </a:p>
        </p:txBody>
      </p:sp>
      <p:sp>
        <p:nvSpPr>
          <p:cNvPr id="3101" name="TextBox 37"/>
          <p:cNvSpPr txBox="1">
            <a:spLocks noChangeArrowheads="1"/>
          </p:cNvSpPr>
          <p:nvPr/>
        </p:nvSpPr>
        <p:spPr bwMode="auto">
          <a:xfrm>
            <a:off x="857250" y="1939925"/>
            <a:ext cx="16430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9pPr>
          </a:lstStyle>
          <a:p>
            <a:pPr eaLnBrk="1" hangingPunct="1"/>
            <a:r>
              <a:rPr lang="en-US" altLang="ko-KR" sz="2000" b="1">
                <a:solidFill>
                  <a:prstClr val="white"/>
                </a:solidFill>
                <a:latin typeface="Arial" panose="020B0604020202020204" pitchFamily="34" charset="0"/>
                <a:ea typeface="HY헤드라인M" pitchFamily="18" charset="-127"/>
                <a:cs typeface="Arial" panose="020B0604020202020204" pitchFamily="34" charset="0"/>
              </a:rPr>
              <a:t>Strengths</a:t>
            </a:r>
            <a:endParaRPr lang="ko-KR" altLang="ko-KR" sz="2000" b="1">
              <a:solidFill>
                <a:prstClr val="white"/>
              </a:solidFill>
              <a:latin typeface="Arial" panose="020B0604020202020204" pitchFamily="34" charset="0"/>
              <a:ea typeface="HY헤드라인M" pitchFamily="18" charset="-127"/>
              <a:cs typeface="Arial" panose="020B0604020202020204" pitchFamily="34" charset="0"/>
            </a:endParaRPr>
          </a:p>
        </p:txBody>
      </p:sp>
      <p:sp>
        <p:nvSpPr>
          <p:cNvPr id="3102" name="TextBox 38"/>
          <p:cNvSpPr txBox="1">
            <a:spLocks noChangeArrowheads="1"/>
          </p:cNvSpPr>
          <p:nvPr/>
        </p:nvSpPr>
        <p:spPr bwMode="auto">
          <a:xfrm>
            <a:off x="857250" y="5686425"/>
            <a:ext cx="2286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9pPr>
          </a:lstStyle>
          <a:p>
            <a:pPr eaLnBrk="1" hangingPunct="1"/>
            <a:r>
              <a:rPr lang="en-US" altLang="ko-KR" sz="2000" b="1">
                <a:solidFill>
                  <a:prstClr val="white"/>
                </a:solidFill>
                <a:latin typeface="Arial" panose="020B0604020202020204" pitchFamily="34" charset="0"/>
                <a:ea typeface="HY헤드라인M" pitchFamily="18" charset="-127"/>
                <a:cs typeface="Arial" panose="020B0604020202020204" pitchFamily="34" charset="0"/>
              </a:rPr>
              <a:t>Opportunities</a:t>
            </a:r>
            <a:endParaRPr lang="ko-KR" altLang="ko-KR" sz="2000" b="1">
              <a:solidFill>
                <a:prstClr val="white"/>
              </a:solidFill>
              <a:latin typeface="Arial" panose="020B0604020202020204" pitchFamily="34" charset="0"/>
              <a:ea typeface="HY헤드라인M" pitchFamily="18" charset="-127"/>
              <a:cs typeface="Arial" panose="020B0604020202020204" pitchFamily="34" charset="0"/>
            </a:endParaRPr>
          </a:p>
        </p:txBody>
      </p:sp>
      <p:sp>
        <p:nvSpPr>
          <p:cNvPr id="3103" name="TextBox 39"/>
          <p:cNvSpPr txBox="1">
            <a:spLocks noChangeArrowheads="1"/>
          </p:cNvSpPr>
          <p:nvPr/>
        </p:nvSpPr>
        <p:spPr bwMode="auto">
          <a:xfrm>
            <a:off x="6143625" y="1930400"/>
            <a:ext cx="21955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9pPr>
          </a:lstStyle>
          <a:p>
            <a:pPr algn="r" eaLnBrk="1" hangingPunct="1"/>
            <a:r>
              <a:rPr lang="en-US" altLang="ko-KR" sz="2000" b="1">
                <a:solidFill>
                  <a:prstClr val="white"/>
                </a:solidFill>
                <a:latin typeface="Arial" panose="020B0604020202020204" pitchFamily="34" charset="0"/>
                <a:ea typeface="HY헤드라인M" pitchFamily="18" charset="-127"/>
                <a:cs typeface="Arial" panose="020B0604020202020204" pitchFamily="34" charset="0"/>
              </a:rPr>
              <a:t>Weaknesses</a:t>
            </a:r>
            <a:endParaRPr lang="ko-KR" altLang="ko-KR" sz="2000" b="1">
              <a:solidFill>
                <a:prstClr val="white"/>
              </a:solidFill>
              <a:latin typeface="Arial" panose="020B0604020202020204" pitchFamily="34" charset="0"/>
              <a:ea typeface="HY헤드라인M" pitchFamily="18" charset="-127"/>
              <a:cs typeface="Arial" panose="020B0604020202020204" pitchFamily="34" charset="0"/>
            </a:endParaRPr>
          </a:p>
        </p:txBody>
      </p:sp>
      <p:sp>
        <p:nvSpPr>
          <p:cNvPr id="3104" name="TextBox 40"/>
          <p:cNvSpPr txBox="1">
            <a:spLocks noChangeArrowheads="1"/>
          </p:cNvSpPr>
          <p:nvPr/>
        </p:nvSpPr>
        <p:spPr bwMode="auto">
          <a:xfrm>
            <a:off x="6696075" y="5676900"/>
            <a:ext cx="16430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9pPr>
          </a:lstStyle>
          <a:p>
            <a:pPr algn="r" eaLnBrk="1" hangingPunct="1"/>
            <a:r>
              <a:rPr lang="en-US" altLang="ko-KR" sz="2000" b="1">
                <a:solidFill>
                  <a:prstClr val="white"/>
                </a:solidFill>
                <a:latin typeface="Arial" panose="020B0604020202020204" pitchFamily="34" charset="0"/>
                <a:ea typeface="HY헤드라인M" pitchFamily="18" charset="-127"/>
                <a:cs typeface="Arial" panose="020B0604020202020204" pitchFamily="34" charset="0"/>
              </a:rPr>
              <a:t>Threats</a:t>
            </a:r>
            <a:endParaRPr lang="ko-KR" altLang="ko-KR" sz="2000" b="1">
              <a:solidFill>
                <a:prstClr val="white"/>
              </a:solidFill>
              <a:latin typeface="Arial" panose="020B0604020202020204" pitchFamily="34" charset="0"/>
              <a:ea typeface="HY헤드라인M" pitchFamily="18" charset="-127"/>
              <a:cs typeface="Arial" panose="020B0604020202020204" pitchFamily="34" charset="0"/>
            </a:endParaRPr>
          </a:p>
        </p:txBody>
      </p:sp>
      <p:sp>
        <p:nvSpPr>
          <p:cNvPr id="42" name="타원 41"/>
          <p:cNvSpPr/>
          <p:nvPr/>
        </p:nvSpPr>
        <p:spPr>
          <a:xfrm>
            <a:off x="3367088" y="2767013"/>
            <a:ext cx="2500312" cy="2500312"/>
          </a:xfrm>
          <a:prstGeom prst="ellipse">
            <a:avLst/>
          </a:prstGeom>
          <a:solidFill>
            <a:schemeClr val="tx1">
              <a:lumMod val="50000"/>
              <a:lumOff val="50000"/>
              <a:alpha val="85000"/>
            </a:schemeClr>
          </a:solidFill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solidFill>
                <a:prstClr val="white"/>
              </a:solidFill>
            </a:endParaRPr>
          </a:p>
        </p:txBody>
      </p:sp>
      <p:grpSp>
        <p:nvGrpSpPr>
          <p:cNvPr id="3106" name="그룹 42"/>
          <p:cNvGrpSpPr>
            <a:grpSpLocks/>
          </p:cNvGrpSpPr>
          <p:nvPr/>
        </p:nvGrpSpPr>
        <p:grpSpPr bwMode="auto">
          <a:xfrm>
            <a:off x="3625850" y="3025775"/>
            <a:ext cx="2001838" cy="2001838"/>
            <a:chOff x="3929058" y="3143248"/>
            <a:chExt cx="1285884" cy="1285884"/>
          </a:xfrm>
        </p:grpSpPr>
        <p:sp>
          <p:nvSpPr>
            <p:cNvPr id="44" name="타원 43"/>
            <p:cNvSpPr/>
            <p:nvPr/>
          </p:nvSpPr>
          <p:spPr>
            <a:xfrm>
              <a:off x="3943346" y="3195636"/>
              <a:ext cx="1214446" cy="1214446"/>
            </a:xfrm>
            <a:prstGeom prst="ellipse">
              <a:avLst/>
            </a:prstGeom>
            <a:gradFill>
              <a:gsLst>
                <a:gs pos="0">
                  <a:schemeClr val="accent6"/>
                </a:gs>
                <a:gs pos="61000">
                  <a:schemeClr val="accent6">
                    <a:lumMod val="75000"/>
                  </a:schemeClr>
                </a:gs>
                <a:gs pos="100000">
                  <a:schemeClr val="accent6"/>
                </a:gs>
              </a:gsLst>
              <a:lin ang="5400000" scaled="0"/>
            </a:gradFill>
            <a:ln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 w="50800" h="254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45" name="도넛 44"/>
            <p:cNvSpPr/>
            <p:nvPr/>
          </p:nvSpPr>
          <p:spPr>
            <a:xfrm>
              <a:off x="3929058" y="3143248"/>
              <a:ext cx="1285884" cy="1285884"/>
            </a:xfrm>
            <a:prstGeom prst="donut">
              <a:avLst>
                <a:gd name="adj" fmla="val 8598"/>
              </a:avLst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2700">
              <a:solidFill>
                <a:schemeClr val="bg1">
                  <a:lumMod val="7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 w="133350" h="254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107" name="TextBox 45"/>
          <p:cNvSpPr txBox="1">
            <a:spLocks noChangeArrowheads="1"/>
          </p:cNvSpPr>
          <p:nvPr/>
        </p:nvSpPr>
        <p:spPr bwMode="auto">
          <a:xfrm>
            <a:off x="3814763" y="3724275"/>
            <a:ext cx="164306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9pPr>
          </a:lstStyle>
          <a:p>
            <a:pPr algn="ctr" eaLnBrk="1" hangingPunct="1"/>
            <a:r>
              <a:rPr lang="en-US" altLang="ko-KR" sz="3600" b="1">
                <a:solidFill>
                  <a:prstClr val="white"/>
                </a:solidFill>
                <a:latin typeface="Arial" panose="020B0604020202020204" pitchFamily="34" charset="0"/>
                <a:ea typeface="HY헤드라인M" pitchFamily="18" charset="-127"/>
                <a:cs typeface="Arial" panose="020B0604020202020204" pitchFamily="34" charset="0"/>
              </a:rPr>
              <a:t>SWOT</a:t>
            </a:r>
            <a:endParaRPr lang="ko-KR" altLang="ko-KR" sz="3600" b="1">
              <a:solidFill>
                <a:prstClr val="white"/>
              </a:solidFill>
              <a:latin typeface="Arial" panose="020B0604020202020204" pitchFamily="34" charset="0"/>
              <a:ea typeface="HY헤드라인M" pitchFamily="18" charset="-127"/>
              <a:cs typeface="Arial" panose="020B060402020202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000125" y="4387850"/>
            <a:ext cx="2571750" cy="11699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ko-KR" sz="1400" b="1" dirty="0">
                <a:solidFill>
                  <a:prstClr val="black">
                    <a:lumMod val="75000"/>
                    <a:lumOff val="25000"/>
                  </a:prstClr>
                </a:solidFill>
                <a:latin typeface="Arial" pitchFamily="34" charset="0"/>
                <a:ea typeface="HY헤드라인M" pitchFamily="18" charset="-127"/>
                <a:cs typeface="Arial" pitchFamily="34" charset="0"/>
              </a:rPr>
              <a:t>CONTENTS IN HERE !!</a:t>
            </a:r>
          </a:p>
          <a:p>
            <a:pPr>
              <a:defRPr/>
            </a:pPr>
            <a:r>
              <a:rPr lang="en-US" altLang="ko-KR" sz="1400" b="1" dirty="0">
                <a:solidFill>
                  <a:prstClr val="black">
                    <a:lumMod val="75000"/>
                    <a:lumOff val="25000"/>
                  </a:prstClr>
                </a:solidFill>
                <a:latin typeface="Arial" pitchFamily="34" charset="0"/>
                <a:ea typeface="HY헤드라인M" pitchFamily="18" charset="-127"/>
                <a:cs typeface="Arial" pitchFamily="34" charset="0"/>
              </a:rPr>
              <a:t>CONTENTS IN HERE !!</a:t>
            </a:r>
            <a:endParaRPr lang="ko-KR" altLang="ko-KR" sz="1400" b="1" dirty="0">
              <a:solidFill>
                <a:prstClr val="black">
                  <a:lumMod val="75000"/>
                  <a:lumOff val="25000"/>
                </a:prstClr>
              </a:solidFill>
              <a:latin typeface="Arial" pitchFamily="34" charset="0"/>
              <a:ea typeface="HY헤드라인M" pitchFamily="18" charset="-127"/>
              <a:cs typeface="Arial" pitchFamily="34" charset="0"/>
            </a:endParaRPr>
          </a:p>
          <a:p>
            <a:pPr>
              <a:defRPr/>
            </a:pPr>
            <a:r>
              <a:rPr lang="en-US" altLang="ko-KR" sz="1400" b="1" dirty="0">
                <a:solidFill>
                  <a:prstClr val="black">
                    <a:lumMod val="75000"/>
                    <a:lumOff val="25000"/>
                  </a:prstClr>
                </a:solidFill>
                <a:latin typeface="Arial" pitchFamily="34" charset="0"/>
                <a:ea typeface="HY헤드라인M" pitchFamily="18" charset="-127"/>
                <a:cs typeface="Arial" pitchFamily="34" charset="0"/>
              </a:rPr>
              <a:t>CONTENTS IN HERE !!</a:t>
            </a:r>
          </a:p>
          <a:p>
            <a:pPr>
              <a:defRPr/>
            </a:pPr>
            <a:r>
              <a:rPr lang="en-US" altLang="ko-KR" sz="1400" b="1" dirty="0">
                <a:solidFill>
                  <a:prstClr val="black">
                    <a:lumMod val="75000"/>
                    <a:lumOff val="25000"/>
                  </a:prstClr>
                </a:solidFill>
                <a:latin typeface="Arial" pitchFamily="34" charset="0"/>
                <a:ea typeface="HY헤드라인M" pitchFamily="18" charset="-127"/>
                <a:cs typeface="Arial" pitchFamily="34" charset="0"/>
              </a:rPr>
              <a:t>CONTENTS IN HERE !!</a:t>
            </a:r>
          </a:p>
          <a:p>
            <a:pPr>
              <a:defRPr/>
            </a:pPr>
            <a:r>
              <a:rPr lang="en-US" altLang="ko-KR" sz="1400" b="1" dirty="0">
                <a:solidFill>
                  <a:prstClr val="black">
                    <a:lumMod val="75000"/>
                    <a:lumOff val="25000"/>
                  </a:prstClr>
                </a:solidFill>
                <a:latin typeface="Arial" pitchFamily="34" charset="0"/>
                <a:ea typeface="HY헤드라인M" pitchFamily="18" charset="-127"/>
                <a:cs typeface="Arial" pitchFamily="34" charset="0"/>
              </a:rPr>
              <a:t>CONTENTS IN HERE !!</a:t>
            </a:r>
            <a:endParaRPr lang="ko-KR" altLang="ko-KR" sz="1400" b="1" dirty="0">
              <a:solidFill>
                <a:prstClr val="black">
                  <a:lumMod val="75000"/>
                  <a:lumOff val="25000"/>
                </a:prstClr>
              </a:solidFill>
              <a:latin typeface="Arial" pitchFamily="34" charset="0"/>
              <a:ea typeface="HY헤드라인M" pitchFamily="18" charset="-127"/>
              <a:cs typeface="Arial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5643563" y="2509838"/>
            <a:ext cx="2571750" cy="11699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r>
              <a:rPr lang="en-US" altLang="ko-KR" sz="1400" b="1" dirty="0">
                <a:solidFill>
                  <a:prstClr val="black">
                    <a:lumMod val="75000"/>
                    <a:lumOff val="25000"/>
                  </a:prstClr>
                </a:solidFill>
                <a:latin typeface="Arial" pitchFamily="34" charset="0"/>
                <a:ea typeface="HY헤드라인M" pitchFamily="18" charset="-127"/>
                <a:cs typeface="Arial" pitchFamily="34" charset="0"/>
              </a:rPr>
              <a:t>CONTENTS IN HERE !!</a:t>
            </a:r>
          </a:p>
          <a:p>
            <a:pPr algn="r">
              <a:defRPr/>
            </a:pPr>
            <a:r>
              <a:rPr lang="en-US" altLang="ko-KR" sz="1400" b="1" dirty="0">
                <a:solidFill>
                  <a:prstClr val="black">
                    <a:lumMod val="75000"/>
                    <a:lumOff val="25000"/>
                  </a:prstClr>
                </a:solidFill>
                <a:latin typeface="Arial" pitchFamily="34" charset="0"/>
                <a:ea typeface="HY헤드라인M" pitchFamily="18" charset="-127"/>
                <a:cs typeface="Arial" pitchFamily="34" charset="0"/>
              </a:rPr>
              <a:t>CONTENTS IN HERE !!</a:t>
            </a:r>
            <a:endParaRPr lang="ko-KR" altLang="ko-KR" sz="1400" b="1" dirty="0">
              <a:solidFill>
                <a:prstClr val="black">
                  <a:lumMod val="75000"/>
                  <a:lumOff val="25000"/>
                </a:prstClr>
              </a:solidFill>
              <a:latin typeface="Arial" pitchFamily="34" charset="0"/>
              <a:ea typeface="HY헤드라인M" pitchFamily="18" charset="-127"/>
              <a:cs typeface="Arial" pitchFamily="34" charset="0"/>
            </a:endParaRPr>
          </a:p>
          <a:p>
            <a:pPr algn="r">
              <a:defRPr/>
            </a:pPr>
            <a:r>
              <a:rPr lang="en-US" altLang="ko-KR" sz="1400" b="1" dirty="0">
                <a:solidFill>
                  <a:prstClr val="black">
                    <a:lumMod val="75000"/>
                    <a:lumOff val="25000"/>
                  </a:prstClr>
                </a:solidFill>
                <a:latin typeface="Arial" pitchFamily="34" charset="0"/>
                <a:ea typeface="HY헤드라인M" pitchFamily="18" charset="-127"/>
                <a:cs typeface="Arial" pitchFamily="34" charset="0"/>
              </a:rPr>
              <a:t>CONTENTS IN HERE !!</a:t>
            </a:r>
          </a:p>
          <a:p>
            <a:pPr algn="r">
              <a:defRPr/>
            </a:pPr>
            <a:r>
              <a:rPr lang="en-US" altLang="ko-KR" sz="1400" b="1" dirty="0">
                <a:solidFill>
                  <a:prstClr val="black">
                    <a:lumMod val="75000"/>
                    <a:lumOff val="25000"/>
                  </a:prstClr>
                </a:solidFill>
                <a:latin typeface="Arial" pitchFamily="34" charset="0"/>
                <a:ea typeface="HY헤드라인M" pitchFamily="18" charset="-127"/>
                <a:cs typeface="Arial" pitchFamily="34" charset="0"/>
              </a:rPr>
              <a:t>CONTENTS IN HERE !!</a:t>
            </a:r>
          </a:p>
          <a:p>
            <a:pPr algn="r">
              <a:defRPr/>
            </a:pPr>
            <a:r>
              <a:rPr lang="en-US" altLang="ko-KR" sz="1400" b="1" dirty="0">
                <a:solidFill>
                  <a:prstClr val="black">
                    <a:lumMod val="75000"/>
                    <a:lumOff val="25000"/>
                  </a:prstClr>
                </a:solidFill>
                <a:latin typeface="Arial" pitchFamily="34" charset="0"/>
                <a:ea typeface="HY헤드라인M" pitchFamily="18" charset="-127"/>
                <a:cs typeface="Arial" pitchFamily="34" charset="0"/>
              </a:rPr>
              <a:t>CONTENTS IN HERE !!</a:t>
            </a:r>
            <a:endParaRPr lang="ko-KR" altLang="ko-KR" sz="1400" b="1" dirty="0">
              <a:solidFill>
                <a:prstClr val="black">
                  <a:lumMod val="75000"/>
                  <a:lumOff val="25000"/>
                </a:prstClr>
              </a:solidFill>
              <a:latin typeface="Arial" pitchFamily="34" charset="0"/>
              <a:ea typeface="HY헤드라인M" pitchFamily="18" charset="-127"/>
              <a:cs typeface="Arial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5629275" y="4364038"/>
            <a:ext cx="2571750" cy="11699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r>
              <a:rPr lang="en-US" altLang="ko-KR" sz="1400" b="1" dirty="0">
                <a:solidFill>
                  <a:prstClr val="black">
                    <a:lumMod val="75000"/>
                    <a:lumOff val="25000"/>
                  </a:prstClr>
                </a:solidFill>
                <a:latin typeface="Arial" pitchFamily="34" charset="0"/>
                <a:ea typeface="HY헤드라인M" pitchFamily="18" charset="-127"/>
                <a:cs typeface="Arial" pitchFamily="34" charset="0"/>
              </a:rPr>
              <a:t>CONTENTS IN HERE !!</a:t>
            </a:r>
          </a:p>
          <a:p>
            <a:pPr algn="r">
              <a:defRPr/>
            </a:pPr>
            <a:r>
              <a:rPr lang="en-US" altLang="ko-KR" sz="1400" b="1" dirty="0">
                <a:solidFill>
                  <a:prstClr val="black">
                    <a:lumMod val="75000"/>
                    <a:lumOff val="25000"/>
                  </a:prstClr>
                </a:solidFill>
                <a:latin typeface="Arial" pitchFamily="34" charset="0"/>
                <a:ea typeface="HY헤드라인M" pitchFamily="18" charset="-127"/>
                <a:cs typeface="Arial" pitchFamily="34" charset="0"/>
              </a:rPr>
              <a:t>CONTENTS IN HERE !!</a:t>
            </a:r>
            <a:endParaRPr lang="ko-KR" altLang="ko-KR" sz="1400" b="1" dirty="0">
              <a:solidFill>
                <a:prstClr val="black">
                  <a:lumMod val="75000"/>
                  <a:lumOff val="25000"/>
                </a:prstClr>
              </a:solidFill>
              <a:latin typeface="Arial" pitchFamily="34" charset="0"/>
              <a:ea typeface="HY헤드라인M" pitchFamily="18" charset="-127"/>
              <a:cs typeface="Arial" pitchFamily="34" charset="0"/>
            </a:endParaRPr>
          </a:p>
          <a:p>
            <a:pPr algn="r">
              <a:defRPr/>
            </a:pPr>
            <a:r>
              <a:rPr lang="en-US" altLang="ko-KR" sz="1400" b="1" dirty="0">
                <a:solidFill>
                  <a:prstClr val="black">
                    <a:lumMod val="75000"/>
                    <a:lumOff val="25000"/>
                  </a:prstClr>
                </a:solidFill>
                <a:latin typeface="Arial" pitchFamily="34" charset="0"/>
                <a:ea typeface="HY헤드라인M" pitchFamily="18" charset="-127"/>
                <a:cs typeface="Arial" pitchFamily="34" charset="0"/>
              </a:rPr>
              <a:t>CONTENTS IN HERE !!</a:t>
            </a:r>
          </a:p>
          <a:p>
            <a:pPr algn="r">
              <a:defRPr/>
            </a:pPr>
            <a:r>
              <a:rPr lang="en-US" altLang="ko-KR" sz="1400" b="1" dirty="0">
                <a:solidFill>
                  <a:prstClr val="black">
                    <a:lumMod val="75000"/>
                    <a:lumOff val="25000"/>
                  </a:prstClr>
                </a:solidFill>
                <a:latin typeface="Arial" pitchFamily="34" charset="0"/>
                <a:ea typeface="HY헤드라인M" pitchFamily="18" charset="-127"/>
                <a:cs typeface="Arial" pitchFamily="34" charset="0"/>
              </a:rPr>
              <a:t>CONTENTS IN HERE !!</a:t>
            </a:r>
          </a:p>
          <a:p>
            <a:pPr algn="r">
              <a:defRPr/>
            </a:pPr>
            <a:r>
              <a:rPr lang="en-US" altLang="ko-KR" sz="1400" b="1" dirty="0">
                <a:solidFill>
                  <a:prstClr val="black">
                    <a:lumMod val="75000"/>
                    <a:lumOff val="25000"/>
                  </a:prstClr>
                </a:solidFill>
                <a:latin typeface="Arial" pitchFamily="34" charset="0"/>
                <a:ea typeface="HY헤드라인M" pitchFamily="18" charset="-127"/>
                <a:cs typeface="Arial" pitchFamily="34" charset="0"/>
              </a:rPr>
              <a:t>CONTENTS IN HERE !!</a:t>
            </a:r>
            <a:endParaRPr lang="ko-KR" altLang="ko-KR" sz="1400" b="1" dirty="0">
              <a:solidFill>
                <a:prstClr val="black">
                  <a:lumMod val="75000"/>
                  <a:lumOff val="25000"/>
                </a:prstClr>
              </a:solidFill>
              <a:latin typeface="Arial" pitchFamily="34" charset="0"/>
              <a:ea typeface="HY헤드라인M" pitchFamily="18" charset="-127"/>
              <a:cs typeface="Arial" pitchFamily="34" charset="0"/>
            </a:endParaRPr>
          </a:p>
        </p:txBody>
      </p:sp>
      <p:sp>
        <p:nvSpPr>
          <p:cNvPr id="50" name="갈매기형 수장 49"/>
          <p:cNvSpPr/>
          <p:nvPr/>
        </p:nvSpPr>
        <p:spPr>
          <a:xfrm>
            <a:off x="2894013" y="1990725"/>
            <a:ext cx="158750" cy="285750"/>
          </a:xfrm>
          <a:prstGeom prst="chevron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solidFill>
                <a:prstClr val="black"/>
              </a:solidFill>
            </a:endParaRPr>
          </a:p>
        </p:txBody>
      </p:sp>
      <p:sp>
        <p:nvSpPr>
          <p:cNvPr id="51" name="갈매기형 수장 50"/>
          <p:cNvSpPr/>
          <p:nvPr/>
        </p:nvSpPr>
        <p:spPr>
          <a:xfrm>
            <a:off x="3046413" y="1990725"/>
            <a:ext cx="158750" cy="285750"/>
          </a:xfrm>
          <a:prstGeom prst="chevron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solidFill>
                <a:prstClr val="black"/>
              </a:solidFill>
            </a:endParaRPr>
          </a:p>
        </p:txBody>
      </p:sp>
      <p:sp>
        <p:nvSpPr>
          <p:cNvPr id="52" name="갈매기형 수장 51"/>
          <p:cNvSpPr/>
          <p:nvPr/>
        </p:nvSpPr>
        <p:spPr>
          <a:xfrm>
            <a:off x="2903538" y="5748338"/>
            <a:ext cx="158750" cy="285750"/>
          </a:xfrm>
          <a:prstGeom prst="chevron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solidFill>
                <a:prstClr val="black"/>
              </a:solidFill>
            </a:endParaRPr>
          </a:p>
        </p:txBody>
      </p:sp>
      <p:sp>
        <p:nvSpPr>
          <p:cNvPr id="53" name="갈매기형 수장 52"/>
          <p:cNvSpPr/>
          <p:nvPr/>
        </p:nvSpPr>
        <p:spPr>
          <a:xfrm>
            <a:off x="3055938" y="5748338"/>
            <a:ext cx="158750" cy="285750"/>
          </a:xfrm>
          <a:prstGeom prst="chevron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solidFill>
                <a:prstClr val="black"/>
              </a:solidFill>
            </a:endParaRPr>
          </a:p>
        </p:txBody>
      </p:sp>
      <p:sp>
        <p:nvSpPr>
          <p:cNvPr id="54" name="갈매기형 수장 53"/>
          <p:cNvSpPr/>
          <p:nvPr/>
        </p:nvSpPr>
        <p:spPr>
          <a:xfrm flipH="1">
            <a:off x="6072188" y="5748338"/>
            <a:ext cx="158750" cy="285750"/>
          </a:xfrm>
          <a:prstGeom prst="chevron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solidFill>
                <a:prstClr val="black"/>
              </a:solidFill>
            </a:endParaRPr>
          </a:p>
        </p:txBody>
      </p:sp>
      <p:sp>
        <p:nvSpPr>
          <p:cNvPr id="55" name="갈매기형 수장 54"/>
          <p:cNvSpPr/>
          <p:nvPr/>
        </p:nvSpPr>
        <p:spPr>
          <a:xfrm flipH="1">
            <a:off x="6224588" y="5748338"/>
            <a:ext cx="158750" cy="285750"/>
          </a:xfrm>
          <a:prstGeom prst="chevron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solidFill>
                <a:prstClr val="black"/>
              </a:solidFill>
            </a:endParaRPr>
          </a:p>
        </p:txBody>
      </p:sp>
      <p:sp>
        <p:nvSpPr>
          <p:cNvPr id="56" name="갈매기형 수장 55"/>
          <p:cNvSpPr/>
          <p:nvPr/>
        </p:nvSpPr>
        <p:spPr>
          <a:xfrm flipH="1">
            <a:off x="6034088" y="2000250"/>
            <a:ext cx="158750" cy="285750"/>
          </a:xfrm>
          <a:prstGeom prst="chevron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solidFill>
                <a:prstClr val="black"/>
              </a:solidFill>
            </a:endParaRPr>
          </a:p>
        </p:txBody>
      </p:sp>
      <p:sp>
        <p:nvSpPr>
          <p:cNvPr id="57" name="갈매기형 수장 56"/>
          <p:cNvSpPr/>
          <p:nvPr/>
        </p:nvSpPr>
        <p:spPr>
          <a:xfrm flipH="1">
            <a:off x="6186488" y="2000250"/>
            <a:ext cx="158750" cy="285750"/>
          </a:xfrm>
          <a:prstGeom prst="chevron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68351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718517" y="2946257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08100" y="2949864"/>
            <a:ext cx="7835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7788275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7788275" y="2178051"/>
            <a:ext cx="888134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02189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</TotalTime>
  <Words>239</Words>
  <Application>Microsoft Office PowerPoint</Application>
  <PresentationFormat>全屏显示(4:3)</PresentationFormat>
  <Paragraphs>58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4" baseType="lpstr">
      <vt:lpstr>微软雅黑</vt:lpstr>
      <vt:lpstr>Calibri Light</vt:lpstr>
      <vt:lpstr>Arial</vt:lpstr>
      <vt:lpstr>宋体</vt:lpstr>
      <vt:lpstr>맑은 고딕</vt:lpstr>
      <vt:lpstr>Meiryo</vt:lpstr>
      <vt:lpstr>HY헤드라인M</vt:lpstr>
      <vt:lpstr>Calibri</vt:lpstr>
      <vt:lpstr>幼圆</vt:lpstr>
      <vt:lpstr>Office 테마</vt:lpstr>
      <vt:lpstr>Office Theme</vt:lpstr>
      <vt:lpstr>PowerPoint 演示文稿</vt:lpstr>
      <vt:lpstr>PowerPoint 演示文稿</vt:lpstr>
      <vt:lpstr>PowerPoint 演示文稿</vt:lpstr>
    </vt:vector>
  </TitlesOfParts>
  <Company>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description/>
  <cp:lastModifiedBy>kan</cp:lastModifiedBy>
  <cp:revision>59</cp:revision>
  <dcterms:created xsi:type="dcterms:W3CDTF">2010-08-14T06:45:49Z</dcterms:created>
  <dcterms:modified xsi:type="dcterms:W3CDTF">2015-07-18T05:01:20Z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pptfans网</vt:lpwstr>
  </property>
  <property fmtid="{D5CDD505-2E9C-101B-9397-08002B2CF9AE}" pid="3" name="SlideDescription">
    <vt:lpwstr/>
  </property>
</Properties>
</file>