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4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0CDE4-29E1-4889-9481-5841308BAA1B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4C21C5-2D02-4C15-B46D-9942C5619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55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4808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64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145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68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862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72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541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3390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63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553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3830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664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1840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1738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5073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8066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87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579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994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118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513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4601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2354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37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5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28625" y="115888"/>
            <a:ext cx="8229600" cy="65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2543175" y="3841744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2586038" y="3622669"/>
            <a:ext cx="1770062" cy="407988"/>
            <a:chOff x="0" y="0"/>
            <a:chExt cx="1096" cy="210"/>
          </a:xfrm>
        </p:grpSpPr>
        <p:sp>
          <p:nvSpPr>
            <p:cNvPr id="29833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781C1C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834" name="Group 6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840" name="AutoShape 7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41" name="AutoShape 8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42" name="AutoShape 9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835" name="Group 10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837" name="AutoShape 11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38" name="AutoShape 12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39" name="AutoShape 13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9701" name="AutoShape 15"/>
          <p:cNvSpPr>
            <a:spLocks noChangeArrowheads="1"/>
          </p:cNvSpPr>
          <p:nvPr/>
        </p:nvSpPr>
        <p:spPr bwMode="auto">
          <a:xfrm>
            <a:off x="6632575" y="3841744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2" name="AutoShape 16"/>
          <p:cNvSpPr>
            <a:spLocks noChangeArrowheads="1"/>
          </p:cNvSpPr>
          <p:nvPr/>
        </p:nvSpPr>
        <p:spPr bwMode="auto">
          <a:xfrm>
            <a:off x="6731000" y="4217982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3" name="AutoShape 17"/>
          <p:cNvSpPr>
            <a:spLocks noChangeArrowheads="1"/>
          </p:cNvSpPr>
          <p:nvPr/>
        </p:nvSpPr>
        <p:spPr bwMode="auto">
          <a:xfrm>
            <a:off x="6731000" y="4619619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4" name="AutoShape 18"/>
          <p:cNvSpPr>
            <a:spLocks noChangeArrowheads="1"/>
          </p:cNvSpPr>
          <p:nvPr/>
        </p:nvSpPr>
        <p:spPr bwMode="auto">
          <a:xfrm>
            <a:off x="6731000" y="5021257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5" name="AutoShape 19"/>
          <p:cNvSpPr>
            <a:spLocks noChangeArrowheads="1"/>
          </p:cNvSpPr>
          <p:nvPr/>
        </p:nvSpPr>
        <p:spPr bwMode="auto">
          <a:xfrm>
            <a:off x="6731000" y="5424482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6" name="AutoShape 20"/>
          <p:cNvSpPr>
            <a:spLocks noChangeArrowheads="1"/>
          </p:cNvSpPr>
          <p:nvPr/>
        </p:nvSpPr>
        <p:spPr bwMode="auto">
          <a:xfrm>
            <a:off x="4660900" y="3841744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7" name="AutoShape 21"/>
          <p:cNvSpPr>
            <a:spLocks noChangeArrowheads="1"/>
          </p:cNvSpPr>
          <p:nvPr/>
        </p:nvSpPr>
        <p:spPr bwMode="auto">
          <a:xfrm>
            <a:off x="4759325" y="4217982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8" name="AutoShape 22"/>
          <p:cNvSpPr>
            <a:spLocks noChangeArrowheads="1"/>
          </p:cNvSpPr>
          <p:nvPr/>
        </p:nvSpPr>
        <p:spPr bwMode="auto">
          <a:xfrm>
            <a:off x="4759325" y="4619619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9" name="AutoShape 23"/>
          <p:cNvSpPr>
            <a:spLocks noChangeArrowheads="1"/>
          </p:cNvSpPr>
          <p:nvPr/>
        </p:nvSpPr>
        <p:spPr bwMode="auto">
          <a:xfrm>
            <a:off x="4759325" y="5021257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0" name="AutoShape 24"/>
          <p:cNvSpPr>
            <a:spLocks noChangeArrowheads="1"/>
          </p:cNvSpPr>
          <p:nvPr/>
        </p:nvSpPr>
        <p:spPr bwMode="auto">
          <a:xfrm>
            <a:off x="4759325" y="5424482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1" name="AutoShape 25"/>
          <p:cNvSpPr>
            <a:spLocks noChangeArrowheads="1"/>
          </p:cNvSpPr>
          <p:nvPr/>
        </p:nvSpPr>
        <p:spPr bwMode="auto">
          <a:xfrm>
            <a:off x="2640013" y="4217982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2" name="AutoShape 26"/>
          <p:cNvSpPr>
            <a:spLocks noChangeArrowheads="1"/>
          </p:cNvSpPr>
          <p:nvPr/>
        </p:nvSpPr>
        <p:spPr bwMode="auto">
          <a:xfrm>
            <a:off x="2640013" y="4619619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3" name="AutoShape 27"/>
          <p:cNvSpPr>
            <a:spLocks noChangeArrowheads="1"/>
          </p:cNvSpPr>
          <p:nvPr/>
        </p:nvSpPr>
        <p:spPr bwMode="auto">
          <a:xfrm>
            <a:off x="2640013" y="5021257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4" name="AutoShape 28"/>
          <p:cNvSpPr>
            <a:spLocks noChangeArrowheads="1"/>
          </p:cNvSpPr>
          <p:nvPr/>
        </p:nvSpPr>
        <p:spPr bwMode="auto">
          <a:xfrm>
            <a:off x="2640013" y="5424482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5" name="AutoShape 29"/>
          <p:cNvSpPr>
            <a:spLocks noChangeArrowheads="1"/>
          </p:cNvSpPr>
          <p:nvPr/>
        </p:nvSpPr>
        <p:spPr bwMode="auto">
          <a:xfrm>
            <a:off x="571500" y="3841744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9716" name="Group 30"/>
          <p:cNvGrpSpPr>
            <a:grpSpLocks/>
          </p:cNvGrpSpPr>
          <p:nvPr/>
        </p:nvGrpSpPr>
        <p:grpSpPr bwMode="auto">
          <a:xfrm>
            <a:off x="622300" y="3622669"/>
            <a:ext cx="1770063" cy="407988"/>
            <a:chOff x="0" y="0"/>
            <a:chExt cx="1096" cy="210"/>
          </a:xfrm>
        </p:grpSpPr>
        <p:sp>
          <p:nvSpPr>
            <p:cNvPr id="29823" name="AutoShape 31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781C1C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824" name="Group 32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830" name="AutoShape 33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31" name="AutoShape 34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32" name="AutoShape 35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825" name="Group 36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827" name="AutoShape 37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28" name="AutoShape 38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29" name="AutoShape 39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9717" name="Group 41"/>
          <p:cNvGrpSpPr>
            <a:grpSpLocks/>
          </p:cNvGrpSpPr>
          <p:nvPr/>
        </p:nvGrpSpPr>
        <p:grpSpPr bwMode="auto">
          <a:xfrm>
            <a:off x="4706938" y="3622669"/>
            <a:ext cx="1768475" cy="407988"/>
            <a:chOff x="0" y="0"/>
            <a:chExt cx="1096" cy="210"/>
          </a:xfrm>
        </p:grpSpPr>
        <p:sp>
          <p:nvSpPr>
            <p:cNvPr id="29813" name="AutoShape 42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210002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814" name="Group 43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820" name="AutoShape 44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21" name="AutoShape 45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22" name="AutoShape 46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815" name="Group 47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817" name="AutoShape 48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18" name="AutoShape 49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19" name="AutoShape 50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9718" name="Group 52"/>
          <p:cNvGrpSpPr>
            <a:grpSpLocks/>
          </p:cNvGrpSpPr>
          <p:nvPr/>
        </p:nvGrpSpPr>
        <p:grpSpPr bwMode="auto">
          <a:xfrm>
            <a:off x="6662738" y="3622669"/>
            <a:ext cx="1770062" cy="407988"/>
            <a:chOff x="0" y="0"/>
            <a:chExt cx="1096" cy="210"/>
          </a:xfrm>
        </p:grpSpPr>
        <p:sp>
          <p:nvSpPr>
            <p:cNvPr id="29803" name="AutoShape 53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210002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804" name="Group 54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810" name="AutoShape 55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11" name="AutoShape 56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12" name="AutoShape 57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805" name="Group 58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807" name="AutoShape 59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08" name="AutoShape 60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09" name="AutoShape 61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29719" name="AutoShape 63"/>
          <p:cNvCxnSpPr>
            <a:cxnSpLocks noChangeShapeType="1"/>
          </p:cNvCxnSpPr>
          <p:nvPr/>
        </p:nvCxnSpPr>
        <p:spPr bwMode="auto">
          <a:xfrm rot="5400000">
            <a:off x="3130550" y="1352544"/>
            <a:ext cx="679450" cy="2082800"/>
          </a:xfrm>
          <a:prstGeom prst="bentConnector3">
            <a:avLst>
              <a:gd name="adj1" fmla="val 4953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20" name="AutoShape 64"/>
          <p:cNvCxnSpPr>
            <a:cxnSpLocks noChangeShapeType="1"/>
          </p:cNvCxnSpPr>
          <p:nvPr/>
        </p:nvCxnSpPr>
        <p:spPr bwMode="auto">
          <a:xfrm rot="16200000" flipH="1">
            <a:off x="5192712" y="1373182"/>
            <a:ext cx="677863" cy="2039938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21" name="Group 65"/>
          <p:cNvGrpSpPr>
            <a:grpSpLocks/>
          </p:cNvGrpSpPr>
          <p:nvPr/>
        </p:nvGrpSpPr>
        <p:grpSpPr bwMode="auto">
          <a:xfrm>
            <a:off x="6199188" y="1247769"/>
            <a:ext cx="1466850" cy="366713"/>
            <a:chOff x="0" y="0"/>
            <a:chExt cx="1096" cy="210"/>
          </a:xfrm>
        </p:grpSpPr>
        <p:sp>
          <p:nvSpPr>
            <p:cNvPr id="29793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794" name="Group 67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800" name="AutoShape 68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01" name="AutoShape 69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02" name="AutoShape 70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795" name="Group 71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797" name="AutoShape 72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98" name="AutoShape 73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99" name="AutoShape 74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9722" name="Group 76"/>
          <p:cNvGrpSpPr>
            <a:grpSpLocks/>
          </p:cNvGrpSpPr>
          <p:nvPr/>
        </p:nvGrpSpPr>
        <p:grpSpPr bwMode="auto">
          <a:xfrm>
            <a:off x="6199188" y="1854194"/>
            <a:ext cx="1466850" cy="366713"/>
            <a:chOff x="0" y="0"/>
            <a:chExt cx="1096" cy="210"/>
          </a:xfrm>
        </p:grpSpPr>
        <p:sp>
          <p:nvSpPr>
            <p:cNvPr id="29783" name="AutoShape 77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784" name="Group 78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790" name="AutoShape 79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91" name="AutoShape 80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92" name="AutoShape 81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785" name="Group 82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787" name="AutoShape 83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88" name="AutoShape 84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89" name="AutoShape 85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29723" name="AutoShape 87"/>
          <p:cNvCxnSpPr>
            <a:cxnSpLocks noChangeShapeType="1"/>
          </p:cNvCxnSpPr>
          <p:nvPr/>
        </p:nvCxnSpPr>
        <p:spPr bwMode="auto">
          <a:xfrm rot="5400000">
            <a:off x="1681957" y="2891625"/>
            <a:ext cx="558800" cy="925513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24" name="AutoShape 88"/>
          <p:cNvCxnSpPr>
            <a:cxnSpLocks noChangeShapeType="1"/>
          </p:cNvCxnSpPr>
          <p:nvPr/>
        </p:nvCxnSpPr>
        <p:spPr bwMode="auto">
          <a:xfrm rot="16200000" flipH="1">
            <a:off x="2658269" y="2837650"/>
            <a:ext cx="558800" cy="1030288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25" name="Group 89"/>
          <p:cNvGrpSpPr>
            <a:grpSpLocks/>
          </p:cNvGrpSpPr>
          <p:nvPr/>
        </p:nvGrpSpPr>
        <p:grpSpPr bwMode="auto">
          <a:xfrm>
            <a:off x="1422400" y="2724144"/>
            <a:ext cx="2033588" cy="365125"/>
            <a:chOff x="0" y="0"/>
            <a:chExt cx="1096" cy="210"/>
          </a:xfrm>
        </p:grpSpPr>
        <p:sp>
          <p:nvSpPr>
            <p:cNvPr id="29773" name="AutoShape 90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781C1C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774" name="Group 91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780" name="AutoShape 92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81" name="AutoShape 93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82" name="AutoShape 94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775" name="Group 95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777" name="AutoShape 96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78" name="AutoShape 97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79" name="AutoShape 98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29726" name="AutoShape 100"/>
          <p:cNvCxnSpPr>
            <a:cxnSpLocks noChangeShapeType="1"/>
          </p:cNvCxnSpPr>
          <p:nvPr/>
        </p:nvCxnSpPr>
        <p:spPr bwMode="auto">
          <a:xfrm rot="5400000">
            <a:off x="5784057" y="2870988"/>
            <a:ext cx="560387" cy="962025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27" name="AutoShape 101"/>
          <p:cNvCxnSpPr>
            <a:cxnSpLocks noChangeShapeType="1"/>
          </p:cNvCxnSpPr>
          <p:nvPr/>
        </p:nvCxnSpPr>
        <p:spPr bwMode="auto">
          <a:xfrm rot="16200000" flipH="1">
            <a:off x="6761163" y="2855906"/>
            <a:ext cx="560388" cy="995363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28" name="AutoShape 102"/>
          <p:cNvCxnSpPr>
            <a:cxnSpLocks noChangeShapeType="1"/>
          </p:cNvCxnSpPr>
          <p:nvPr/>
        </p:nvCxnSpPr>
        <p:spPr bwMode="auto">
          <a:xfrm flipV="1">
            <a:off x="5226050" y="1446207"/>
            <a:ext cx="977900" cy="282575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29" name="AutoShape 103"/>
          <p:cNvCxnSpPr>
            <a:cxnSpLocks noChangeShapeType="1"/>
          </p:cNvCxnSpPr>
          <p:nvPr/>
        </p:nvCxnSpPr>
        <p:spPr bwMode="auto">
          <a:xfrm>
            <a:off x="5226050" y="1728782"/>
            <a:ext cx="977900" cy="323850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30" name="Group 104"/>
          <p:cNvGrpSpPr>
            <a:grpSpLocks/>
          </p:cNvGrpSpPr>
          <p:nvPr/>
        </p:nvGrpSpPr>
        <p:grpSpPr bwMode="auto">
          <a:xfrm>
            <a:off x="5543550" y="2724144"/>
            <a:ext cx="2035175" cy="365125"/>
            <a:chOff x="0" y="0"/>
            <a:chExt cx="1096" cy="210"/>
          </a:xfrm>
        </p:grpSpPr>
        <p:sp>
          <p:nvSpPr>
            <p:cNvPr id="29763" name="AutoShape 105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210002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764" name="Group 106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770" name="AutoShape 107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71" name="AutoShape 108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72" name="AutoShape 109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765" name="Group 110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767" name="AutoShape 111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68" name="AutoShape 112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69" name="AutoShape 113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9731" name="AutoShape 115"/>
          <p:cNvSpPr>
            <a:spLocks noChangeArrowheads="1"/>
          </p:cNvSpPr>
          <p:nvPr/>
        </p:nvSpPr>
        <p:spPr bwMode="auto">
          <a:xfrm>
            <a:off x="668338" y="4217982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32" name="AutoShape 116"/>
          <p:cNvSpPr>
            <a:spLocks noChangeArrowheads="1"/>
          </p:cNvSpPr>
          <p:nvPr/>
        </p:nvSpPr>
        <p:spPr bwMode="auto">
          <a:xfrm>
            <a:off x="668338" y="4619619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33" name="AutoShape 117"/>
          <p:cNvSpPr>
            <a:spLocks noChangeArrowheads="1"/>
          </p:cNvSpPr>
          <p:nvPr/>
        </p:nvSpPr>
        <p:spPr bwMode="auto">
          <a:xfrm>
            <a:off x="668338" y="5021257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34" name="AutoShape 118"/>
          <p:cNvSpPr>
            <a:spLocks noChangeArrowheads="1"/>
          </p:cNvSpPr>
          <p:nvPr/>
        </p:nvSpPr>
        <p:spPr bwMode="auto">
          <a:xfrm>
            <a:off x="668338" y="5424482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61" name="AutoShape 120"/>
          <p:cNvSpPr>
            <a:spLocks noChangeArrowheads="1"/>
          </p:cNvSpPr>
          <p:nvPr/>
        </p:nvSpPr>
        <p:spPr bwMode="auto">
          <a:xfrm>
            <a:off x="3795713" y="1401757"/>
            <a:ext cx="1430337" cy="652462"/>
          </a:xfrm>
          <a:prstGeom prst="roundRect">
            <a:avLst>
              <a:gd name="adj" fmla="val 13181"/>
            </a:avLst>
          </a:prstGeom>
          <a:gradFill rotWithShape="1">
            <a:gsLst>
              <a:gs pos="0">
                <a:schemeClr val="accent2"/>
              </a:gs>
              <a:gs pos="100000">
                <a:srgbClr val="6C0007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36" name="Rectangle 122"/>
          <p:cNvSpPr>
            <a:spLocks noChangeArrowheads="1"/>
          </p:cNvSpPr>
          <p:nvPr/>
        </p:nvSpPr>
        <p:spPr bwMode="auto">
          <a:xfrm>
            <a:off x="4170363" y="1531932"/>
            <a:ext cx="7350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EFFFF"/>
                </a:solidFill>
              </a:rPr>
              <a:t>CEO</a:t>
            </a:r>
          </a:p>
        </p:txBody>
      </p:sp>
      <p:sp>
        <p:nvSpPr>
          <p:cNvPr id="29737" name="Rectangle 123"/>
          <p:cNvSpPr>
            <a:spLocks noChangeArrowheads="1"/>
          </p:cNvSpPr>
          <p:nvPr/>
        </p:nvSpPr>
        <p:spPr bwMode="auto">
          <a:xfrm>
            <a:off x="6256338" y="1260469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38" name="Rectangle 124"/>
          <p:cNvSpPr>
            <a:spLocks noChangeArrowheads="1"/>
          </p:cNvSpPr>
          <p:nvPr/>
        </p:nvSpPr>
        <p:spPr bwMode="auto">
          <a:xfrm>
            <a:off x="6276975" y="1865307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39" name="Rectangle 125"/>
          <p:cNvSpPr>
            <a:spLocks noChangeArrowheads="1"/>
          </p:cNvSpPr>
          <p:nvPr/>
        </p:nvSpPr>
        <p:spPr bwMode="auto">
          <a:xfrm>
            <a:off x="1695450" y="2709857"/>
            <a:ext cx="1466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0" name="Rectangle 126"/>
          <p:cNvSpPr>
            <a:spLocks noChangeArrowheads="1"/>
          </p:cNvSpPr>
          <p:nvPr/>
        </p:nvSpPr>
        <p:spPr bwMode="auto">
          <a:xfrm>
            <a:off x="5815013" y="2709857"/>
            <a:ext cx="1466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1" name="Rectangle 127"/>
          <p:cNvSpPr>
            <a:spLocks noChangeArrowheads="1"/>
          </p:cNvSpPr>
          <p:nvPr/>
        </p:nvSpPr>
        <p:spPr bwMode="auto">
          <a:xfrm>
            <a:off x="755650" y="3635369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2" name="Rectangle 128"/>
          <p:cNvSpPr>
            <a:spLocks noChangeArrowheads="1"/>
          </p:cNvSpPr>
          <p:nvPr/>
        </p:nvSpPr>
        <p:spPr bwMode="auto">
          <a:xfrm>
            <a:off x="2709863" y="3635369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3" name="Rectangle 129"/>
          <p:cNvSpPr>
            <a:spLocks noChangeArrowheads="1"/>
          </p:cNvSpPr>
          <p:nvPr/>
        </p:nvSpPr>
        <p:spPr bwMode="auto">
          <a:xfrm>
            <a:off x="4843463" y="3635369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4" name="Rectangle 130"/>
          <p:cNvSpPr>
            <a:spLocks noChangeArrowheads="1"/>
          </p:cNvSpPr>
          <p:nvPr/>
        </p:nvSpPr>
        <p:spPr bwMode="auto">
          <a:xfrm>
            <a:off x="6805613" y="3635369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5" name="Rectangle 131"/>
          <p:cNvSpPr>
            <a:spLocks noChangeArrowheads="1"/>
          </p:cNvSpPr>
          <p:nvPr/>
        </p:nvSpPr>
        <p:spPr bwMode="auto">
          <a:xfrm>
            <a:off x="838200" y="4213219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46" name="Rectangle 132"/>
          <p:cNvSpPr>
            <a:spLocks noChangeArrowheads="1"/>
          </p:cNvSpPr>
          <p:nvPr/>
        </p:nvSpPr>
        <p:spPr bwMode="auto">
          <a:xfrm>
            <a:off x="838200" y="4621207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47" name="Rectangle 133"/>
          <p:cNvSpPr>
            <a:spLocks noChangeArrowheads="1"/>
          </p:cNvSpPr>
          <p:nvPr/>
        </p:nvSpPr>
        <p:spPr bwMode="auto">
          <a:xfrm>
            <a:off x="838200" y="5011732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48" name="Rectangle 134"/>
          <p:cNvSpPr>
            <a:spLocks noChangeArrowheads="1"/>
          </p:cNvSpPr>
          <p:nvPr/>
        </p:nvSpPr>
        <p:spPr bwMode="auto">
          <a:xfrm>
            <a:off x="838200" y="5430832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49" name="Rectangle 135"/>
          <p:cNvSpPr>
            <a:spLocks noChangeArrowheads="1"/>
          </p:cNvSpPr>
          <p:nvPr/>
        </p:nvSpPr>
        <p:spPr bwMode="auto">
          <a:xfrm>
            <a:off x="2795588" y="4213219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0" name="Rectangle 136"/>
          <p:cNvSpPr>
            <a:spLocks noChangeArrowheads="1"/>
          </p:cNvSpPr>
          <p:nvPr/>
        </p:nvSpPr>
        <p:spPr bwMode="auto">
          <a:xfrm>
            <a:off x="2795588" y="4621207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1" name="Rectangle 137"/>
          <p:cNvSpPr>
            <a:spLocks noChangeArrowheads="1"/>
          </p:cNvSpPr>
          <p:nvPr/>
        </p:nvSpPr>
        <p:spPr bwMode="auto">
          <a:xfrm>
            <a:off x="2795588" y="50117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2" name="Rectangle 138"/>
          <p:cNvSpPr>
            <a:spLocks noChangeArrowheads="1"/>
          </p:cNvSpPr>
          <p:nvPr/>
        </p:nvSpPr>
        <p:spPr bwMode="auto">
          <a:xfrm>
            <a:off x="2795588" y="54308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3" name="Rectangle 139"/>
          <p:cNvSpPr>
            <a:spLocks noChangeArrowheads="1"/>
          </p:cNvSpPr>
          <p:nvPr/>
        </p:nvSpPr>
        <p:spPr bwMode="auto">
          <a:xfrm>
            <a:off x="4948238" y="4213219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4" name="Rectangle 140"/>
          <p:cNvSpPr>
            <a:spLocks noChangeArrowheads="1"/>
          </p:cNvSpPr>
          <p:nvPr/>
        </p:nvSpPr>
        <p:spPr bwMode="auto">
          <a:xfrm>
            <a:off x="4948238" y="4621207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5" name="Rectangle 141"/>
          <p:cNvSpPr>
            <a:spLocks noChangeArrowheads="1"/>
          </p:cNvSpPr>
          <p:nvPr/>
        </p:nvSpPr>
        <p:spPr bwMode="auto">
          <a:xfrm>
            <a:off x="4948238" y="50117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6" name="Rectangle 142"/>
          <p:cNvSpPr>
            <a:spLocks noChangeArrowheads="1"/>
          </p:cNvSpPr>
          <p:nvPr/>
        </p:nvSpPr>
        <p:spPr bwMode="auto">
          <a:xfrm>
            <a:off x="4948238" y="54308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7" name="Rectangle 143"/>
          <p:cNvSpPr>
            <a:spLocks noChangeArrowheads="1"/>
          </p:cNvSpPr>
          <p:nvPr/>
        </p:nvSpPr>
        <p:spPr bwMode="auto">
          <a:xfrm>
            <a:off x="6910388" y="4213219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8" name="Rectangle 144"/>
          <p:cNvSpPr>
            <a:spLocks noChangeArrowheads="1"/>
          </p:cNvSpPr>
          <p:nvPr/>
        </p:nvSpPr>
        <p:spPr bwMode="auto">
          <a:xfrm>
            <a:off x="6910388" y="4621207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9" name="Rectangle 145"/>
          <p:cNvSpPr>
            <a:spLocks noChangeArrowheads="1"/>
          </p:cNvSpPr>
          <p:nvPr/>
        </p:nvSpPr>
        <p:spPr bwMode="auto">
          <a:xfrm>
            <a:off x="6910388" y="50117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60" name="Rectangle 146"/>
          <p:cNvSpPr>
            <a:spLocks noChangeArrowheads="1"/>
          </p:cNvSpPr>
          <p:nvPr/>
        </p:nvSpPr>
        <p:spPr bwMode="auto">
          <a:xfrm>
            <a:off x="6910388" y="54308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</p:spTree>
    <p:extLst>
      <p:ext uri="{BB962C8B-B14F-4D97-AF65-F5344CB8AC3E}">
        <p14:creationId xmlns:p14="http://schemas.microsoft.com/office/powerpoint/2010/main" val="3106960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010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问号">
  <a:themeElements>
    <a:clrScheme name="问号 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问号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问号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146</Words>
  <Application>Microsoft Office PowerPoint</Application>
  <PresentationFormat>全屏显示(4:3)</PresentationFormat>
  <Paragraphs>32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华文细黑</vt:lpstr>
      <vt:lpstr>宋体</vt:lpstr>
      <vt:lpstr>微软雅黑</vt:lpstr>
      <vt:lpstr>Arial</vt:lpstr>
      <vt:lpstr>Calibri</vt:lpstr>
      <vt:lpstr>Calibri Light</vt:lpstr>
      <vt:lpstr>问号</vt:lpstr>
      <vt:lpstr>Office Theme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kan</dc:creator>
  <cp:lastModifiedBy>kan</cp:lastModifiedBy>
  <cp:revision>1</cp:revision>
  <dcterms:created xsi:type="dcterms:W3CDTF">2015-07-25T16:40:13Z</dcterms:created>
  <dcterms:modified xsi:type="dcterms:W3CDTF">2015-07-25T16:41:54Z</dcterms:modified>
</cp:coreProperties>
</file>