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</p:sldMasterIdLst>
  <p:notesMasterIdLst>
    <p:notesMasterId r:id="rId5"/>
  </p:notesMasterIdLst>
  <p:sldIdLst>
    <p:sldId id="344" r:id="rId3"/>
    <p:sldId id="345" r:id="rId4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8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8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C2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70" autoAdjust="0"/>
    <p:restoredTop sz="94434" autoAdjust="0"/>
  </p:normalViewPr>
  <p:slideViewPr>
    <p:cSldViewPr snapToGrid="0">
      <p:cViewPr varScale="1">
        <p:scale>
          <a:sx n="86" d="100"/>
          <a:sy n="86" d="100"/>
        </p:scale>
        <p:origin x="39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05AE6-553E-4256-A26E-5E2AE4522C32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21FD9C-EE69-4065-A36E-3F7208A2DA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575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0831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328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048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898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08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841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280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705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2288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58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497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527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077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336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347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547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241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53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16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52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15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595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7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C99DB-8D5B-4A3C-BA7A-96A53F671B47}" type="datetimeFigureOut">
              <a:rPr lang="en-US" smtClean="0"/>
              <a:pPr/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F76B-D1F8-4017-AACD-912803F437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071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182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_effect" descr="C:\Users\marc.h\Desktop\Schatten-TES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-979828" y="4541322"/>
            <a:ext cx="7075828" cy="1993674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11447819" y="6481359"/>
            <a:ext cx="5568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C848BDCA-9095-4400-A35F-2232698B6301}" type="slidenum">
              <a:rPr lang="en-US" sz="1200">
                <a:solidFill>
                  <a:schemeClr val="bg1"/>
                </a:solidFill>
              </a:rPr>
              <a:pPr algn="ctr"/>
              <a:t>1</a:t>
            </a:fld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699" y="296755"/>
            <a:ext cx="3135795" cy="731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351" b="1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COMPANY </a:t>
            </a:r>
            <a:r>
              <a:rPr lang="id-ID" sz="1351" b="1" dirty="0">
                <a:solidFill>
                  <a:schemeClr val="bg1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&amp; BUSINESS MARKET</a:t>
            </a:r>
            <a:endParaRPr lang="en-US" sz="1351" b="1" dirty="0">
              <a:solidFill>
                <a:schemeClr val="bg1">
                  <a:lumMod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id-ID" sz="2800" b="1" spc="600" smtClean="0">
                <a:solidFill>
                  <a:schemeClr val="tx2"/>
                </a:solidFill>
                <a:latin typeface="Raleway" panose="020B0503030101060003" pitchFamily="34" charset="0"/>
              </a:rPr>
              <a:t>BLOCK STEP</a:t>
            </a:r>
            <a:endParaRPr lang="en-US" sz="2800" b="1" spc="600" dirty="0">
              <a:solidFill>
                <a:schemeClr val="tx2"/>
              </a:solidFill>
              <a:latin typeface="Raleway" panose="020B0503030101060003" pitchFamily="34" charset="0"/>
            </a:endParaRPr>
          </a:p>
        </p:txBody>
      </p:sp>
      <p:grpSp>
        <p:nvGrpSpPr>
          <p:cNvPr id="8" name="Group 18"/>
          <p:cNvGrpSpPr>
            <a:grpSpLocks noChangeAspect="1"/>
          </p:cNvGrpSpPr>
          <p:nvPr/>
        </p:nvGrpSpPr>
        <p:grpSpPr bwMode="auto">
          <a:xfrm>
            <a:off x="423830" y="2171981"/>
            <a:ext cx="4387851" cy="3958167"/>
            <a:chOff x="1862" y="1370"/>
            <a:chExt cx="2073" cy="1870"/>
          </a:xfrm>
        </p:grpSpPr>
        <p:sp>
          <p:nvSpPr>
            <p:cNvPr id="9" name="Freeform 19"/>
            <p:cNvSpPr>
              <a:spLocks/>
            </p:cNvSpPr>
            <p:nvPr/>
          </p:nvSpPr>
          <p:spPr bwMode="auto">
            <a:xfrm>
              <a:off x="1862" y="2457"/>
              <a:ext cx="1038" cy="783"/>
            </a:xfrm>
            <a:custGeom>
              <a:avLst/>
              <a:gdLst>
                <a:gd name="T0" fmla="*/ 1038 w 1038"/>
                <a:gd name="T1" fmla="*/ 783 h 783"/>
                <a:gd name="T2" fmla="*/ 0 w 1038"/>
                <a:gd name="T3" fmla="*/ 488 h 783"/>
                <a:gd name="T4" fmla="*/ 0 w 1038"/>
                <a:gd name="T5" fmla="*/ 0 h 783"/>
                <a:gd name="T6" fmla="*/ 1038 w 1038"/>
                <a:gd name="T7" fmla="*/ 294 h 783"/>
                <a:gd name="T8" fmla="*/ 1038 w 1038"/>
                <a:gd name="T9" fmla="*/ 78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8" h="783">
                  <a:moveTo>
                    <a:pt x="1038" y="783"/>
                  </a:moveTo>
                  <a:lnTo>
                    <a:pt x="0" y="488"/>
                  </a:lnTo>
                  <a:lnTo>
                    <a:pt x="0" y="0"/>
                  </a:lnTo>
                  <a:lnTo>
                    <a:pt x="1038" y="294"/>
                  </a:lnTo>
                  <a:lnTo>
                    <a:pt x="1038" y="78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2898" y="2457"/>
              <a:ext cx="1037" cy="783"/>
            </a:xfrm>
            <a:custGeom>
              <a:avLst/>
              <a:gdLst>
                <a:gd name="T0" fmla="*/ 1037 w 1037"/>
                <a:gd name="T1" fmla="*/ 488 h 783"/>
                <a:gd name="T2" fmla="*/ 0 w 1037"/>
                <a:gd name="T3" fmla="*/ 783 h 783"/>
                <a:gd name="T4" fmla="*/ 0 w 1037"/>
                <a:gd name="T5" fmla="*/ 294 h 783"/>
                <a:gd name="T6" fmla="*/ 1037 w 1037"/>
                <a:gd name="T7" fmla="*/ 0 h 783"/>
                <a:gd name="T8" fmla="*/ 1037 w 1037"/>
                <a:gd name="T9" fmla="*/ 488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783">
                  <a:moveTo>
                    <a:pt x="1037" y="488"/>
                  </a:moveTo>
                  <a:lnTo>
                    <a:pt x="0" y="783"/>
                  </a:lnTo>
                  <a:lnTo>
                    <a:pt x="0" y="294"/>
                  </a:lnTo>
                  <a:lnTo>
                    <a:pt x="1037" y="0"/>
                  </a:lnTo>
                  <a:lnTo>
                    <a:pt x="1037" y="4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1" name="Freeform 21"/>
            <p:cNvSpPr>
              <a:spLocks/>
            </p:cNvSpPr>
            <p:nvPr/>
          </p:nvSpPr>
          <p:spPr bwMode="auto">
            <a:xfrm>
              <a:off x="1862" y="2156"/>
              <a:ext cx="2073" cy="595"/>
            </a:xfrm>
            <a:custGeom>
              <a:avLst/>
              <a:gdLst>
                <a:gd name="T0" fmla="*/ 2073 w 2073"/>
                <a:gd name="T1" fmla="*/ 301 h 595"/>
                <a:gd name="T2" fmla="*/ 1036 w 2073"/>
                <a:gd name="T3" fmla="*/ 595 h 595"/>
                <a:gd name="T4" fmla="*/ 0 w 2073"/>
                <a:gd name="T5" fmla="*/ 301 h 595"/>
                <a:gd name="T6" fmla="*/ 0 w 2073"/>
                <a:gd name="T7" fmla="*/ 295 h 595"/>
                <a:gd name="T8" fmla="*/ 1038 w 2073"/>
                <a:gd name="T9" fmla="*/ 0 h 595"/>
                <a:gd name="T10" fmla="*/ 2073 w 2073"/>
                <a:gd name="T11" fmla="*/ 295 h 595"/>
                <a:gd name="T12" fmla="*/ 2073 w 2073"/>
                <a:gd name="T13" fmla="*/ 301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3" h="595">
                  <a:moveTo>
                    <a:pt x="2073" y="301"/>
                  </a:moveTo>
                  <a:lnTo>
                    <a:pt x="1036" y="595"/>
                  </a:lnTo>
                  <a:lnTo>
                    <a:pt x="0" y="301"/>
                  </a:lnTo>
                  <a:lnTo>
                    <a:pt x="0" y="295"/>
                  </a:lnTo>
                  <a:lnTo>
                    <a:pt x="1038" y="0"/>
                  </a:lnTo>
                  <a:lnTo>
                    <a:pt x="2073" y="295"/>
                  </a:lnTo>
                  <a:lnTo>
                    <a:pt x="2073" y="30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auto">
            <a:xfrm>
              <a:off x="2107" y="2051"/>
              <a:ext cx="791" cy="598"/>
            </a:xfrm>
            <a:custGeom>
              <a:avLst/>
              <a:gdLst>
                <a:gd name="T0" fmla="*/ 791 w 791"/>
                <a:gd name="T1" fmla="*/ 598 h 598"/>
                <a:gd name="T2" fmla="*/ 0 w 791"/>
                <a:gd name="T3" fmla="*/ 373 h 598"/>
                <a:gd name="T4" fmla="*/ 0 w 791"/>
                <a:gd name="T5" fmla="*/ 0 h 598"/>
                <a:gd name="T6" fmla="*/ 791 w 791"/>
                <a:gd name="T7" fmla="*/ 224 h 598"/>
                <a:gd name="T8" fmla="*/ 791 w 791"/>
                <a:gd name="T9" fmla="*/ 59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598">
                  <a:moveTo>
                    <a:pt x="791" y="598"/>
                  </a:moveTo>
                  <a:lnTo>
                    <a:pt x="0" y="373"/>
                  </a:lnTo>
                  <a:lnTo>
                    <a:pt x="0" y="0"/>
                  </a:lnTo>
                  <a:lnTo>
                    <a:pt x="791" y="224"/>
                  </a:lnTo>
                  <a:lnTo>
                    <a:pt x="791" y="59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3" name="Freeform 23"/>
            <p:cNvSpPr>
              <a:spLocks/>
            </p:cNvSpPr>
            <p:nvPr/>
          </p:nvSpPr>
          <p:spPr bwMode="auto">
            <a:xfrm>
              <a:off x="2898" y="2051"/>
              <a:ext cx="792" cy="598"/>
            </a:xfrm>
            <a:custGeom>
              <a:avLst/>
              <a:gdLst>
                <a:gd name="T0" fmla="*/ 792 w 792"/>
                <a:gd name="T1" fmla="*/ 373 h 598"/>
                <a:gd name="T2" fmla="*/ 0 w 792"/>
                <a:gd name="T3" fmla="*/ 598 h 598"/>
                <a:gd name="T4" fmla="*/ 0 w 792"/>
                <a:gd name="T5" fmla="*/ 224 h 598"/>
                <a:gd name="T6" fmla="*/ 792 w 792"/>
                <a:gd name="T7" fmla="*/ 0 h 598"/>
                <a:gd name="T8" fmla="*/ 792 w 792"/>
                <a:gd name="T9" fmla="*/ 373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2" h="598">
                  <a:moveTo>
                    <a:pt x="792" y="373"/>
                  </a:moveTo>
                  <a:lnTo>
                    <a:pt x="0" y="598"/>
                  </a:lnTo>
                  <a:lnTo>
                    <a:pt x="0" y="224"/>
                  </a:lnTo>
                  <a:lnTo>
                    <a:pt x="792" y="0"/>
                  </a:lnTo>
                  <a:lnTo>
                    <a:pt x="792" y="3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" name="Freeform 24"/>
            <p:cNvSpPr>
              <a:spLocks/>
            </p:cNvSpPr>
            <p:nvPr/>
          </p:nvSpPr>
          <p:spPr bwMode="auto">
            <a:xfrm>
              <a:off x="2107" y="1821"/>
              <a:ext cx="1583" cy="454"/>
            </a:xfrm>
            <a:custGeom>
              <a:avLst/>
              <a:gdLst>
                <a:gd name="T0" fmla="*/ 1583 w 1583"/>
                <a:gd name="T1" fmla="*/ 230 h 454"/>
                <a:gd name="T2" fmla="*/ 791 w 1583"/>
                <a:gd name="T3" fmla="*/ 454 h 454"/>
                <a:gd name="T4" fmla="*/ 0 w 1583"/>
                <a:gd name="T5" fmla="*/ 230 h 454"/>
                <a:gd name="T6" fmla="*/ 0 w 1583"/>
                <a:gd name="T7" fmla="*/ 225 h 454"/>
                <a:gd name="T8" fmla="*/ 791 w 1583"/>
                <a:gd name="T9" fmla="*/ 0 h 454"/>
                <a:gd name="T10" fmla="*/ 1583 w 1583"/>
                <a:gd name="T11" fmla="*/ 225 h 454"/>
                <a:gd name="T12" fmla="*/ 1583 w 1583"/>
                <a:gd name="T13" fmla="*/ 23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3" h="454">
                  <a:moveTo>
                    <a:pt x="1583" y="230"/>
                  </a:moveTo>
                  <a:lnTo>
                    <a:pt x="791" y="454"/>
                  </a:lnTo>
                  <a:lnTo>
                    <a:pt x="0" y="230"/>
                  </a:lnTo>
                  <a:lnTo>
                    <a:pt x="0" y="225"/>
                  </a:lnTo>
                  <a:lnTo>
                    <a:pt x="791" y="0"/>
                  </a:lnTo>
                  <a:lnTo>
                    <a:pt x="1583" y="225"/>
                  </a:lnTo>
                  <a:lnTo>
                    <a:pt x="1583" y="23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" name="Freeform 25"/>
            <p:cNvSpPr>
              <a:spLocks/>
            </p:cNvSpPr>
            <p:nvPr/>
          </p:nvSpPr>
          <p:spPr bwMode="auto">
            <a:xfrm>
              <a:off x="2300" y="1726"/>
              <a:ext cx="603" cy="455"/>
            </a:xfrm>
            <a:custGeom>
              <a:avLst/>
              <a:gdLst>
                <a:gd name="T0" fmla="*/ 603 w 603"/>
                <a:gd name="T1" fmla="*/ 455 h 455"/>
                <a:gd name="T2" fmla="*/ 0 w 603"/>
                <a:gd name="T3" fmla="*/ 284 h 455"/>
                <a:gd name="T4" fmla="*/ 0 w 603"/>
                <a:gd name="T5" fmla="*/ 0 h 455"/>
                <a:gd name="T6" fmla="*/ 603 w 603"/>
                <a:gd name="T7" fmla="*/ 171 h 455"/>
                <a:gd name="T8" fmla="*/ 603 w 603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3" h="455">
                  <a:moveTo>
                    <a:pt x="603" y="455"/>
                  </a:moveTo>
                  <a:lnTo>
                    <a:pt x="0" y="284"/>
                  </a:lnTo>
                  <a:lnTo>
                    <a:pt x="0" y="0"/>
                  </a:lnTo>
                  <a:lnTo>
                    <a:pt x="603" y="171"/>
                  </a:lnTo>
                  <a:lnTo>
                    <a:pt x="603" y="455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auto">
            <a:xfrm>
              <a:off x="2902" y="1726"/>
              <a:ext cx="603" cy="455"/>
            </a:xfrm>
            <a:custGeom>
              <a:avLst/>
              <a:gdLst>
                <a:gd name="T0" fmla="*/ 603 w 603"/>
                <a:gd name="T1" fmla="*/ 284 h 455"/>
                <a:gd name="T2" fmla="*/ 0 w 603"/>
                <a:gd name="T3" fmla="*/ 455 h 455"/>
                <a:gd name="T4" fmla="*/ 0 w 603"/>
                <a:gd name="T5" fmla="*/ 171 h 455"/>
                <a:gd name="T6" fmla="*/ 603 w 603"/>
                <a:gd name="T7" fmla="*/ 0 h 455"/>
                <a:gd name="T8" fmla="*/ 603 w 603"/>
                <a:gd name="T9" fmla="*/ 284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3" h="455">
                  <a:moveTo>
                    <a:pt x="603" y="284"/>
                  </a:moveTo>
                  <a:lnTo>
                    <a:pt x="0" y="455"/>
                  </a:lnTo>
                  <a:lnTo>
                    <a:pt x="0" y="171"/>
                  </a:lnTo>
                  <a:lnTo>
                    <a:pt x="603" y="0"/>
                  </a:lnTo>
                  <a:lnTo>
                    <a:pt x="603" y="28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auto">
            <a:xfrm>
              <a:off x="2300" y="1551"/>
              <a:ext cx="1205" cy="346"/>
            </a:xfrm>
            <a:custGeom>
              <a:avLst/>
              <a:gdLst>
                <a:gd name="T0" fmla="*/ 1205 w 1205"/>
                <a:gd name="T1" fmla="*/ 175 h 346"/>
                <a:gd name="T2" fmla="*/ 602 w 1205"/>
                <a:gd name="T3" fmla="*/ 346 h 346"/>
                <a:gd name="T4" fmla="*/ 0 w 1205"/>
                <a:gd name="T5" fmla="*/ 175 h 346"/>
                <a:gd name="T6" fmla="*/ 0 w 1205"/>
                <a:gd name="T7" fmla="*/ 171 h 346"/>
                <a:gd name="T8" fmla="*/ 603 w 1205"/>
                <a:gd name="T9" fmla="*/ 0 h 346"/>
                <a:gd name="T10" fmla="*/ 1205 w 1205"/>
                <a:gd name="T11" fmla="*/ 171 h 346"/>
                <a:gd name="T12" fmla="*/ 1205 w 1205"/>
                <a:gd name="T13" fmla="*/ 17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5" h="346">
                  <a:moveTo>
                    <a:pt x="1205" y="175"/>
                  </a:moveTo>
                  <a:lnTo>
                    <a:pt x="602" y="346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603" y="0"/>
                  </a:lnTo>
                  <a:lnTo>
                    <a:pt x="1205" y="171"/>
                  </a:lnTo>
                  <a:lnTo>
                    <a:pt x="1205" y="17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auto">
            <a:xfrm>
              <a:off x="2477" y="1493"/>
              <a:ext cx="426" cy="321"/>
            </a:xfrm>
            <a:custGeom>
              <a:avLst/>
              <a:gdLst>
                <a:gd name="T0" fmla="*/ 426 w 426"/>
                <a:gd name="T1" fmla="*/ 321 h 321"/>
                <a:gd name="T2" fmla="*/ 0 w 426"/>
                <a:gd name="T3" fmla="*/ 201 h 321"/>
                <a:gd name="T4" fmla="*/ 0 w 426"/>
                <a:gd name="T5" fmla="*/ 0 h 321"/>
                <a:gd name="T6" fmla="*/ 426 w 426"/>
                <a:gd name="T7" fmla="*/ 121 h 321"/>
                <a:gd name="T8" fmla="*/ 426 w 426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321">
                  <a:moveTo>
                    <a:pt x="426" y="321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426" y="121"/>
                  </a:lnTo>
                  <a:lnTo>
                    <a:pt x="426" y="32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9" name="Freeform 29"/>
            <p:cNvSpPr>
              <a:spLocks/>
            </p:cNvSpPr>
            <p:nvPr/>
          </p:nvSpPr>
          <p:spPr bwMode="auto">
            <a:xfrm>
              <a:off x="2903" y="1493"/>
              <a:ext cx="425" cy="321"/>
            </a:xfrm>
            <a:custGeom>
              <a:avLst/>
              <a:gdLst>
                <a:gd name="T0" fmla="*/ 425 w 425"/>
                <a:gd name="T1" fmla="*/ 201 h 321"/>
                <a:gd name="T2" fmla="*/ 0 w 425"/>
                <a:gd name="T3" fmla="*/ 321 h 321"/>
                <a:gd name="T4" fmla="*/ 0 w 425"/>
                <a:gd name="T5" fmla="*/ 121 h 321"/>
                <a:gd name="T6" fmla="*/ 425 w 425"/>
                <a:gd name="T7" fmla="*/ 0 h 321"/>
                <a:gd name="T8" fmla="*/ 425 w 425"/>
                <a:gd name="T9" fmla="*/ 20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21">
                  <a:moveTo>
                    <a:pt x="425" y="201"/>
                  </a:moveTo>
                  <a:lnTo>
                    <a:pt x="0" y="321"/>
                  </a:lnTo>
                  <a:lnTo>
                    <a:pt x="0" y="121"/>
                  </a:lnTo>
                  <a:lnTo>
                    <a:pt x="425" y="0"/>
                  </a:lnTo>
                  <a:lnTo>
                    <a:pt x="425" y="20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auto">
            <a:xfrm>
              <a:off x="2477" y="1370"/>
              <a:ext cx="851" cy="244"/>
            </a:xfrm>
            <a:custGeom>
              <a:avLst/>
              <a:gdLst>
                <a:gd name="T0" fmla="*/ 851 w 851"/>
                <a:gd name="T1" fmla="*/ 123 h 244"/>
                <a:gd name="T2" fmla="*/ 426 w 851"/>
                <a:gd name="T3" fmla="*/ 244 h 244"/>
                <a:gd name="T4" fmla="*/ 0 w 851"/>
                <a:gd name="T5" fmla="*/ 123 h 244"/>
                <a:gd name="T6" fmla="*/ 0 w 851"/>
                <a:gd name="T7" fmla="*/ 120 h 244"/>
                <a:gd name="T8" fmla="*/ 426 w 851"/>
                <a:gd name="T9" fmla="*/ 0 h 244"/>
                <a:gd name="T10" fmla="*/ 851 w 851"/>
                <a:gd name="T11" fmla="*/ 120 h 244"/>
                <a:gd name="T12" fmla="*/ 851 w 851"/>
                <a:gd name="T13" fmla="*/ 12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1" h="244">
                  <a:moveTo>
                    <a:pt x="851" y="123"/>
                  </a:moveTo>
                  <a:lnTo>
                    <a:pt x="426" y="244"/>
                  </a:lnTo>
                  <a:lnTo>
                    <a:pt x="0" y="123"/>
                  </a:lnTo>
                  <a:lnTo>
                    <a:pt x="0" y="120"/>
                  </a:lnTo>
                  <a:lnTo>
                    <a:pt x="426" y="0"/>
                  </a:lnTo>
                  <a:lnTo>
                    <a:pt x="851" y="120"/>
                  </a:lnTo>
                  <a:lnTo>
                    <a:pt x="851" y="12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943834" y="4694800"/>
            <a:ext cx="4178168" cy="890039"/>
            <a:chOff x="7367712" y="4467079"/>
            <a:chExt cx="4178168" cy="890039"/>
          </a:xfrm>
        </p:grpSpPr>
        <p:cxnSp>
          <p:nvCxnSpPr>
            <p:cNvPr id="34" name="Straight Connector 33"/>
            <p:cNvCxnSpPr/>
            <p:nvPr/>
          </p:nvCxnSpPr>
          <p:spPr>
            <a:xfrm flipV="1">
              <a:off x="7367712" y="4912098"/>
              <a:ext cx="138629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8846204" y="4467079"/>
              <a:ext cx="2699676" cy="8900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smtClean="0"/>
                <a:t>Green </a:t>
              </a:r>
              <a:r>
                <a:rPr lang="id-ID" b="1" dirty="0"/>
                <a:t>Area</a:t>
              </a:r>
              <a:r>
                <a:rPr lang="en-US" b="1" dirty="0"/>
                <a:t/>
              </a:r>
              <a:br>
                <a:rPr lang="en-US" b="1" dirty="0"/>
              </a:br>
              <a:r>
                <a:rPr lang="en-US" sz="1100" dirty="0"/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813226" y="3759073"/>
            <a:ext cx="4178168" cy="890039"/>
            <a:chOff x="7367712" y="4467079"/>
            <a:chExt cx="4178168" cy="890039"/>
          </a:xfrm>
        </p:grpSpPr>
        <p:cxnSp>
          <p:nvCxnSpPr>
            <p:cNvPr id="37" name="Straight Connector 36"/>
            <p:cNvCxnSpPr/>
            <p:nvPr/>
          </p:nvCxnSpPr>
          <p:spPr>
            <a:xfrm flipV="1">
              <a:off x="7367712" y="4912098"/>
              <a:ext cx="138629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8846204" y="4467079"/>
              <a:ext cx="2699676" cy="8900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smtClean="0"/>
                <a:t>Light </a:t>
              </a:r>
              <a:r>
                <a:rPr lang="id-ID" b="1" dirty="0"/>
                <a:t>Area</a:t>
              </a:r>
              <a:r>
                <a:rPr lang="en-US" b="1" dirty="0"/>
                <a:t/>
              </a:r>
              <a:br>
                <a:rPr lang="en-US" b="1" dirty="0"/>
              </a:br>
              <a:r>
                <a:rPr lang="en-US" sz="1100" dirty="0"/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536540" y="2793139"/>
            <a:ext cx="4178168" cy="890039"/>
            <a:chOff x="7367712" y="4467079"/>
            <a:chExt cx="4178168" cy="890039"/>
          </a:xfrm>
        </p:grpSpPr>
        <p:cxnSp>
          <p:nvCxnSpPr>
            <p:cNvPr id="40" name="Straight Connector 39"/>
            <p:cNvCxnSpPr/>
            <p:nvPr/>
          </p:nvCxnSpPr>
          <p:spPr>
            <a:xfrm flipV="1">
              <a:off x="7367712" y="4912098"/>
              <a:ext cx="138629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8846204" y="4467079"/>
              <a:ext cx="2699676" cy="8900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smtClean="0"/>
                <a:t>Orange Step</a:t>
              </a:r>
              <a:r>
                <a:rPr lang="en-US" b="1" dirty="0"/>
                <a:t/>
              </a:r>
              <a:br>
                <a:rPr lang="en-US" b="1" dirty="0"/>
              </a:br>
              <a:r>
                <a:rPr lang="en-US" sz="1100" dirty="0"/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679440" y="1480940"/>
            <a:ext cx="4486782" cy="949274"/>
            <a:chOff x="5891539" y="1193290"/>
            <a:chExt cx="4486782" cy="949274"/>
          </a:xfrm>
        </p:grpSpPr>
        <p:grpSp>
          <p:nvGrpSpPr>
            <p:cNvPr id="43" name="Group 42"/>
            <p:cNvGrpSpPr/>
            <p:nvPr/>
          </p:nvGrpSpPr>
          <p:grpSpPr>
            <a:xfrm>
              <a:off x="5891539" y="1627409"/>
              <a:ext cx="1606953" cy="515155"/>
              <a:chOff x="7794624" y="2150772"/>
              <a:chExt cx="1606953" cy="515155"/>
            </a:xfrm>
          </p:grpSpPr>
          <p:cxnSp>
            <p:nvCxnSpPr>
              <p:cNvPr id="45" name="Straight Connector 44"/>
              <p:cNvCxnSpPr/>
              <p:nvPr/>
            </p:nvCxnSpPr>
            <p:spPr>
              <a:xfrm flipV="1">
                <a:off x="7794624" y="2150772"/>
                <a:ext cx="220663" cy="51515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>
                <a:off x="8015287" y="2154363"/>
                <a:ext cx="138629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7678645" y="1193290"/>
              <a:ext cx="2699676" cy="8900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b="1" smtClean="0"/>
                <a:t>Final Project</a:t>
              </a:r>
              <a:r>
                <a:rPr lang="en-US" b="1" smtClean="0"/>
                <a:t/>
              </a:r>
              <a:br>
                <a:rPr lang="en-US" b="1" smtClean="0"/>
              </a:br>
              <a:r>
                <a:rPr lang="en-US" sz="1100" smtClean="0"/>
                <a:t>Lorem </a:t>
              </a:r>
              <a:r>
                <a:rPr lang="en-US" sz="1100" dirty="0"/>
                <a:t>ipsum dolor sit amet, consectetur adipiscing elit. Curabitur elementum posuere pretium. 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8602468" y="1639904"/>
            <a:ext cx="3729975" cy="1822310"/>
            <a:chOff x="1055510" y="2068401"/>
            <a:chExt cx="3729975" cy="1822310"/>
          </a:xfrm>
        </p:grpSpPr>
        <p:sp>
          <p:nvSpPr>
            <p:cNvPr id="48" name="Flowchart: Off-page Connector 47"/>
            <p:cNvSpPr/>
            <p:nvPr/>
          </p:nvSpPr>
          <p:spPr>
            <a:xfrm>
              <a:off x="1081270" y="2119917"/>
              <a:ext cx="423316" cy="563434"/>
            </a:xfrm>
            <a:prstGeom prst="flowChartOffpageConnector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 dirty="0"/>
            </a:p>
          </p:txBody>
        </p:sp>
        <p:sp>
          <p:nvSpPr>
            <p:cNvPr id="49" name="Flowchart: Off-page Connector 48"/>
            <p:cNvSpPr/>
            <p:nvPr/>
          </p:nvSpPr>
          <p:spPr>
            <a:xfrm>
              <a:off x="1081270" y="3133614"/>
              <a:ext cx="423316" cy="563434"/>
            </a:xfrm>
            <a:prstGeom prst="flowChartOffpage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 dirty="0"/>
            </a:p>
          </p:txBody>
        </p:sp>
        <p:sp>
          <p:nvSpPr>
            <p:cNvPr id="50" name="Oval 49"/>
            <p:cNvSpPr/>
            <p:nvPr/>
          </p:nvSpPr>
          <p:spPr>
            <a:xfrm>
              <a:off x="1055511" y="2099255"/>
              <a:ext cx="487711" cy="558338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latin typeface="Sosa" pitchFamily="2" charset="0"/>
                </a:rPr>
                <a:t>Ĥ</a:t>
              </a:r>
              <a:endParaRPr lang="en-US" sz="24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1055510" y="3096125"/>
              <a:ext cx="487711" cy="558338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400" dirty="0">
                  <a:latin typeface="Sosa" pitchFamily="2" charset="0"/>
                </a:rPr>
                <a:t>E</a:t>
              </a:r>
              <a:endParaRPr lang="en-US" sz="24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1728310" y="2068401"/>
              <a:ext cx="2650279" cy="816466"/>
              <a:chOff x="1728310" y="2119917"/>
              <a:chExt cx="2650279" cy="816466"/>
            </a:xfrm>
          </p:grpSpPr>
          <p:sp>
            <p:nvSpPr>
              <p:cNvPr id="56" name="Rectangle 1436"/>
              <p:cNvSpPr>
                <a:spLocks noChangeArrowheads="1"/>
              </p:cNvSpPr>
              <p:nvPr/>
            </p:nvSpPr>
            <p:spPr bwMode="auto">
              <a:xfrm>
                <a:off x="1827659" y="2119917"/>
                <a:ext cx="1231106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600" b="1" smtClean="0">
                    <a:solidFill>
                      <a:schemeClr val="tx2"/>
                    </a:solidFill>
                    <a:cs typeface="Arial" pitchFamily="34" charset="0"/>
                  </a:rPr>
                  <a:t>Sharing Media</a:t>
                </a:r>
                <a:endParaRPr lang="en-US" sz="1600" b="1" dirty="0">
                  <a:solidFill>
                    <a:schemeClr val="tx2"/>
                  </a:solidFill>
                  <a:cs typeface="Arial" pitchFamily="34" charset="0"/>
                </a:endParaRPr>
              </a:p>
            </p:txBody>
          </p:sp>
          <p:sp>
            <p:nvSpPr>
              <p:cNvPr id="57" name="Content Placeholder 2"/>
              <p:cNvSpPr txBox="1">
                <a:spLocks/>
              </p:cNvSpPr>
              <p:nvPr/>
            </p:nvSpPr>
            <p:spPr>
              <a:xfrm>
                <a:off x="1728310" y="2329935"/>
                <a:ext cx="2650279" cy="60644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Lorem ipsum dolor sit amet, consectetur adipiscing elit. Sed imperdiet tincidunt velit laoreet facilisis</a:t>
                </a:r>
                <a:r>
                  <a:rPr lang="en-US" sz="1100">
                    <a:solidFill>
                      <a:schemeClr val="bg1">
                        <a:lumMod val="50000"/>
                      </a:schemeClr>
                    </a:solidFill>
                  </a:rPr>
                  <a:t>. </a:t>
                </a:r>
                <a:endParaRPr lang="en-US" sz="11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1760014" y="3074245"/>
              <a:ext cx="3025471" cy="816466"/>
              <a:chOff x="1728310" y="2119917"/>
              <a:chExt cx="3025471" cy="816466"/>
            </a:xfrm>
          </p:grpSpPr>
          <p:sp>
            <p:nvSpPr>
              <p:cNvPr id="54" name="Rectangle 1436"/>
              <p:cNvSpPr>
                <a:spLocks noChangeArrowheads="1"/>
              </p:cNvSpPr>
              <p:nvPr/>
            </p:nvSpPr>
            <p:spPr bwMode="auto">
              <a:xfrm>
                <a:off x="1827659" y="2119917"/>
                <a:ext cx="1581523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600" b="1" smtClean="0">
                    <a:solidFill>
                      <a:schemeClr val="tx2"/>
                    </a:solidFill>
                    <a:cs typeface="Arial" pitchFamily="34" charset="0"/>
                  </a:rPr>
                  <a:t>Infographic Design</a:t>
                </a:r>
                <a:endParaRPr lang="en-US" sz="1600" b="1" dirty="0">
                  <a:solidFill>
                    <a:schemeClr val="tx2"/>
                  </a:solidFill>
                  <a:cs typeface="Arial" pitchFamily="34" charset="0"/>
                </a:endParaRPr>
              </a:p>
            </p:txBody>
          </p:sp>
          <p:sp>
            <p:nvSpPr>
              <p:cNvPr id="55" name="Content Placeholder 2"/>
              <p:cNvSpPr txBox="1">
                <a:spLocks/>
              </p:cNvSpPr>
              <p:nvPr/>
            </p:nvSpPr>
            <p:spPr>
              <a:xfrm>
                <a:off x="1728310" y="2329935"/>
                <a:ext cx="3025471" cy="60644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Lorem ipsum dolor sit amet, consectetur adipiscing elit. Sed imperdiet tincidunt velit laoreet facilisis</a:t>
                </a:r>
                <a:r>
                  <a:rPr lang="en-US" sz="1100">
                    <a:solidFill>
                      <a:schemeClr val="bg1">
                        <a:lumMod val="50000"/>
                      </a:schemeClr>
                    </a:solidFill>
                  </a:rPr>
                  <a:t>. </a:t>
                </a:r>
                <a:endParaRPr lang="en-US" sz="11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58" name="Group 57"/>
          <p:cNvGrpSpPr/>
          <p:nvPr/>
        </p:nvGrpSpPr>
        <p:grpSpPr>
          <a:xfrm>
            <a:off x="8602468" y="3643268"/>
            <a:ext cx="3729975" cy="1822310"/>
            <a:chOff x="1055510" y="2068401"/>
            <a:chExt cx="3729975" cy="1822310"/>
          </a:xfrm>
        </p:grpSpPr>
        <p:sp>
          <p:nvSpPr>
            <p:cNvPr id="59" name="Flowchart: Off-page Connector 58"/>
            <p:cNvSpPr/>
            <p:nvPr/>
          </p:nvSpPr>
          <p:spPr>
            <a:xfrm>
              <a:off x="1081270" y="2119917"/>
              <a:ext cx="423316" cy="563434"/>
            </a:xfrm>
            <a:prstGeom prst="flowChartOffpageConnector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 dirty="0"/>
            </a:p>
          </p:txBody>
        </p:sp>
        <p:sp>
          <p:nvSpPr>
            <p:cNvPr id="60" name="Flowchart: Off-page Connector 59"/>
            <p:cNvSpPr/>
            <p:nvPr/>
          </p:nvSpPr>
          <p:spPr>
            <a:xfrm>
              <a:off x="1081270" y="3133614"/>
              <a:ext cx="423316" cy="563434"/>
            </a:xfrm>
            <a:prstGeom prst="flowChartOffpageConnecto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 dirty="0"/>
            </a:p>
          </p:txBody>
        </p:sp>
        <p:sp>
          <p:nvSpPr>
            <p:cNvPr id="61" name="Oval 60"/>
            <p:cNvSpPr/>
            <p:nvPr/>
          </p:nvSpPr>
          <p:spPr>
            <a:xfrm>
              <a:off x="1055511" y="2099255"/>
              <a:ext cx="487711" cy="558338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400" smtClean="0">
                  <a:latin typeface="Sosa" pitchFamily="2" charset="0"/>
                </a:rPr>
                <a:t>h</a:t>
              </a:r>
              <a:endParaRPr lang="en-US" sz="24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1055510" y="3096125"/>
              <a:ext cx="487711" cy="558338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400">
                  <a:latin typeface="Sosa" pitchFamily="2" charset="0"/>
                </a:rPr>
                <a:t>e</a:t>
              </a:r>
              <a:endParaRPr lang="en-US" sz="24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1728310" y="2068401"/>
              <a:ext cx="2650279" cy="816466"/>
              <a:chOff x="1728310" y="2119917"/>
              <a:chExt cx="2650279" cy="816466"/>
            </a:xfrm>
          </p:grpSpPr>
          <p:sp>
            <p:nvSpPr>
              <p:cNvPr id="67" name="Rectangle 1436"/>
              <p:cNvSpPr>
                <a:spLocks noChangeArrowheads="1"/>
              </p:cNvSpPr>
              <p:nvPr/>
            </p:nvSpPr>
            <p:spPr bwMode="auto">
              <a:xfrm>
                <a:off x="1827659" y="2119917"/>
                <a:ext cx="1410643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600" b="1" smtClean="0">
                    <a:solidFill>
                      <a:schemeClr val="tx2"/>
                    </a:solidFill>
                    <a:cs typeface="Arial" pitchFamily="34" charset="0"/>
                  </a:rPr>
                  <a:t>Connection User</a:t>
                </a:r>
                <a:endParaRPr lang="en-US" sz="1600" b="1" dirty="0">
                  <a:solidFill>
                    <a:schemeClr val="tx2"/>
                  </a:solidFill>
                  <a:cs typeface="Arial" pitchFamily="34" charset="0"/>
                </a:endParaRPr>
              </a:p>
            </p:txBody>
          </p:sp>
          <p:sp>
            <p:nvSpPr>
              <p:cNvPr id="68" name="Content Placeholder 2"/>
              <p:cNvSpPr txBox="1">
                <a:spLocks/>
              </p:cNvSpPr>
              <p:nvPr/>
            </p:nvSpPr>
            <p:spPr>
              <a:xfrm>
                <a:off x="1728310" y="2329935"/>
                <a:ext cx="2650279" cy="60644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Lorem ipsum dolor sit amet, consectetur adipiscing elit. Sed imperdiet tincidunt velit laoreet facilisis</a:t>
                </a:r>
                <a:r>
                  <a:rPr lang="en-US" sz="1100">
                    <a:solidFill>
                      <a:schemeClr val="bg1">
                        <a:lumMod val="50000"/>
                      </a:schemeClr>
                    </a:solidFill>
                  </a:rPr>
                  <a:t>. </a:t>
                </a:r>
                <a:endParaRPr lang="en-US" sz="11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1760014" y="3074245"/>
              <a:ext cx="3025471" cy="816466"/>
              <a:chOff x="1728310" y="2119917"/>
              <a:chExt cx="3025471" cy="816466"/>
            </a:xfrm>
          </p:grpSpPr>
          <p:sp>
            <p:nvSpPr>
              <p:cNvPr id="65" name="Rectangle 1436"/>
              <p:cNvSpPr>
                <a:spLocks noChangeArrowheads="1"/>
              </p:cNvSpPr>
              <p:nvPr/>
            </p:nvSpPr>
            <p:spPr bwMode="auto">
              <a:xfrm>
                <a:off x="1827659" y="2119917"/>
                <a:ext cx="1349024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sz="1600" b="1" smtClean="0">
                    <a:solidFill>
                      <a:schemeClr val="tx2"/>
                    </a:solidFill>
                    <a:cs typeface="Arial" pitchFamily="34" charset="0"/>
                  </a:rPr>
                  <a:t>Five Star Design</a:t>
                </a:r>
                <a:endParaRPr lang="en-US" sz="1600" b="1" dirty="0">
                  <a:solidFill>
                    <a:schemeClr val="tx2"/>
                  </a:solidFill>
                  <a:cs typeface="Arial" pitchFamily="34" charset="0"/>
                </a:endParaRPr>
              </a:p>
            </p:txBody>
          </p:sp>
          <p:sp>
            <p:nvSpPr>
              <p:cNvPr id="66" name="Content Placeholder 2"/>
              <p:cNvSpPr txBox="1">
                <a:spLocks/>
              </p:cNvSpPr>
              <p:nvPr/>
            </p:nvSpPr>
            <p:spPr>
              <a:xfrm>
                <a:off x="1728310" y="2329935"/>
                <a:ext cx="3025471" cy="60644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100" dirty="0">
                    <a:solidFill>
                      <a:schemeClr val="bg1">
                        <a:lumMod val="50000"/>
                      </a:schemeClr>
                    </a:solidFill>
                  </a:rPr>
                  <a:t>Lorem ipsum dolor sit amet, consectetur adipiscing elit. Sed imperdiet tincidunt velit laoreet facilisis</a:t>
                </a:r>
                <a:r>
                  <a:rPr lang="en-US" sz="1100">
                    <a:solidFill>
                      <a:schemeClr val="bg1">
                        <a:lumMod val="50000"/>
                      </a:schemeClr>
                    </a:solidFill>
                  </a:rPr>
                  <a:t>. </a:t>
                </a:r>
                <a:endParaRPr lang="en-US" sz="11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69" name="Tekstboks 13"/>
          <p:cNvSpPr txBox="1"/>
          <p:nvPr/>
        </p:nvSpPr>
        <p:spPr bwMode="auto">
          <a:xfrm>
            <a:off x="831870" y="5075239"/>
            <a:ext cx="1100429" cy="400110"/>
          </a:xfrm>
          <a:prstGeom prst="rect">
            <a:avLst/>
          </a:prstGeom>
          <a:noFill/>
          <a:scene3d>
            <a:camera prst="perspectiveContrastingLeftFacing">
              <a:rot lat="923197" lon="2617071" rev="21382484"/>
            </a:camera>
            <a:lightRig rig="threePt" dir="t"/>
          </a:scene3d>
        </p:spPr>
        <p:txBody>
          <a:bodyPr wrap="none">
            <a:spAutoFit/>
          </a:bodyPr>
          <a:lstStyle/>
          <a:p>
            <a:pPr>
              <a:defRPr/>
            </a:pPr>
            <a:r>
              <a:rPr lang="id-ID" sz="2000" smtClean="0">
                <a:solidFill>
                  <a:schemeClr val="bg1"/>
                </a:solidFill>
                <a:ea typeface="ＭＳ Ｐゴシック" pitchFamily="-97" charset="-128"/>
              </a:rPr>
              <a:t>BIG IDEA</a:t>
            </a:r>
            <a:endParaRPr lang="da-DK" sz="2000" dirty="0">
              <a:solidFill>
                <a:schemeClr val="bg1"/>
              </a:solidFill>
              <a:ea typeface="ＭＳ Ｐゴシック" pitchFamily="-97" charset="-128"/>
            </a:endParaRPr>
          </a:p>
        </p:txBody>
      </p:sp>
      <p:sp>
        <p:nvSpPr>
          <p:cNvPr id="70" name="Tekstboks 13"/>
          <p:cNvSpPr txBox="1"/>
          <p:nvPr/>
        </p:nvSpPr>
        <p:spPr bwMode="auto">
          <a:xfrm>
            <a:off x="1159972" y="4069714"/>
            <a:ext cx="974049" cy="400110"/>
          </a:xfrm>
          <a:prstGeom prst="rect">
            <a:avLst/>
          </a:prstGeom>
          <a:noFill/>
          <a:scene3d>
            <a:camera prst="perspectiveContrastingLeftFacing">
              <a:rot lat="923197" lon="2617071" rev="21382484"/>
            </a:camera>
            <a:lightRig rig="threePt" dir="t"/>
          </a:scene3d>
        </p:spPr>
        <p:txBody>
          <a:bodyPr wrap="none">
            <a:spAutoFit/>
          </a:bodyPr>
          <a:lstStyle/>
          <a:p>
            <a:pPr>
              <a:defRPr/>
            </a:pPr>
            <a:r>
              <a:rPr lang="id-ID" sz="2000" smtClean="0">
                <a:solidFill>
                  <a:schemeClr val="bg1"/>
                </a:solidFill>
                <a:ea typeface="ＭＳ Ｐゴシック" pitchFamily="-97" charset="-128"/>
              </a:rPr>
              <a:t>DESIGN</a:t>
            </a:r>
            <a:endParaRPr lang="da-DK" sz="2000" dirty="0">
              <a:solidFill>
                <a:schemeClr val="bg1"/>
              </a:solidFill>
              <a:ea typeface="ＭＳ Ｐゴシック" pitchFamily="-97" charset="-128"/>
            </a:endParaRPr>
          </a:p>
        </p:txBody>
      </p:sp>
      <p:sp>
        <p:nvSpPr>
          <p:cNvPr id="71" name="Tekstboks 13"/>
          <p:cNvSpPr txBox="1"/>
          <p:nvPr/>
        </p:nvSpPr>
        <p:spPr bwMode="auto">
          <a:xfrm>
            <a:off x="1445274" y="3185431"/>
            <a:ext cx="877163" cy="400110"/>
          </a:xfrm>
          <a:prstGeom prst="rect">
            <a:avLst/>
          </a:prstGeom>
          <a:noFill/>
          <a:scene3d>
            <a:camera prst="perspectiveContrastingLeftFacing">
              <a:rot lat="923197" lon="2617071" rev="21382484"/>
            </a:camera>
            <a:lightRig rig="threePt" dir="t"/>
          </a:scene3d>
        </p:spPr>
        <p:txBody>
          <a:bodyPr wrap="none">
            <a:spAutoFit/>
          </a:bodyPr>
          <a:lstStyle/>
          <a:p>
            <a:pPr>
              <a:defRPr/>
            </a:pPr>
            <a:r>
              <a:rPr lang="id-ID" sz="2000" smtClean="0">
                <a:solidFill>
                  <a:schemeClr val="bg1"/>
                </a:solidFill>
                <a:ea typeface="ＭＳ Ｐゴシック" pitchFamily="-97" charset="-128"/>
              </a:rPr>
              <a:t>SHARE</a:t>
            </a:r>
            <a:endParaRPr lang="da-DK" sz="2000" dirty="0">
              <a:solidFill>
                <a:schemeClr val="bg1"/>
              </a:solidFill>
              <a:ea typeface="ＭＳ Ｐゴシック" pitchFamily="-97" charset="-128"/>
            </a:endParaRPr>
          </a:p>
        </p:txBody>
      </p:sp>
      <p:sp>
        <p:nvSpPr>
          <p:cNvPr id="72" name="Tekstboks 13"/>
          <p:cNvSpPr txBox="1"/>
          <p:nvPr/>
        </p:nvSpPr>
        <p:spPr bwMode="auto">
          <a:xfrm rot="21260643">
            <a:off x="1705391" y="2581664"/>
            <a:ext cx="770083" cy="400110"/>
          </a:xfrm>
          <a:prstGeom prst="rect">
            <a:avLst/>
          </a:prstGeom>
          <a:noFill/>
          <a:scene3d>
            <a:camera prst="perspectiveContrastingLeftFacing">
              <a:rot lat="923197" lon="2617071" rev="21382484"/>
            </a:camera>
            <a:lightRig rig="threePt" dir="t"/>
          </a:scene3d>
        </p:spPr>
        <p:txBody>
          <a:bodyPr wrap="none">
            <a:spAutoFit/>
          </a:bodyPr>
          <a:lstStyle/>
          <a:p>
            <a:pPr>
              <a:defRPr/>
            </a:pPr>
            <a:r>
              <a:rPr lang="id-ID" sz="2000" smtClean="0">
                <a:solidFill>
                  <a:schemeClr val="bg1"/>
                </a:solidFill>
                <a:ea typeface="ＭＳ Ｐゴシック" pitchFamily="-97" charset="-128"/>
              </a:rPr>
              <a:t>GOAL</a:t>
            </a:r>
            <a:endParaRPr lang="da-DK" sz="2000" dirty="0">
              <a:solidFill>
                <a:schemeClr val="bg1"/>
              </a:solidFill>
              <a:ea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877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599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C00000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5783</TotalTime>
  <Words>193</Words>
  <Application>Microsoft Office PowerPoint</Application>
  <PresentationFormat>宽屏</PresentationFormat>
  <Paragraphs>31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ＭＳ Ｐゴシック</vt:lpstr>
      <vt:lpstr>宋体</vt:lpstr>
      <vt:lpstr>微软雅黑</vt:lpstr>
      <vt:lpstr>Arial</vt:lpstr>
      <vt:lpstr>Calibri</vt:lpstr>
      <vt:lpstr>Calibri Light</vt:lpstr>
      <vt:lpstr>Open Sans</vt:lpstr>
      <vt:lpstr>Raleway</vt:lpstr>
      <vt:lpstr>Sosa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1566</cp:revision>
  <dcterms:created xsi:type="dcterms:W3CDTF">2014-11-21T05:43:52Z</dcterms:created>
  <dcterms:modified xsi:type="dcterms:W3CDTF">2018-04-03T01:14:11Z</dcterms:modified>
</cp:coreProperties>
</file>