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42" r:id="rId3"/>
    <p:sldId id="343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DFDFD"/>
    <a:srgbClr val="F8F8F8"/>
    <a:srgbClr val="FFFFFF"/>
    <a:srgbClr val="F7F7F7"/>
    <a:srgbClr val="FAFAFA"/>
    <a:srgbClr val="597C8F"/>
    <a:srgbClr val="E67054"/>
    <a:srgbClr val="006F2F"/>
    <a:srgbClr val="F9F9F9"/>
    <a:srgbClr val="00713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69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67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DFC243-3E68-4BFF-A505-ADDF9D7195A4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67D84A-3049-44F6-8517-64F0971FDD2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107735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299594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8D5A646B-F117-4928-A8A2-1716300C34F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xmlns="" id="{D5781FEE-C1F4-469A-9E36-8F4601D2ECE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AC8552C6-A02E-47D7-A268-DC48634E35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2FA628B0-905E-46AF-9C51-C2B5AF8925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C1B8A775-5E37-4409-A4E7-F0814E9F7A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235935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47816F80-4702-44BD-867F-324A473EAB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xmlns="" id="{62F0CDC5-CE5D-4691-97FD-895FAEEA2B4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AECE9BBA-8B26-464A-893C-B296D43FA6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34601B33-B587-4FB0-85AB-DDC1F4A34B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9610712C-C969-4C2A-8ABC-CCD2466F86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603341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xmlns="" id="{65EEDC4F-CF6F-4F5A-B7D5-5DDA55C2955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xmlns="" id="{1E88988E-73BA-47A0-9593-2824B50A451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72CE60E4-1A17-46B8-BD11-6895D1EA9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169CB261-00A7-4DFD-8566-0F34AD0B2F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851146E0-61EB-40A0-AEB0-9AAA4858CF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8340380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17848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255702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8695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141273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119262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054270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621200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70020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6B29B327-6DC4-489C-A130-8CF667D3CD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686EB504-E0E5-46C5-B6D0-95B1660E27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3030CF13-8903-4992-88F7-C55D7F4E7C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3C41C592-991D-4A88-81B0-FA07E26D1C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516A61AE-DFB6-4E40-B78C-76E64498C6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9282445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04695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6425388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44866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11CEF327-DE46-4FD7-851C-CAD5A20AC8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90308B61-6FAC-4108-97CC-3ACD182B93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0E0CB1DC-8355-42C5-AF00-8E36F02E52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9DA65AD0-D1B3-49A8-9F94-E603B5BA18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1F33DBE1-743B-438D-92D3-E40E206ACF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171304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26DA7060-857A-4930-832C-C09BFD4FCF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6F7FF8F7-2B15-4A01-A575-53845FA96B4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xmlns="" id="{B9701E7A-8C68-4E20-A803-855BD0F40B8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4C615B9C-5EC5-4D9B-B5D9-BB2972780C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E22F8F48-9F51-4F97-9DA9-9E015ACE48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1BA7C295-EAAA-41B7-986C-D8AFF63FDD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077789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C10F4CDC-4DFE-4DB1-972E-CE28FCB9A1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2E09ECFB-135A-4BF2-82FE-C099094248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xmlns="" id="{C4914377-BA6A-4199-BDEB-7EFD3B82FC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xmlns="" id="{4CA16539-559F-474B-992A-1331A0355B6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xmlns="" id="{29C14912-C4A7-47EF-A8EC-B0F50FA654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xmlns="" id="{571CC34F-E9B9-4EFD-A3C4-0BA19D4EA5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xmlns="" id="{A0306A62-EAF9-495D-B60F-8B898B61FE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xmlns="" id="{5351980E-AD6D-4890-B2E1-61420E5AAA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824072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72366452-93AB-427B-9625-F906CB897E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xmlns="" id="{19FD17F3-7053-4148-800C-FB4B3C05E0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xmlns="" id="{66709179-9F05-4ED9-898C-DD1E14C4EE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xmlns="" id="{89DE3C05-79FC-42A5-B9A2-AC8CCD3D2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465907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xmlns="" id="{03BF4A8C-F0F4-41A6-BF41-876FEF21AB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xmlns="" id="{5F4BE2DC-A408-49B2-A4F8-EE9769AFFE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xmlns="" id="{03A16DA8-302B-4AE1-AF88-B9CFFEEEBA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739002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C8940FE9-4853-4B02-9ACB-5CAF188470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058361D0-290C-442A-8B44-B0642C42D6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xmlns="" id="{DAEF0013-B4AF-4C3C-AB98-C192E7C391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60A2650F-35B1-4222-8E3D-55C4DBD2B6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D6E7498D-7297-4B92-A228-86A6C90602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62A8D0AA-D078-408B-B714-3CE8EF0C9B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504675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227FEBB0-8B3B-410D-A075-42A14BE621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xmlns="" id="{8B37B9B3-435A-479F-8455-3BFE235CA01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xmlns="" id="{2EB4E751-9289-4C4E-9418-EE2ED45DDF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937B3CBA-A6F8-46D2-B8FE-0FCC383C945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7364EF54-A7CA-4392-9234-4DDE22D719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43F75E53-F65D-44C7-939C-A76A1D47C7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971193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7F7F7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xmlns="" id="{CF24FEF5-80E6-49C9-85D6-2BC4782981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2EAF9174-E843-4ABD-B37E-7C4FA3D212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27DB30D1-E683-4A0D-B10E-812E5E4C65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FFDAE1-EB67-42CF-B593-56AA292DA8C8}" type="datetimeFigureOut">
              <a:rPr lang="zh-CN" altLang="en-US" smtClean="0"/>
              <a:t>2021/1/23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2E056DC2-E1F5-4995-85FF-140FC7BF94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8ED04F22-1EEB-4F3C-8EF1-26E3E5B27B0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1E6056-67A1-460C-8D55-8E079809267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002435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2021/1/23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60880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等腰三角形 3">
            <a:extLst>
              <a:ext uri="{FF2B5EF4-FFF2-40B4-BE49-F238E27FC236}">
                <a16:creationId xmlns:a16="http://schemas.microsoft.com/office/drawing/2014/main" xmlns="" id="{772EBDB0-1535-4B02-B1EF-957BDFEAFAF7}"/>
              </a:ext>
            </a:extLst>
          </p:cNvPr>
          <p:cNvSpPr/>
          <p:nvPr/>
        </p:nvSpPr>
        <p:spPr>
          <a:xfrm rot="5400000">
            <a:off x="-146958" y="293914"/>
            <a:ext cx="783772" cy="489857"/>
          </a:xfrm>
          <a:prstGeom prst="triangle">
            <a:avLst/>
          </a:prstGeom>
          <a:solidFill>
            <a:srgbClr val="597C8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文本框 4">
            <a:extLst>
              <a:ext uri="{FF2B5EF4-FFF2-40B4-BE49-F238E27FC236}">
                <a16:creationId xmlns:a16="http://schemas.microsoft.com/office/drawing/2014/main" xmlns="" id="{93041B10-7677-4793-A942-53995449173E}"/>
              </a:ext>
            </a:extLst>
          </p:cNvPr>
          <p:cNvSpPr txBox="1"/>
          <p:nvPr/>
        </p:nvSpPr>
        <p:spPr>
          <a:xfrm>
            <a:off x="652916" y="277232"/>
            <a:ext cx="3233283" cy="52322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  <a:sp3d contourW="12700"/>
          </a:bodyPr>
          <a:lstStyle/>
          <a:p>
            <a:r>
              <a:rPr lang="zh-CN" altLang="en-US" sz="2800" b="1" dirty="0">
                <a:solidFill>
                  <a:schemeClr val="tx1">
                    <a:lumMod val="75000"/>
                    <a:lumOff val="25000"/>
                  </a:schemeClr>
                </a:solidFill>
                <a:cs typeface="+mn-ea"/>
                <a:sym typeface="+mn-lt"/>
              </a:rPr>
              <a:t>组织架构模板</a:t>
            </a:r>
          </a:p>
        </p:txBody>
      </p:sp>
      <p:grpSp>
        <p:nvGrpSpPr>
          <p:cNvPr id="6" name="组合 5">
            <a:extLst>
              <a:ext uri="{FF2B5EF4-FFF2-40B4-BE49-F238E27FC236}">
                <a16:creationId xmlns:a16="http://schemas.microsoft.com/office/drawing/2014/main" xmlns="" id="{08BA3FEA-C37D-4EAF-9007-8E8E747BD423}"/>
              </a:ext>
            </a:extLst>
          </p:cNvPr>
          <p:cNvGrpSpPr/>
          <p:nvPr/>
        </p:nvGrpSpPr>
        <p:grpSpPr>
          <a:xfrm>
            <a:off x="4350259" y="1619890"/>
            <a:ext cx="3491482" cy="747885"/>
            <a:chOff x="4363906" y="1832162"/>
            <a:chExt cx="3491482" cy="747885"/>
          </a:xfrm>
          <a:solidFill>
            <a:srgbClr val="597C8F"/>
          </a:solidFill>
        </p:grpSpPr>
        <p:grpSp>
          <p:nvGrpSpPr>
            <p:cNvPr id="7" name="组合 6">
              <a:extLst>
                <a:ext uri="{FF2B5EF4-FFF2-40B4-BE49-F238E27FC236}">
                  <a16:creationId xmlns:a16="http://schemas.microsoft.com/office/drawing/2014/main" xmlns="" id="{A410C68F-14A4-460D-BC2F-E0C02A151439}"/>
                </a:ext>
              </a:extLst>
            </p:cNvPr>
            <p:cNvGrpSpPr/>
            <p:nvPr/>
          </p:nvGrpSpPr>
          <p:grpSpPr>
            <a:xfrm>
              <a:off x="4363906" y="1832162"/>
              <a:ext cx="3491482" cy="747885"/>
              <a:chOff x="1271324" y="2212194"/>
              <a:chExt cx="2433344" cy="2535828"/>
            </a:xfrm>
            <a:grpFill/>
          </p:grpSpPr>
          <p:sp>
            <p:nvSpPr>
              <p:cNvPr id="9" name="椭圆 2">
                <a:extLst>
                  <a:ext uri="{FF2B5EF4-FFF2-40B4-BE49-F238E27FC236}">
                    <a16:creationId xmlns:a16="http://schemas.microsoft.com/office/drawing/2014/main" xmlns="" id="{6557C5E6-9DAE-43A5-A4CD-D75DDE04D095}"/>
                  </a:ext>
                </a:extLst>
              </p:cNvPr>
              <p:cNvSpPr/>
              <p:nvPr/>
            </p:nvSpPr>
            <p:spPr>
              <a:xfrm>
                <a:off x="1271324" y="2212194"/>
                <a:ext cx="2433344" cy="2535828"/>
              </a:xfrm>
              <a:prstGeom prst="round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cs typeface="+mn-ea"/>
                  <a:sym typeface="+mn-lt"/>
                </a:endParaRPr>
              </a:p>
            </p:txBody>
          </p:sp>
          <p:sp>
            <p:nvSpPr>
              <p:cNvPr id="10" name="椭圆 3">
                <a:extLst>
                  <a:ext uri="{FF2B5EF4-FFF2-40B4-BE49-F238E27FC236}">
                    <a16:creationId xmlns:a16="http://schemas.microsoft.com/office/drawing/2014/main" xmlns="" id="{A730EFFF-50C6-451B-A6AC-51D9A8D3908B}"/>
                  </a:ext>
                </a:extLst>
              </p:cNvPr>
              <p:cNvSpPr/>
              <p:nvPr/>
            </p:nvSpPr>
            <p:spPr>
              <a:xfrm>
                <a:off x="1304038" y="2380414"/>
                <a:ext cx="2367916" cy="2199389"/>
              </a:xfrm>
              <a:prstGeom prst="round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cs typeface="+mn-ea"/>
                  <a:sym typeface="+mn-lt"/>
                </a:endParaRPr>
              </a:p>
            </p:txBody>
          </p:sp>
        </p:grpSp>
        <p:sp>
          <p:nvSpPr>
            <p:cNvPr id="8" name="文本框 7">
              <a:extLst>
                <a:ext uri="{FF2B5EF4-FFF2-40B4-BE49-F238E27FC236}">
                  <a16:creationId xmlns:a16="http://schemas.microsoft.com/office/drawing/2014/main" xmlns="" id="{222EFE11-2008-4468-9865-8A0B9FE77C3B}"/>
                </a:ext>
              </a:extLst>
            </p:cNvPr>
            <p:cNvSpPr txBox="1"/>
            <p:nvPr/>
          </p:nvSpPr>
          <p:spPr>
            <a:xfrm>
              <a:off x="5372198" y="1999891"/>
              <a:ext cx="1467069" cy="400110"/>
            </a:xfrm>
            <a:prstGeom prst="rect">
              <a:avLst/>
            </a:prstGeom>
            <a:grpFill/>
          </p:spPr>
          <p:txBody>
            <a:bodyPr wrap="none" rtlCol="0">
              <a:spAutoFit/>
              <a:scene3d>
                <a:camera prst="orthographicFront"/>
                <a:lightRig rig="threePt" dir="t"/>
              </a:scene3d>
              <a:sp3d contourW="12700"/>
            </a:bodyPr>
            <a:lstStyle/>
            <a:p>
              <a:pPr algn="ctr"/>
              <a:r>
                <a:rPr lang="zh-CN" altLang="en-US" sz="2000" b="1" dirty="0">
                  <a:solidFill>
                    <a:schemeClr val="bg1"/>
                  </a:solidFill>
                  <a:cs typeface="+mn-ea"/>
                  <a:sym typeface="+mn-lt"/>
                </a:rPr>
                <a:t>董事局主席</a:t>
              </a:r>
            </a:p>
          </p:txBody>
        </p:sp>
      </p:grpSp>
      <p:grpSp>
        <p:nvGrpSpPr>
          <p:cNvPr id="11" name="组合 10">
            <a:extLst>
              <a:ext uri="{FF2B5EF4-FFF2-40B4-BE49-F238E27FC236}">
                <a16:creationId xmlns:a16="http://schemas.microsoft.com/office/drawing/2014/main" xmlns="" id="{A6FE82D1-D831-41FD-8041-FAD86FC82D59}"/>
              </a:ext>
            </a:extLst>
          </p:cNvPr>
          <p:cNvGrpSpPr/>
          <p:nvPr/>
        </p:nvGrpSpPr>
        <p:grpSpPr>
          <a:xfrm>
            <a:off x="871337" y="2367775"/>
            <a:ext cx="10419604" cy="3422041"/>
            <a:chOff x="884984" y="2367775"/>
            <a:chExt cx="10419604" cy="3422041"/>
          </a:xfrm>
        </p:grpSpPr>
        <p:grpSp>
          <p:nvGrpSpPr>
            <p:cNvPr id="12" name="组合 11">
              <a:extLst>
                <a:ext uri="{FF2B5EF4-FFF2-40B4-BE49-F238E27FC236}">
                  <a16:creationId xmlns:a16="http://schemas.microsoft.com/office/drawing/2014/main" xmlns="" id="{034C061E-C6A0-4CD7-80AC-FEB29FCE3865}"/>
                </a:ext>
              </a:extLst>
            </p:cNvPr>
            <p:cNvGrpSpPr/>
            <p:nvPr/>
          </p:nvGrpSpPr>
          <p:grpSpPr>
            <a:xfrm>
              <a:off x="2697622" y="3101405"/>
              <a:ext cx="2637394" cy="564937"/>
              <a:chOff x="1271324" y="2212194"/>
              <a:chExt cx="2433344" cy="2535828"/>
            </a:xfrm>
          </p:grpSpPr>
          <p:sp>
            <p:nvSpPr>
              <p:cNvPr id="90" name="椭圆 2">
                <a:extLst>
                  <a:ext uri="{FF2B5EF4-FFF2-40B4-BE49-F238E27FC236}">
                    <a16:creationId xmlns:a16="http://schemas.microsoft.com/office/drawing/2014/main" xmlns="" id="{8E2A3BE7-D44F-47E5-A9DF-EA8831A8552D}"/>
                  </a:ext>
                </a:extLst>
              </p:cNvPr>
              <p:cNvSpPr/>
              <p:nvPr/>
            </p:nvSpPr>
            <p:spPr>
              <a:xfrm>
                <a:off x="1271324" y="2212194"/>
                <a:ext cx="2433344" cy="2535828"/>
              </a:xfrm>
              <a:prstGeom prst="roundRect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cs typeface="+mn-ea"/>
                  <a:sym typeface="+mn-lt"/>
                </a:endParaRPr>
              </a:p>
            </p:txBody>
          </p:sp>
          <p:sp>
            <p:nvSpPr>
              <p:cNvPr id="91" name="椭圆 3">
                <a:extLst>
                  <a:ext uri="{FF2B5EF4-FFF2-40B4-BE49-F238E27FC236}">
                    <a16:creationId xmlns:a16="http://schemas.microsoft.com/office/drawing/2014/main" xmlns="" id="{2236F625-6255-4183-BA09-FFFF15B36D6A}"/>
                  </a:ext>
                </a:extLst>
              </p:cNvPr>
              <p:cNvSpPr/>
              <p:nvPr/>
            </p:nvSpPr>
            <p:spPr>
              <a:xfrm>
                <a:off x="1304038" y="2380414"/>
                <a:ext cx="2367916" cy="2199389"/>
              </a:xfrm>
              <a:prstGeom prst="roundRect">
                <a:avLst/>
              </a:prstGeom>
              <a:solidFill>
                <a:srgbClr val="597C8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cs typeface="+mn-ea"/>
                  <a:sym typeface="+mn-lt"/>
                </a:endParaRPr>
              </a:p>
            </p:txBody>
          </p:sp>
        </p:grpSp>
        <p:grpSp>
          <p:nvGrpSpPr>
            <p:cNvPr id="13" name="组合 12">
              <a:extLst>
                <a:ext uri="{FF2B5EF4-FFF2-40B4-BE49-F238E27FC236}">
                  <a16:creationId xmlns:a16="http://schemas.microsoft.com/office/drawing/2014/main" xmlns="" id="{7E543D93-F1C5-4950-8385-AEB4A8E185E1}"/>
                </a:ext>
              </a:extLst>
            </p:cNvPr>
            <p:cNvGrpSpPr/>
            <p:nvPr/>
          </p:nvGrpSpPr>
          <p:grpSpPr>
            <a:xfrm>
              <a:off x="6884279" y="3101405"/>
              <a:ext cx="2637394" cy="564937"/>
              <a:chOff x="1271324" y="2212194"/>
              <a:chExt cx="2433344" cy="2535828"/>
            </a:xfrm>
          </p:grpSpPr>
          <p:sp>
            <p:nvSpPr>
              <p:cNvPr id="88" name="椭圆 2">
                <a:extLst>
                  <a:ext uri="{FF2B5EF4-FFF2-40B4-BE49-F238E27FC236}">
                    <a16:creationId xmlns:a16="http://schemas.microsoft.com/office/drawing/2014/main" xmlns="" id="{E6F874C3-1227-47E6-B04A-244C1598A8D2}"/>
                  </a:ext>
                </a:extLst>
              </p:cNvPr>
              <p:cNvSpPr/>
              <p:nvPr/>
            </p:nvSpPr>
            <p:spPr>
              <a:xfrm>
                <a:off x="1271324" y="2212194"/>
                <a:ext cx="2433344" cy="2535828"/>
              </a:xfrm>
              <a:prstGeom prst="roundRect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cs typeface="+mn-ea"/>
                  <a:sym typeface="+mn-lt"/>
                </a:endParaRPr>
              </a:p>
            </p:txBody>
          </p:sp>
          <p:sp>
            <p:nvSpPr>
              <p:cNvPr id="89" name="椭圆 3">
                <a:extLst>
                  <a:ext uri="{FF2B5EF4-FFF2-40B4-BE49-F238E27FC236}">
                    <a16:creationId xmlns:a16="http://schemas.microsoft.com/office/drawing/2014/main" xmlns="" id="{AF0C4FF5-D657-4515-9971-F6D40270250D}"/>
                  </a:ext>
                </a:extLst>
              </p:cNvPr>
              <p:cNvSpPr/>
              <p:nvPr/>
            </p:nvSpPr>
            <p:spPr>
              <a:xfrm>
                <a:off x="1304038" y="2380414"/>
                <a:ext cx="2367916" cy="2199389"/>
              </a:xfrm>
              <a:prstGeom prst="roundRect">
                <a:avLst/>
              </a:prstGeom>
              <a:solidFill>
                <a:srgbClr val="597C8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>
                  <a:cs typeface="+mn-ea"/>
                  <a:sym typeface="+mn-lt"/>
                </a:endParaRPr>
              </a:p>
            </p:txBody>
          </p:sp>
        </p:grpSp>
        <p:grpSp>
          <p:nvGrpSpPr>
            <p:cNvPr id="14" name="组合 13">
              <a:extLst>
                <a:ext uri="{FF2B5EF4-FFF2-40B4-BE49-F238E27FC236}">
                  <a16:creationId xmlns:a16="http://schemas.microsoft.com/office/drawing/2014/main" xmlns="" id="{265E203C-A13F-46F2-AE0D-3034318367C0}"/>
                </a:ext>
              </a:extLst>
            </p:cNvPr>
            <p:cNvGrpSpPr/>
            <p:nvPr/>
          </p:nvGrpSpPr>
          <p:grpSpPr>
            <a:xfrm>
              <a:off x="884984" y="4343352"/>
              <a:ext cx="1311026" cy="1446464"/>
              <a:chOff x="884984" y="3965491"/>
              <a:chExt cx="1311026" cy="1446464"/>
            </a:xfrm>
          </p:grpSpPr>
          <p:grpSp>
            <p:nvGrpSpPr>
              <p:cNvPr id="80" name="组合 79">
                <a:extLst>
                  <a:ext uri="{FF2B5EF4-FFF2-40B4-BE49-F238E27FC236}">
                    <a16:creationId xmlns:a16="http://schemas.microsoft.com/office/drawing/2014/main" xmlns="" id="{B7547712-0F05-4262-A03B-E65582FD0D80}"/>
                  </a:ext>
                </a:extLst>
              </p:cNvPr>
              <p:cNvGrpSpPr/>
              <p:nvPr/>
            </p:nvGrpSpPr>
            <p:grpSpPr>
              <a:xfrm>
                <a:off x="884984" y="3965491"/>
                <a:ext cx="1311026" cy="1446464"/>
                <a:chOff x="1271325" y="2212194"/>
                <a:chExt cx="1599331" cy="8584720"/>
              </a:xfrm>
            </p:grpSpPr>
            <p:sp>
              <p:nvSpPr>
                <p:cNvPr id="85" name="椭圆 2">
                  <a:extLst>
                    <a:ext uri="{FF2B5EF4-FFF2-40B4-BE49-F238E27FC236}">
                      <a16:creationId xmlns:a16="http://schemas.microsoft.com/office/drawing/2014/main" xmlns="" id="{0D23403B-D529-4062-B57D-6FA7E1C05010}"/>
                    </a:ext>
                  </a:extLst>
                </p:cNvPr>
                <p:cNvSpPr/>
                <p:nvPr/>
              </p:nvSpPr>
              <p:spPr>
                <a:xfrm>
                  <a:off x="1271325" y="2212194"/>
                  <a:ext cx="1599331" cy="2535828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86" name="椭圆 3">
                  <a:extLst>
                    <a:ext uri="{FF2B5EF4-FFF2-40B4-BE49-F238E27FC236}">
                      <a16:creationId xmlns:a16="http://schemas.microsoft.com/office/drawing/2014/main" xmlns="" id="{F8713969-2FF4-46AF-83E1-4A4E497A9197}"/>
                    </a:ext>
                  </a:extLst>
                </p:cNvPr>
                <p:cNvSpPr/>
                <p:nvPr/>
              </p:nvSpPr>
              <p:spPr>
                <a:xfrm>
                  <a:off x="1310256" y="2380415"/>
                  <a:ext cx="1521469" cy="2199387"/>
                </a:xfrm>
                <a:prstGeom prst="roundRect">
                  <a:avLst/>
                </a:prstGeom>
                <a:solidFill>
                  <a:srgbClr val="E6705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87" name="椭圆 3">
                  <a:extLst>
                    <a:ext uri="{FF2B5EF4-FFF2-40B4-BE49-F238E27FC236}">
                      <a16:creationId xmlns:a16="http://schemas.microsoft.com/office/drawing/2014/main" xmlns="" id="{3433FBC5-03E3-4BBA-ACBF-0B62A7544D86}"/>
                    </a:ext>
                  </a:extLst>
                </p:cNvPr>
                <p:cNvSpPr/>
                <p:nvPr/>
              </p:nvSpPr>
              <p:spPr>
                <a:xfrm>
                  <a:off x="1310256" y="4579802"/>
                  <a:ext cx="1521469" cy="6217112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</p:grpSp>
          <p:sp>
            <p:nvSpPr>
              <p:cNvPr id="81" name="文本框 80">
                <a:extLst>
                  <a:ext uri="{FF2B5EF4-FFF2-40B4-BE49-F238E27FC236}">
                    <a16:creationId xmlns:a16="http://schemas.microsoft.com/office/drawing/2014/main" xmlns="" id="{C635ACFD-103D-4058-B8D2-19139BFC771C}"/>
                  </a:ext>
                </a:extLst>
              </p:cNvPr>
              <p:cNvSpPr txBox="1"/>
              <p:nvPr/>
            </p:nvSpPr>
            <p:spPr>
              <a:xfrm>
                <a:off x="1089092" y="4025237"/>
                <a:ext cx="90281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82" name="文本框 81">
                <a:extLst>
                  <a:ext uri="{FF2B5EF4-FFF2-40B4-BE49-F238E27FC236}">
                    <a16:creationId xmlns:a16="http://schemas.microsoft.com/office/drawing/2014/main" xmlns="" id="{780132B4-8340-44AD-8C39-9EE15B10822A}"/>
                  </a:ext>
                </a:extLst>
              </p:cNvPr>
              <p:cNvSpPr txBox="1"/>
              <p:nvPr/>
            </p:nvSpPr>
            <p:spPr>
              <a:xfrm>
                <a:off x="1166036" y="4455797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83" name="文本框 82">
                <a:extLst>
                  <a:ext uri="{FF2B5EF4-FFF2-40B4-BE49-F238E27FC236}">
                    <a16:creationId xmlns:a16="http://schemas.microsoft.com/office/drawing/2014/main" xmlns="" id="{E14637BB-AE59-4086-A47A-FB818AB36336}"/>
                  </a:ext>
                </a:extLst>
              </p:cNvPr>
              <p:cNvSpPr txBox="1"/>
              <p:nvPr/>
            </p:nvSpPr>
            <p:spPr>
              <a:xfrm>
                <a:off x="1166036" y="4752850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84" name="文本框 83">
                <a:extLst>
                  <a:ext uri="{FF2B5EF4-FFF2-40B4-BE49-F238E27FC236}">
                    <a16:creationId xmlns:a16="http://schemas.microsoft.com/office/drawing/2014/main" xmlns="" id="{E4E83BBF-549E-474B-B72F-3B03A81909EB}"/>
                  </a:ext>
                </a:extLst>
              </p:cNvPr>
              <p:cNvSpPr txBox="1"/>
              <p:nvPr/>
            </p:nvSpPr>
            <p:spPr>
              <a:xfrm>
                <a:off x="1166036" y="5049903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</p:grpSp>
        <p:grpSp>
          <p:nvGrpSpPr>
            <p:cNvPr id="15" name="组合 14">
              <a:extLst>
                <a:ext uri="{FF2B5EF4-FFF2-40B4-BE49-F238E27FC236}">
                  <a16:creationId xmlns:a16="http://schemas.microsoft.com/office/drawing/2014/main" xmlns="" id="{B82352C2-1430-4933-8A26-F07538F61B7C}"/>
                </a:ext>
              </a:extLst>
            </p:cNvPr>
            <p:cNvGrpSpPr/>
            <p:nvPr/>
          </p:nvGrpSpPr>
          <p:grpSpPr>
            <a:xfrm>
              <a:off x="2403080" y="4343352"/>
              <a:ext cx="1311026" cy="1446464"/>
              <a:chOff x="884984" y="3965491"/>
              <a:chExt cx="1311026" cy="1446464"/>
            </a:xfrm>
          </p:grpSpPr>
          <p:grpSp>
            <p:nvGrpSpPr>
              <p:cNvPr id="72" name="组合 71">
                <a:extLst>
                  <a:ext uri="{FF2B5EF4-FFF2-40B4-BE49-F238E27FC236}">
                    <a16:creationId xmlns:a16="http://schemas.microsoft.com/office/drawing/2014/main" xmlns="" id="{6F2B0EB2-2574-4B49-AD14-C6E5FCFF70EC}"/>
                  </a:ext>
                </a:extLst>
              </p:cNvPr>
              <p:cNvGrpSpPr/>
              <p:nvPr/>
            </p:nvGrpSpPr>
            <p:grpSpPr>
              <a:xfrm>
                <a:off x="884984" y="3965491"/>
                <a:ext cx="1311026" cy="1446464"/>
                <a:chOff x="1271325" y="2212194"/>
                <a:chExt cx="1599331" cy="8584720"/>
              </a:xfrm>
            </p:grpSpPr>
            <p:sp>
              <p:nvSpPr>
                <p:cNvPr id="77" name="椭圆 2">
                  <a:extLst>
                    <a:ext uri="{FF2B5EF4-FFF2-40B4-BE49-F238E27FC236}">
                      <a16:creationId xmlns:a16="http://schemas.microsoft.com/office/drawing/2014/main" xmlns="" id="{9BD1CDC0-959E-455F-897B-F912DC074A6D}"/>
                    </a:ext>
                  </a:extLst>
                </p:cNvPr>
                <p:cNvSpPr/>
                <p:nvPr/>
              </p:nvSpPr>
              <p:spPr>
                <a:xfrm>
                  <a:off x="1271325" y="2212194"/>
                  <a:ext cx="1599331" cy="2535828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78" name="椭圆 3">
                  <a:extLst>
                    <a:ext uri="{FF2B5EF4-FFF2-40B4-BE49-F238E27FC236}">
                      <a16:creationId xmlns:a16="http://schemas.microsoft.com/office/drawing/2014/main" xmlns="" id="{6223FB4A-C2A7-414B-A07F-DE4AAD63B5EB}"/>
                    </a:ext>
                  </a:extLst>
                </p:cNvPr>
                <p:cNvSpPr/>
                <p:nvPr/>
              </p:nvSpPr>
              <p:spPr>
                <a:xfrm>
                  <a:off x="1310256" y="2380415"/>
                  <a:ext cx="1521469" cy="2199387"/>
                </a:xfrm>
                <a:prstGeom prst="roundRect">
                  <a:avLst/>
                </a:prstGeom>
                <a:solidFill>
                  <a:srgbClr val="E6705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79" name="椭圆 3">
                  <a:extLst>
                    <a:ext uri="{FF2B5EF4-FFF2-40B4-BE49-F238E27FC236}">
                      <a16:creationId xmlns:a16="http://schemas.microsoft.com/office/drawing/2014/main" xmlns="" id="{29D903C2-15E2-4322-BDF4-47B169C95B61}"/>
                    </a:ext>
                  </a:extLst>
                </p:cNvPr>
                <p:cNvSpPr/>
                <p:nvPr/>
              </p:nvSpPr>
              <p:spPr>
                <a:xfrm>
                  <a:off x="1310256" y="4579802"/>
                  <a:ext cx="1521469" cy="6217112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</p:grpSp>
          <p:sp>
            <p:nvSpPr>
              <p:cNvPr id="73" name="文本框 72">
                <a:extLst>
                  <a:ext uri="{FF2B5EF4-FFF2-40B4-BE49-F238E27FC236}">
                    <a16:creationId xmlns:a16="http://schemas.microsoft.com/office/drawing/2014/main" xmlns="" id="{F20E187C-17A6-41E6-A36F-51C91C8522E4}"/>
                  </a:ext>
                </a:extLst>
              </p:cNvPr>
              <p:cNvSpPr txBox="1"/>
              <p:nvPr/>
            </p:nvSpPr>
            <p:spPr>
              <a:xfrm>
                <a:off x="1089092" y="4025237"/>
                <a:ext cx="90281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74" name="文本框 73">
                <a:extLst>
                  <a:ext uri="{FF2B5EF4-FFF2-40B4-BE49-F238E27FC236}">
                    <a16:creationId xmlns:a16="http://schemas.microsoft.com/office/drawing/2014/main" xmlns="" id="{79ED1D25-A08B-4BFD-9DA0-751F38F3C61E}"/>
                  </a:ext>
                </a:extLst>
              </p:cNvPr>
              <p:cNvSpPr txBox="1"/>
              <p:nvPr/>
            </p:nvSpPr>
            <p:spPr>
              <a:xfrm>
                <a:off x="1166036" y="4455797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75" name="文本框 74">
                <a:extLst>
                  <a:ext uri="{FF2B5EF4-FFF2-40B4-BE49-F238E27FC236}">
                    <a16:creationId xmlns:a16="http://schemas.microsoft.com/office/drawing/2014/main" xmlns="" id="{063922D0-4E1A-4064-A152-82C44457FCBA}"/>
                  </a:ext>
                </a:extLst>
              </p:cNvPr>
              <p:cNvSpPr txBox="1"/>
              <p:nvPr/>
            </p:nvSpPr>
            <p:spPr>
              <a:xfrm>
                <a:off x="1166036" y="4752850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76" name="文本框 75">
                <a:extLst>
                  <a:ext uri="{FF2B5EF4-FFF2-40B4-BE49-F238E27FC236}">
                    <a16:creationId xmlns:a16="http://schemas.microsoft.com/office/drawing/2014/main" xmlns="" id="{48FE4BA7-DC2E-45E3-8CA2-3C5D4B6D148C}"/>
                  </a:ext>
                </a:extLst>
              </p:cNvPr>
              <p:cNvSpPr txBox="1"/>
              <p:nvPr/>
            </p:nvSpPr>
            <p:spPr>
              <a:xfrm>
                <a:off x="1166036" y="5049903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</p:grpSp>
        <p:grpSp>
          <p:nvGrpSpPr>
            <p:cNvPr id="16" name="组合 15">
              <a:extLst>
                <a:ext uri="{FF2B5EF4-FFF2-40B4-BE49-F238E27FC236}">
                  <a16:creationId xmlns:a16="http://schemas.microsoft.com/office/drawing/2014/main" xmlns="" id="{4111AE28-D4A1-4C4D-A002-932BC080E5EA}"/>
                </a:ext>
              </a:extLst>
            </p:cNvPr>
            <p:cNvGrpSpPr/>
            <p:nvPr/>
          </p:nvGrpSpPr>
          <p:grpSpPr>
            <a:xfrm>
              <a:off x="6957368" y="4343352"/>
              <a:ext cx="1311026" cy="1446464"/>
              <a:chOff x="884984" y="3965491"/>
              <a:chExt cx="1311026" cy="1446464"/>
            </a:xfrm>
          </p:grpSpPr>
          <p:grpSp>
            <p:nvGrpSpPr>
              <p:cNvPr id="64" name="组合 63">
                <a:extLst>
                  <a:ext uri="{FF2B5EF4-FFF2-40B4-BE49-F238E27FC236}">
                    <a16:creationId xmlns:a16="http://schemas.microsoft.com/office/drawing/2014/main" xmlns="" id="{518B4E9C-4504-4380-B7D8-BFD42AF925BE}"/>
                  </a:ext>
                </a:extLst>
              </p:cNvPr>
              <p:cNvGrpSpPr/>
              <p:nvPr/>
            </p:nvGrpSpPr>
            <p:grpSpPr>
              <a:xfrm>
                <a:off x="884984" y="3965491"/>
                <a:ext cx="1311026" cy="1446464"/>
                <a:chOff x="1271325" y="2212194"/>
                <a:chExt cx="1599331" cy="8584720"/>
              </a:xfrm>
            </p:grpSpPr>
            <p:sp>
              <p:nvSpPr>
                <p:cNvPr id="69" name="椭圆 2">
                  <a:extLst>
                    <a:ext uri="{FF2B5EF4-FFF2-40B4-BE49-F238E27FC236}">
                      <a16:creationId xmlns:a16="http://schemas.microsoft.com/office/drawing/2014/main" xmlns="" id="{0746B177-3AEB-4A77-A95E-1E68987B48C3}"/>
                    </a:ext>
                  </a:extLst>
                </p:cNvPr>
                <p:cNvSpPr/>
                <p:nvPr/>
              </p:nvSpPr>
              <p:spPr>
                <a:xfrm>
                  <a:off x="1271325" y="2212194"/>
                  <a:ext cx="1599331" cy="2535828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70" name="椭圆 3">
                  <a:extLst>
                    <a:ext uri="{FF2B5EF4-FFF2-40B4-BE49-F238E27FC236}">
                      <a16:creationId xmlns:a16="http://schemas.microsoft.com/office/drawing/2014/main" xmlns="" id="{59BCA530-482F-4A4C-BF36-CD9A527E8093}"/>
                    </a:ext>
                  </a:extLst>
                </p:cNvPr>
                <p:cNvSpPr/>
                <p:nvPr/>
              </p:nvSpPr>
              <p:spPr>
                <a:xfrm>
                  <a:off x="1310256" y="2380415"/>
                  <a:ext cx="1521469" cy="2199387"/>
                </a:xfrm>
                <a:prstGeom prst="roundRect">
                  <a:avLst/>
                </a:prstGeom>
                <a:solidFill>
                  <a:srgbClr val="E6705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71" name="椭圆 3">
                  <a:extLst>
                    <a:ext uri="{FF2B5EF4-FFF2-40B4-BE49-F238E27FC236}">
                      <a16:creationId xmlns:a16="http://schemas.microsoft.com/office/drawing/2014/main" xmlns="" id="{3FAACDC5-A4A5-4D33-A3F8-0D6D18D06613}"/>
                    </a:ext>
                  </a:extLst>
                </p:cNvPr>
                <p:cNvSpPr/>
                <p:nvPr/>
              </p:nvSpPr>
              <p:spPr>
                <a:xfrm>
                  <a:off x="1310256" y="4579802"/>
                  <a:ext cx="1521469" cy="6217112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</p:grpSp>
          <p:sp>
            <p:nvSpPr>
              <p:cNvPr id="65" name="文本框 64">
                <a:extLst>
                  <a:ext uri="{FF2B5EF4-FFF2-40B4-BE49-F238E27FC236}">
                    <a16:creationId xmlns:a16="http://schemas.microsoft.com/office/drawing/2014/main" xmlns="" id="{CB5DB607-0183-45C3-8D14-21DC616C3EDD}"/>
                  </a:ext>
                </a:extLst>
              </p:cNvPr>
              <p:cNvSpPr txBox="1"/>
              <p:nvPr/>
            </p:nvSpPr>
            <p:spPr>
              <a:xfrm>
                <a:off x="1089092" y="4025237"/>
                <a:ext cx="90281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66" name="文本框 65">
                <a:extLst>
                  <a:ext uri="{FF2B5EF4-FFF2-40B4-BE49-F238E27FC236}">
                    <a16:creationId xmlns:a16="http://schemas.microsoft.com/office/drawing/2014/main" xmlns="" id="{128FD678-C4F1-49F7-9BEF-28B5F660076D}"/>
                  </a:ext>
                </a:extLst>
              </p:cNvPr>
              <p:cNvSpPr txBox="1"/>
              <p:nvPr/>
            </p:nvSpPr>
            <p:spPr>
              <a:xfrm>
                <a:off x="1166036" y="4455797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67" name="文本框 66">
                <a:extLst>
                  <a:ext uri="{FF2B5EF4-FFF2-40B4-BE49-F238E27FC236}">
                    <a16:creationId xmlns:a16="http://schemas.microsoft.com/office/drawing/2014/main" xmlns="" id="{B4E000D5-0D9C-47F3-8067-ACE294CDBF91}"/>
                  </a:ext>
                </a:extLst>
              </p:cNvPr>
              <p:cNvSpPr txBox="1"/>
              <p:nvPr/>
            </p:nvSpPr>
            <p:spPr>
              <a:xfrm>
                <a:off x="1166036" y="4752850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68" name="文本框 67">
                <a:extLst>
                  <a:ext uri="{FF2B5EF4-FFF2-40B4-BE49-F238E27FC236}">
                    <a16:creationId xmlns:a16="http://schemas.microsoft.com/office/drawing/2014/main" xmlns="" id="{F3F128B7-A0D5-4638-987D-E793FFF80E75}"/>
                  </a:ext>
                </a:extLst>
              </p:cNvPr>
              <p:cNvSpPr txBox="1"/>
              <p:nvPr/>
            </p:nvSpPr>
            <p:spPr>
              <a:xfrm>
                <a:off x="1166036" y="5049903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</p:grpSp>
        <p:grpSp>
          <p:nvGrpSpPr>
            <p:cNvPr id="17" name="组合 16">
              <a:extLst>
                <a:ext uri="{FF2B5EF4-FFF2-40B4-BE49-F238E27FC236}">
                  <a16:creationId xmlns:a16="http://schemas.microsoft.com/office/drawing/2014/main" xmlns="" id="{F6C56B49-9BB4-41F1-B62F-0A075C116619}"/>
                </a:ext>
              </a:extLst>
            </p:cNvPr>
            <p:cNvGrpSpPr/>
            <p:nvPr/>
          </p:nvGrpSpPr>
          <p:grpSpPr>
            <a:xfrm>
              <a:off x="3921176" y="4343352"/>
              <a:ext cx="1311026" cy="1446464"/>
              <a:chOff x="884984" y="3965491"/>
              <a:chExt cx="1311026" cy="1446464"/>
            </a:xfrm>
          </p:grpSpPr>
          <p:grpSp>
            <p:nvGrpSpPr>
              <p:cNvPr id="56" name="组合 55">
                <a:extLst>
                  <a:ext uri="{FF2B5EF4-FFF2-40B4-BE49-F238E27FC236}">
                    <a16:creationId xmlns:a16="http://schemas.microsoft.com/office/drawing/2014/main" xmlns="" id="{B09835B1-73E7-462E-8F1F-9A26578A3823}"/>
                  </a:ext>
                </a:extLst>
              </p:cNvPr>
              <p:cNvGrpSpPr/>
              <p:nvPr/>
            </p:nvGrpSpPr>
            <p:grpSpPr>
              <a:xfrm>
                <a:off x="884984" y="3965491"/>
                <a:ext cx="1311026" cy="1446464"/>
                <a:chOff x="1271325" y="2212194"/>
                <a:chExt cx="1599331" cy="8584720"/>
              </a:xfrm>
            </p:grpSpPr>
            <p:sp>
              <p:nvSpPr>
                <p:cNvPr id="61" name="椭圆 2">
                  <a:extLst>
                    <a:ext uri="{FF2B5EF4-FFF2-40B4-BE49-F238E27FC236}">
                      <a16:creationId xmlns:a16="http://schemas.microsoft.com/office/drawing/2014/main" xmlns="" id="{E9DC367B-532E-4360-9AA9-E0F251616002}"/>
                    </a:ext>
                  </a:extLst>
                </p:cNvPr>
                <p:cNvSpPr/>
                <p:nvPr/>
              </p:nvSpPr>
              <p:spPr>
                <a:xfrm>
                  <a:off x="1271325" y="2212194"/>
                  <a:ext cx="1599331" cy="2535828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62" name="椭圆 3">
                  <a:extLst>
                    <a:ext uri="{FF2B5EF4-FFF2-40B4-BE49-F238E27FC236}">
                      <a16:creationId xmlns:a16="http://schemas.microsoft.com/office/drawing/2014/main" xmlns="" id="{F1121B6A-6CC6-4699-87F1-62AA97942C75}"/>
                    </a:ext>
                  </a:extLst>
                </p:cNvPr>
                <p:cNvSpPr/>
                <p:nvPr/>
              </p:nvSpPr>
              <p:spPr>
                <a:xfrm>
                  <a:off x="1310256" y="2380415"/>
                  <a:ext cx="1521469" cy="2199387"/>
                </a:xfrm>
                <a:prstGeom prst="roundRect">
                  <a:avLst/>
                </a:prstGeom>
                <a:solidFill>
                  <a:srgbClr val="E6705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63" name="椭圆 3">
                  <a:extLst>
                    <a:ext uri="{FF2B5EF4-FFF2-40B4-BE49-F238E27FC236}">
                      <a16:creationId xmlns:a16="http://schemas.microsoft.com/office/drawing/2014/main" xmlns="" id="{8609D95E-A463-4864-BA07-2A98E8AB27B8}"/>
                    </a:ext>
                  </a:extLst>
                </p:cNvPr>
                <p:cNvSpPr/>
                <p:nvPr/>
              </p:nvSpPr>
              <p:spPr>
                <a:xfrm>
                  <a:off x="1310256" y="4579802"/>
                  <a:ext cx="1521469" cy="6217112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</p:grpSp>
          <p:sp>
            <p:nvSpPr>
              <p:cNvPr id="57" name="文本框 56">
                <a:extLst>
                  <a:ext uri="{FF2B5EF4-FFF2-40B4-BE49-F238E27FC236}">
                    <a16:creationId xmlns:a16="http://schemas.microsoft.com/office/drawing/2014/main" xmlns="" id="{910696DB-9C24-497A-91E6-6CAF4207B808}"/>
                  </a:ext>
                </a:extLst>
              </p:cNvPr>
              <p:cNvSpPr txBox="1"/>
              <p:nvPr/>
            </p:nvSpPr>
            <p:spPr>
              <a:xfrm>
                <a:off x="1089092" y="4025237"/>
                <a:ext cx="902811" cy="307777"/>
              </a:xfrm>
              <a:prstGeom prst="rect">
                <a:avLst/>
              </a:prstGeom>
              <a:solidFill>
                <a:srgbClr val="E67054"/>
              </a:solidFill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58" name="文本框 57">
                <a:extLst>
                  <a:ext uri="{FF2B5EF4-FFF2-40B4-BE49-F238E27FC236}">
                    <a16:creationId xmlns:a16="http://schemas.microsoft.com/office/drawing/2014/main" xmlns="" id="{B133EA6D-D347-414F-9E76-8B5484AC02F1}"/>
                  </a:ext>
                </a:extLst>
              </p:cNvPr>
              <p:cNvSpPr txBox="1"/>
              <p:nvPr/>
            </p:nvSpPr>
            <p:spPr>
              <a:xfrm>
                <a:off x="1166036" y="4455797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59" name="文本框 58">
                <a:extLst>
                  <a:ext uri="{FF2B5EF4-FFF2-40B4-BE49-F238E27FC236}">
                    <a16:creationId xmlns:a16="http://schemas.microsoft.com/office/drawing/2014/main" xmlns="" id="{71D318F6-A06A-4B42-B41F-C38B529972DE}"/>
                  </a:ext>
                </a:extLst>
              </p:cNvPr>
              <p:cNvSpPr txBox="1"/>
              <p:nvPr/>
            </p:nvSpPr>
            <p:spPr>
              <a:xfrm>
                <a:off x="1166036" y="4752850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60" name="文本框 59">
                <a:extLst>
                  <a:ext uri="{FF2B5EF4-FFF2-40B4-BE49-F238E27FC236}">
                    <a16:creationId xmlns:a16="http://schemas.microsoft.com/office/drawing/2014/main" xmlns="" id="{A58B69D2-54F2-4D79-8157-4F71B663786E}"/>
                  </a:ext>
                </a:extLst>
              </p:cNvPr>
              <p:cNvSpPr txBox="1"/>
              <p:nvPr/>
            </p:nvSpPr>
            <p:spPr>
              <a:xfrm>
                <a:off x="1166036" y="5049903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</p:grpSp>
        <p:grpSp>
          <p:nvGrpSpPr>
            <p:cNvPr id="18" name="组合 17">
              <a:extLst>
                <a:ext uri="{FF2B5EF4-FFF2-40B4-BE49-F238E27FC236}">
                  <a16:creationId xmlns:a16="http://schemas.microsoft.com/office/drawing/2014/main" xmlns="" id="{D197CE8F-6140-4155-A4A0-EAF35CDE1E15}"/>
                </a:ext>
              </a:extLst>
            </p:cNvPr>
            <p:cNvGrpSpPr/>
            <p:nvPr/>
          </p:nvGrpSpPr>
          <p:grpSpPr>
            <a:xfrm>
              <a:off x="5439272" y="4343352"/>
              <a:ext cx="1311026" cy="1446464"/>
              <a:chOff x="884984" y="3965491"/>
              <a:chExt cx="1311026" cy="1446464"/>
            </a:xfrm>
          </p:grpSpPr>
          <p:grpSp>
            <p:nvGrpSpPr>
              <p:cNvPr id="48" name="组合 47">
                <a:extLst>
                  <a:ext uri="{FF2B5EF4-FFF2-40B4-BE49-F238E27FC236}">
                    <a16:creationId xmlns:a16="http://schemas.microsoft.com/office/drawing/2014/main" xmlns="" id="{D0E5AE19-34C7-4E40-826E-146CAFC5277C}"/>
                  </a:ext>
                </a:extLst>
              </p:cNvPr>
              <p:cNvGrpSpPr/>
              <p:nvPr/>
            </p:nvGrpSpPr>
            <p:grpSpPr>
              <a:xfrm>
                <a:off x="884984" y="3965491"/>
                <a:ext cx="1311026" cy="1446464"/>
                <a:chOff x="1271325" y="2212194"/>
                <a:chExt cx="1599331" cy="8584720"/>
              </a:xfrm>
            </p:grpSpPr>
            <p:sp>
              <p:nvSpPr>
                <p:cNvPr id="53" name="椭圆 2">
                  <a:extLst>
                    <a:ext uri="{FF2B5EF4-FFF2-40B4-BE49-F238E27FC236}">
                      <a16:creationId xmlns:a16="http://schemas.microsoft.com/office/drawing/2014/main" xmlns="" id="{F1B2E165-C477-45EC-8FB8-D122D2BF5A91}"/>
                    </a:ext>
                  </a:extLst>
                </p:cNvPr>
                <p:cNvSpPr/>
                <p:nvPr/>
              </p:nvSpPr>
              <p:spPr>
                <a:xfrm>
                  <a:off x="1271325" y="2212194"/>
                  <a:ext cx="1599331" cy="2535828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54" name="椭圆 3">
                  <a:extLst>
                    <a:ext uri="{FF2B5EF4-FFF2-40B4-BE49-F238E27FC236}">
                      <a16:creationId xmlns:a16="http://schemas.microsoft.com/office/drawing/2014/main" xmlns="" id="{75C4478E-7E2E-4A61-A5A1-B4743FD7175B}"/>
                    </a:ext>
                  </a:extLst>
                </p:cNvPr>
                <p:cNvSpPr/>
                <p:nvPr/>
              </p:nvSpPr>
              <p:spPr>
                <a:xfrm>
                  <a:off x="1310256" y="2380415"/>
                  <a:ext cx="1521469" cy="2199387"/>
                </a:xfrm>
                <a:prstGeom prst="roundRect">
                  <a:avLst/>
                </a:prstGeom>
                <a:solidFill>
                  <a:srgbClr val="E6705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55" name="椭圆 3">
                  <a:extLst>
                    <a:ext uri="{FF2B5EF4-FFF2-40B4-BE49-F238E27FC236}">
                      <a16:creationId xmlns:a16="http://schemas.microsoft.com/office/drawing/2014/main" xmlns="" id="{D116ED06-4584-4CF9-BC95-AAC1B69D0E1F}"/>
                    </a:ext>
                  </a:extLst>
                </p:cNvPr>
                <p:cNvSpPr/>
                <p:nvPr/>
              </p:nvSpPr>
              <p:spPr>
                <a:xfrm>
                  <a:off x="1310256" y="4579802"/>
                  <a:ext cx="1521469" cy="6217112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</p:grpSp>
          <p:sp>
            <p:nvSpPr>
              <p:cNvPr id="49" name="文本框 48">
                <a:extLst>
                  <a:ext uri="{FF2B5EF4-FFF2-40B4-BE49-F238E27FC236}">
                    <a16:creationId xmlns:a16="http://schemas.microsoft.com/office/drawing/2014/main" xmlns="" id="{9D7F45FB-19E0-4B80-85E6-AA759C0D0E7E}"/>
                  </a:ext>
                </a:extLst>
              </p:cNvPr>
              <p:cNvSpPr txBox="1"/>
              <p:nvPr/>
            </p:nvSpPr>
            <p:spPr>
              <a:xfrm>
                <a:off x="1089092" y="4025237"/>
                <a:ext cx="90281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50" name="文本框 49">
                <a:extLst>
                  <a:ext uri="{FF2B5EF4-FFF2-40B4-BE49-F238E27FC236}">
                    <a16:creationId xmlns:a16="http://schemas.microsoft.com/office/drawing/2014/main" xmlns="" id="{1F2042F0-2208-440F-A06C-09147F6283B2}"/>
                  </a:ext>
                </a:extLst>
              </p:cNvPr>
              <p:cNvSpPr txBox="1"/>
              <p:nvPr/>
            </p:nvSpPr>
            <p:spPr>
              <a:xfrm>
                <a:off x="1166036" y="4455797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51" name="文本框 50">
                <a:extLst>
                  <a:ext uri="{FF2B5EF4-FFF2-40B4-BE49-F238E27FC236}">
                    <a16:creationId xmlns:a16="http://schemas.microsoft.com/office/drawing/2014/main" xmlns="" id="{E0AEF3F2-E3CC-4F37-B132-8D893CD4BA6B}"/>
                  </a:ext>
                </a:extLst>
              </p:cNvPr>
              <p:cNvSpPr txBox="1"/>
              <p:nvPr/>
            </p:nvSpPr>
            <p:spPr>
              <a:xfrm>
                <a:off x="1166036" y="4752850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52" name="文本框 51">
                <a:extLst>
                  <a:ext uri="{FF2B5EF4-FFF2-40B4-BE49-F238E27FC236}">
                    <a16:creationId xmlns:a16="http://schemas.microsoft.com/office/drawing/2014/main" xmlns="" id="{CE5812AB-8856-4FA6-92DD-6969C9B1DF53}"/>
                  </a:ext>
                </a:extLst>
              </p:cNvPr>
              <p:cNvSpPr txBox="1"/>
              <p:nvPr/>
            </p:nvSpPr>
            <p:spPr>
              <a:xfrm>
                <a:off x="1166036" y="5049903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</p:grpSp>
        <p:grpSp>
          <p:nvGrpSpPr>
            <p:cNvPr id="19" name="组合 18">
              <a:extLst>
                <a:ext uri="{FF2B5EF4-FFF2-40B4-BE49-F238E27FC236}">
                  <a16:creationId xmlns:a16="http://schemas.microsoft.com/office/drawing/2014/main" xmlns="" id="{453EC449-A5E3-4674-B408-68C34FC939B6}"/>
                </a:ext>
              </a:extLst>
            </p:cNvPr>
            <p:cNvGrpSpPr/>
            <p:nvPr/>
          </p:nvGrpSpPr>
          <p:grpSpPr>
            <a:xfrm>
              <a:off x="8475464" y="4343352"/>
              <a:ext cx="1311026" cy="1446464"/>
              <a:chOff x="884984" y="3965491"/>
              <a:chExt cx="1311026" cy="1446464"/>
            </a:xfrm>
          </p:grpSpPr>
          <p:grpSp>
            <p:nvGrpSpPr>
              <p:cNvPr id="40" name="组合 39">
                <a:extLst>
                  <a:ext uri="{FF2B5EF4-FFF2-40B4-BE49-F238E27FC236}">
                    <a16:creationId xmlns:a16="http://schemas.microsoft.com/office/drawing/2014/main" xmlns="" id="{D9DF79C9-60F3-4EDC-8135-3BF557B4AC3B}"/>
                  </a:ext>
                </a:extLst>
              </p:cNvPr>
              <p:cNvGrpSpPr/>
              <p:nvPr/>
            </p:nvGrpSpPr>
            <p:grpSpPr>
              <a:xfrm>
                <a:off x="884984" y="3965491"/>
                <a:ext cx="1311026" cy="1446464"/>
                <a:chOff x="1271325" y="2212194"/>
                <a:chExt cx="1599331" cy="8584720"/>
              </a:xfrm>
            </p:grpSpPr>
            <p:sp>
              <p:nvSpPr>
                <p:cNvPr id="45" name="椭圆 2">
                  <a:extLst>
                    <a:ext uri="{FF2B5EF4-FFF2-40B4-BE49-F238E27FC236}">
                      <a16:creationId xmlns:a16="http://schemas.microsoft.com/office/drawing/2014/main" xmlns="" id="{C828D322-F4D1-4371-B2F2-0511BE1CAE33}"/>
                    </a:ext>
                  </a:extLst>
                </p:cNvPr>
                <p:cNvSpPr/>
                <p:nvPr/>
              </p:nvSpPr>
              <p:spPr>
                <a:xfrm>
                  <a:off x="1271325" y="2212194"/>
                  <a:ext cx="1599331" cy="2535828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46" name="椭圆 3">
                  <a:extLst>
                    <a:ext uri="{FF2B5EF4-FFF2-40B4-BE49-F238E27FC236}">
                      <a16:creationId xmlns:a16="http://schemas.microsoft.com/office/drawing/2014/main" xmlns="" id="{0A065E63-3CDA-43EE-B457-162751F00BB4}"/>
                    </a:ext>
                  </a:extLst>
                </p:cNvPr>
                <p:cNvSpPr/>
                <p:nvPr/>
              </p:nvSpPr>
              <p:spPr>
                <a:xfrm>
                  <a:off x="1310256" y="2380415"/>
                  <a:ext cx="1521469" cy="2199387"/>
                </a:xfrm>
                <a:prstGeom prst="roundRect">
                  <a:avLst/>
                </a:prstGeom>
                <a:solidFill>
                  <a:srgbClr val="E6705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47" name="椭圆 3">
                  <a:extLst>
                    <a:ext uri="{FF2B5EF4-FFF2-40B4-BE49-F238E27FC236}">
                      <a16:creationId xmlns:a16="http://schemas.microsoft.com/office/drawing/2014/main" xmlns="" id="{5E0ED3CD-763B-49C1-BC4D-D0F9290C8273}"/>
                    </a:ext>
                  </a:extLst>
                </p:cNvPr>
                <p:cNvSpPr/>
                <p:nvPr/>
              </p:nvSpPr>
              <p:spPr>
                <a:xfrm>
                  <a:off x="1310256" y="4579802"/>
                  <a:ext cx="1521469" cy="6217112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</p:grpSp>
          <p:sp>
            <p:nvSpPr>
              <p:cNvPr id="41" name="文本框 40">
                <a:extLst>
                  <a:ext uri="{FF2B5EF4-FFF2-40B4-BE49-F238E27FC236}">
                    <a16:creationId xmlns:a16="http://schemas.microsoft.com/office/drawing/2014/main" xmlns="" id="{EC4287E4-3964-45E2-A453-EEF20CA2875D}"/>
                  </a:ext>
                </a:extLst>
              </p:cNvPr>
              <p:cNvSpPr txBox="1"/>
              <p:nvPr/>
            </p:nvSpPr>
            <p:spPr>
              <a:xfrm>
                <a:off x="1089092" y="4025237"/>
                <a:ext cx="90281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42" name="文本框 41">
                <a:extLst>
                  <a:ext uri="{FF2B5EF4-FFF2-40B4-BE49-F238E27FC236}">
                    <a16:creationId xmlns:a16="http://schemas.microsoft.com/office/drawing/2014/main" xmlns="" id="{A851DBF3-66B1-45D6-8CE3-972E4C572F5A}"/>
                  </a:ext>
                </a:extLst>
              </p:cNvPr>
              <p:cNvSpPr txBox="1"/>
              <p:nvPr/>
            </p:nvSpPr>
            <p:spPr>
              <a:xfrm>
                <a:off x="1166036" y="4455797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43" name="文本框 42">
                <a:extLst>
                  <a:ext uri="{FF2B5EF4-FFF2-40B4-BE49-F238E27FC236}">
                    <a16:creationId xmlns:a16="http://schemas.microsoft.com/office/drawing/2014/main" xmlns="" id="{A4EBFC22-CD82-4D54-BB85-661A3774B85D}"/>
                  </a:ext>
                </a:extLst>
              </p:cNvPr>
              <p:cNvSpPr txBox="1"/>
              <p:nvPr/>
            </p:nvSpPr>
            <p:spPr>
              <a:xfrm>
                <a:off x="1166036" y="4752850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44" name="文本框 43">
                <a:extLst>
                  <a:ext uri="{FF2B5EF4-FFF2-40B4-BE49-F238E27FC236}">
                    <a16:creationId xmlns:a16="http://schemas.microsoft.com/office/drawing/2014/main" xmlns="" id="{CCF752CA-EC16-4C77-92B5-EC06F3FBB179}"/>
                  </a:ext>
                </a:extLst>
              </p:cNvPr>
              <p:cNvSpPr txBox="1"/>
              <p:nvPr/>
            </p:nvSpPr>
            <p:spPr>
              <a:xfrm>
                <a:off x="1166036" y="5049903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</p:grpSp>
        <p:grpSp>
          <p:nvGrpSpPr>
            <p:cNvPr id="20" name="组合 19">
              <a:extLst>
                <a:ext uri="{FF2B5EF4-FFF2-40B4-BE49-F238E27FC236}">
                  <a16:creationId xmlns:a16="http://schemas.microsoft.com/office/drawing/2014/main" xmlns="" id="{0F8A61DA-F9A8-4463-B147-88CED3E70C26}"/>
                </a:ext>
              </a:extLst>
            </p:cNvPr>
            <p:cNvGrpSpPr/>
            <p:nvPr/>
          </p:nvGrpSpPr>
          <p:grpSpPr>
            <a:xfrm>
              <a:off x="9993562" y="4343352"/>
              <a:ext cx="1311026" cy="1446464"/>
              <a:chOff x="884984" y="3965491"/>
              <a:chExt cx="1311026" cy="1446464"/>
            </a:xfrm>
          </p:grpSpPr>
          <p:grpSp>
            <p:nvGrpSpPr>
              <p:cNvPr id="32" name="组合 31">
                <a:extLst>
                  <a:ext uri="{FF2B5EF4-FFF2-40B4-BE49-F238E27FC236}">
                    <a16:creationId xmlns:a16="http://schemas.microsoft.com/office/drawing/2014/main" xmlns="" id="{1BE5CA44-22B5-4095-952E-0A0DE29B864C}"/>
                  </a:ext>
                </a:extLst>
              </p:cNvPr>
              <p:cNvGrpSpPr/>
              <p:nvPr/>
            </p:nvGrpSpPr>
            <p:grpSpPr>
              <a:xfrm>
                <a:off x="884984" y="3965491"/>
                <a:ext cx="1311026" cy="1446464"/>
                <a:chOff x="1271325" y="2212194"/>
                <a:chExt cx="1599331" cy="8584720"/>
              </a:xfrm>
            </p:grpSpPr>
            <p:sp>
              <p:nvSpPr>
                <p:cNvPr id="37" name="椭圆 2">
                  <a:extLst>
                    <a:ext uri="{FF2B5EF4-FFF2-40B4-BE49-F238E27FC236}">
                      <a16:creationId xmlns:a16="http://schemas.microsoft.com/office/drawing/2014/main" xmlns="" id="{AE139EC6-D07A-4D3C-BB26-F1037225194D}"/>
                    </a:ext>
                  </a:extLst>
                </p:cNvPr>
                <p:cNvSpPr/>
                <p:nvPr/>
              </p:nvSpPr>
              <p:spPr>
                <a:xfrm>
                  <a:off x="1271325" y="2212194"/>
                  <a:ext cx="1599331" cy="2535828"/>
                </a:xfrm>
                <a:prstGeom prst="roundRect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38" name="椭圆 3">
                  <a:extLst>
                    <a:ext uri="{FF2B5EF4-FFF2-40B4-BE49-F238E27FC236}">
                      <a16:creationId xmlns:a16="http://schemas.microsoft.com/office/drawing/2014/main" xmlns="" id="{D7C007C5-5C4C-4475-A857-D5D6065F87AF}"/>
                    </a:ext>
                  </a:extLst>
                </p:cNvPr>
                <p:cNvSpPr/>
                <p:nvPr/>
              </p:nvSpPr>
              <p:spPr>
                <a:xfrm>
                  <a:off x="1310256" y="2380415"/>
                  <a:ext cx="1521469" cy="2199387"/>
                </a:xfrm>
                <a:prstGeom prst="roundRect">
                  <a:avLst/>
                </a:prstGeom>
                <a:solidFill>
                  <a:srgbClr val="E67054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  <p:sp>
              <p:nvSpPr>
                <p:cNvPr id="39" name="椭圆 3">
                  <a:extLst>
                    <a:ext uri="{FF2B5EF4-FFF2-40B4-BE49-F238E27FC236}">
                      <a16:creationId xmlns:a16="http://schemas.microsoft.com/office/drawing/2014/main" xmlns="" id="{5005CA7A-4841-4CB1-B537-4199ACFDE10E}"/>
                    </a:ext>
                  </a:extLst>
                </p:cNvPr>
                <p:cNvSpPr/>
                <p:nvPr/>
              </p:nvSpPr>
              <p:spPr>
                <a:xfrm>
                  <a:off x="1310256" y="4579802"/>
                  <a:ext cx="1521469" cy="6217112"/>
                </a:xfrm>
                <a:prstGeom prst="roundRect">
                  <a:avLst>
                    <a:gd name="adj" fmla="val 0"/>
                  </a:avLst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>
                    <a:cs typeface="+mn-ea"/>
                    <a:sym typeface="+mn-lt"/>
                  </a:endParaRPr>
                </a:p>
              </p:txBody>
            </p:sp>
          </p:grpSp>
          <p:sp>
            <p:nvSpPr>
              <p:cNvPr id="33" name="文本框 32">
                <a:extLst>
                  <a:ext uri="{FF2B5EF4-FFF2-40B4-BE49-F238E27FC236}">
                    <a16:creationId xmlns:a16="http://schemas.microsoft.com/office/drawing/2014/main" xmlns="" id="{5E1C7ADE-3F7B-4482-AAF3-4DEE68B00B66}"/>
                  </a:ext>
                </a:extLst>
              </p:cNvPr>
              <p:cNvSpPr txBox="1"/>
              <p:nvPr/>
            </p:nvSpPr>
            <p:spPr>
              <a:xfrm>
                <a:off x="1089092" y="4025237"/>
                <a:ext cx="90281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400" dirty="0">
                    <a:solidFill>
                      <a:schemeClr val="bg1"/>
                    </a:solidFill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34" name="文本框 33">
                <a:extLst>
                  <a:ext uri="{FF2B5EF4-FFF2-40B4-BE49-F238E27FC236}">
                    <a16:creationId xmlns:a16="http://schemas.microsoft.com/office/drawing/2014/main" xmlns="" id="{89C49D84-EB92-4593-B391-6AFF78270322}"/>
                  </a:ext>
                </a:extLst>
              </p:cNvPr>
              <p:cNvSpPr txBox="1"/>
              <p:nvPr/>
            </p:nvSpPr>
            <p:spPr>
              <a:xfrm>
                <a:off x="1166036" y="4455797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35" name="文本框 34">
                <a:extLst>
                  <a:ext uri="{FF2B5EF4-FFF2-40B4-BE49-F238E27FC236}">
                    <a16:creationId xmlns:a16="http://schemas.microsoft.com/office/drawing/2014/main" xmlns="" id="{317C18A7-A29E-4A62-8380-960AAF392961}"/>
                  </a:ext>
                </a:extLst>
              </p:cNvPr>
              <p:cNvSpPr txBox="1"/>
              <p:nvPr/>
            </p:nvSpPr>
            <p:spPr>
              <a:xfrm>
                <a:off x="1166036" y="4752850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  <p:sp>
            <p:nvSpPr>
              <p:cNvPr id="36" name="文本框 35">
                <a:extLst>
                  <a:ext uri="{FF2B5EF4-FFF2-40B4-BE49-F238E27FC236}">
                    <a16:creationId xmlns:a16="http://schemas.microsoft.com/office/drawing/2014/main" xmlns="" id="{4554DAD1-0234-4EE0-8921-F4E3F0A39100}"/>
                  </a:ext>
                </a:extLst>
              </p:cNvPr>
              <p:cNvSpPr txBox="1"/>
              <p:nvPr/>
            </p:nvSpPr>
            <p:spPr>
              <a:xfrm>
                <a:off x="1166036" y="5049903"/>
                <a:ext cx="748923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  <a:scene3d>
                  <a:camera prst="orthographicFront"/>
                  <a:lightRig rig="threePt" dir="t"/>
                </a:scene3d>
                <a:sp3d contourW="12700"/>
              </a:bodyPr>
              <a:lstStyle/>
              <a:p>
                <a:pPr algn="ctr"/>
                <a:r>
                  <a:rPr lang="zh-CN" altLang="en-US" sz="1100" dirty="0">
                    <a:cs typeface="+mn-ea"/>
                    <a:sym typeface="+mn-lt"/>
                  </a:rPr>
                  <a:t>部门名称</a:t>
                </a:r>
              </a:p>
            </p:txBody>
          </p:sp>
        </p:grpSp>
        <p:sp>
          <p:nvSpPr>
            <p:cNvPr id="21" name="文本框 20">
              <a:extLst>
                <a:ext uri="{FF2B5EF4-FFF2-40B4-BE49-F238E27FC236}">
                  <a16:creationId xmlns:a16="http://schemas.microsoft.com/office/drawing/2014/main" xmlns="" id="{A5E16B02-8B47-4FCC-AFFF-08F9C1A7CBB1}"/>
                </a:ext>
              </a:extLst>
            </p:cNvPr>
            <p:cNvSpPr txBox="1"/>
            <p:nvPr/>
          </p:nvSpPr>
          <p:spPr>
            <a:xfrm>
              <a:off x="3026303" y="3197466"/>
              <a:ext cx="1980029" cy="400110"/>
            </a:xfrm>
            <a:prstGeom prst="rect">
              <a:avLst/>
            </a:prstGeom>
            <a:noFill/>
          </p:spPr>
          <p:txBody>
            <a:bodyPr wrap="none" rtlCol="0">
              <a:spAutoFit/>
              <a:scene3d>
                <a:camera prst="orthographicFront"/>
                <a:lightRig rig="threePt" dir="t"/>
              </a:scene3d>
              <a:sp3d contourW="12700"/>
            </a:bodyPr>
            <a:lstStyle/>
            <a:p>
              <a:pPr algn="ctr"/>
              <a:r>
                <a:rPr lang="zh-CN" altLang="en-US" sz="2000" b="1" dirty="0">
                  <a:solidFill>
                    <a:schemeClr val="bg1"/>
                  </a:solidFill>
                  <a:cs typeface="+mn-ea"/>
                  <a:sym typeface="+mn-lt"/>
                </a:rPr>
                <a:t>战略决策委员会</a:t>
              </a:r>
            </a:p>
          </p:txBody>
        </p:sp>
        <p:sp>
          <p:nvSpPr>
            <p:cNvPr id="22" name="文本框 21">
              <a:extLst>
                <a:ext uri="{FF2B5EF4-FFF2-40B4-BE49-F238E27FC236}">
                  <a16:creationId xmlns:a16="http://schemas.microsoft.com/office/drawing/2014/main" xmlns="" id="{DD2BB902-AC4E-446D-B248-D48C67909249}"/>
                </a:ext>
              </a:extLst>
            </p:cNvPr>
            <p:cNvSpPr txBox="1"/>
            <p:nvPr/>
          </p:nvSpPr>
          <p:spPr>
            <a:xfrm>
              <a:off x="6956480" y="3197466"/>
              <a:ext cx="2492991" cy="400110"/>
            </a:xfrm>
            <a:prstGeom prst="rect">
              <a:avLst/>
            </a:prstGeom>
            <a:noFill/>
          </p:spPr>
          <p:txBody>
            <a:bodyPr wrap="none" rtlCol="0">
              <a:spAutoFit/>
              <a:scene3d>
                <a:camera prst="orthographicFront"/>
                <a:lightRig rig="threePt" dir="t"/>
              </a:scene3d>
              <a:sp3d contourW="12700"/>
            </a:bodyPr>
            <a:lstStyle/>
            <a:p>
              <a:pPr algn="ctr"/>
              <a:r>
                <a:rPr lang="zh-CN" altLang="en-US" sz="2000" b="1" dirty="0">
                  <a:solidFill>
                    <a:schemeClr val="bg1"/>
                  </a:solidFill>
                  <a:cs typeface="+mn-ea"/>
                  <a:sym typeface="+mn-lt"/>
                </a:rPr>
                <a:t>战略管理执行委员会</a:t>
              </a:r>
            </a:p>
          </p:txBody>
        </p:sp>
        <p:cxnSp>
          <p:nvCxnSpPr>
            <p:cNvPr id="23" name="肘形连接符 120">
              <a:extLst>
                <a:ext uri="{FF2B5EF4-FFF2-40B4-BE49-F238E27FC236}">
                  <a16:creationId xmlns:a16="http://schemas.microsoft.com/office/drawing/2014/main" xmlns="" id="{11572C62-10B2-40CD-B2D0-3E3DC827FA76}"/>
                </a:ext>
              </a:extLst>
            </p:cNvPr>
            <p:cNvCxnSpPr>
              <a:stCxn id="88" idx="2"/>
              <a:endCxn id="85" idx="0"/>
            </p:cNvCxnSpPr>
            <p:nvPr/>
          </p:nvCxnSpPr>
          <p:spPr>
            <a:xfrm rot="5400000">
              <a:off x="4533232" y="673608"/>
              <a:ext cx="677010" cy="6662479"/>
            </a:xfrm>
            <a:prstGeom prst="bentConnector3">
              <a:avLst/>
            </a:prstGeom>
            <a:ln>
              <a:solidFill>
                <a:schemeClr val="bg1">
                  <a:lumMod val="7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肘形连接符 122">
              <a:extLst>
                <a:ext uri="{FF2B5EF4-FFF2-40B4-BE49-F238E27FC236}">
                  <a16:creationId xmlns:a16="http://schemas.microsoft.com/office/drawing/2014/main" xmlns="" id="{976E1D90-EE7E-40C7-B71D-EDE0253C1DE7}"/>
                </a:ext>
              </a:extLst>
            </p:cNvPr>
            <p:cNvCxnSpPr>
              <a:stCxn id="88" idx="2"/>
              <a:endCxn id="77" idx="0"/>
            </p:cNvCxnSpPr>
            <p:nvPr/>
          </p:nvCxnSpPr>
          <p:spPr>
            <a:xfrm rot="5400000">
              <a:off x="5292280" y="1432656"/>
              <a:ext cx="677010" cy="5144383"/>
            </a:xfrm>
            <a:prstGeom prst="bentConnector3">
              <a:avLst/>
            </a:prstGeom>
            <a:ln>
              <a:solidFill>
                <a:schemeClr val="bg1">
                  <a:lumMod val="7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肘形连接符 124">
              <a:extLst>
                <a:ext uri="{FF2B5EF4-FFF2-40B4-BE49-F238E27FC236}">
                  <a16:creationId xmlns:a16="http://schemas.microsoft.com/office/drawing/2014/main" xmlns="" id="{6760B51A-1245-427D-9D59-B59AC1C80214}"/>
                </a:ext>
              </a:extLst>
            </p:cNvPr>
            <p:cNvCxnSpPr>
              <a:stCxn id="88" idx="2"/>
              <a:endCxn id="61" idx="0"/>
            </p:cNvCxnSpPr>
            <p:nvPr/>
          </p:nvCxnSpPr>
          <p:spPr>
            <a:xfrm rot="5400000">
              <a:off x="6051328" y="2191704"/>
              <a:ext cx="677010" cy="3626287"/>
            </a:xfrm>
            <a:prstGeom prst="bentConnector3">
              <a:avLst/>
            </a:prstGeom>
            <a:ln>
              <a:solidFill>
                <a:schemeClr val="bg1">
                  <a:lumMod val="7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肘形连接符 126">
              <a:extLst>
                <a:ext uri="{FF2B5EF4-FFF2-40B4-BE49-F238E27FC236}">
                  <a16:creationId xmlns:a16="http://schemas.microsoft.com/office/drawing/2014/main" xmlns="" id="{1BF08E0A-3ADE-4241-B804-D61F786D87FB}"/>
                </a:ext>
              </a:extLst>
            </p:cNvPr>
            <p:cNvCxnSpPr>
              <a:stCxn id="88" idx="2"/>
              <a:endCxn id="53" idx="0"/>
            </p:cNvCxnSpPr>
            <p:nvPr/>
          </p:nvCxnSpPr>
          <p:spPr>
            <a:xfrm rot="5400000">
              <a:off x="6810376" y="2950752"/>
              <a:ext cx="677010" cy="2108191"/>
            </a:xfrm>
            <a:prstGeom prst="bentConnector3">
              <a:avLst/>
            </a:prstGeom>
            <a:ln>
              <a:solidFill>
                <a:schemeClr val="bg1">
                  <a:lumMod val="7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肘形连接符 128">
              <a:extLst>
                <a:ext uri="{FF2B5EF4-FFF2-40B4-BE49-F238E27FC236}">
                  <a16:creationId xmlns:a16="http://schemas.microsoft.com/office/drawing/2014/main" xmlns="" id="{E708429E-A764-4923-AAD3-80601896D85F}"/>
                </a:ext>
              </a:extLst>
            </p:cNvPr>
            <p:cNvCxnSpPr>
              <a:stCxn id="88" idx="2"/>
              <a:endCxn id="69" idx="0"/>
            </p:cNvCxnSpPr>
            <p:nvPr/>
          </p:nvCxnSpPr>
          <p:spPr>
            <a:xfrm rot="5400000">
              <a:off x="7569424" y="3709800"/>
              <a:ext cx="677010" cy="590095"/>
            </a:xfrm>
            <a:prstGeom prst="bentConnector3">
              <a:avLst/>
            </a:prstGeom>
            <a:ln>
              <a:solidFill>
                <a:schemeClr val="bg1">
                  <a:lumMod val="7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肘形连接符 130">
              <a:extLst>
                <a:ext uri="{FF2B5EF4-FFF2-40B4-BE49-F238E27FC236}">
                  <a16:creationId xmlns:a16="http://schemas.microsoft.com/office/drawing/2014/main" xmlns="" id="{3571B99C-29D0-480E-A312-33D8F2A215B5}"/>
                </a:ext>
              </a:extLst>
            </p:cNvPr>
            <p:cNvCxnSpPr>
              <a:stCxn id="88" idx="2"/>
              <a:endCxn id="45" idx="0"/>
            </p:cNvCxnSpPr>
            <p:nvPr/>
          </p:nvCxnSpPr>
          <p:spPr>
            <a:xfrm rot="16200000" flipH="1">
              <a:off x="8328471" y="3540846"/>
              <a:ext cx="677010" cy="928001"/>
            </a:xfrm>
            <a:prstGeom prst="bentConnector3">
              <a:avLst/>
            </a:prstGeom>
            <a:ln>
              <a:solidFill>
                <a:schemeClr val="bg1">
                  <a:lumMod val="7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肘形连接符 132">
              <a:extLst>
                <a:ext uri="{FF2B5EF4-FFF2-40B4-BE49-F238E27FC236}">
                  <a16:creationId xmlns:a16="http://schemas.microsoft.com/office/drawing/2014/main" xmlns="" id="{F5EC370A-127B-4DD6-B12A-0A7E9000FAA5}"/>
                </a:ext>
              </a:extLst>
            </p:cNvPr>
            <p:cNvCxnSpPr>
              <a:stCxn id="88" idx="2"/>
              <a:endCxn id="37" idx="0"/>
            </p:cNvCxnSpPr>
            <p:nvPr/>
          </p:nvCxnSpPr>
          <p:spPr>
            <a:xfrm rot="16200000" flipH="1">
              <a:off x="9087520" y="2781797"/>
              <a:ext cx="677010" cy="2446099"/>
            </a:xfrm>
            <a:prstGeom prst="bentConnector3">
              <a:avLst/>
            </a:prstGeom>
            <a:ln>
              <a:solidFill>
                <a:schemeClr val="bg1">
                  <a:lumMod val="7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肘形连接符 134">
              <a:extLst>
                <a:ext uri="{FF2B5EF4-FFF2-40B4-BE49-F238E27FC236}">
                  <a16:creationId xmlns:a16="http://schemas.microsoft.com/office/drawing/2014/main" xmlns="" id="{EA43B11E-3C14-408F-A79E-109007FD445F}"/>
                </a:ext>
              </a:extLst>
            </p:cNvPr>
            <p:cNvCxnSpPr>
              <a:stCxn id="9" idx="2"/>
              <a:endCxn id="90" idx="0"/>
            </p:cNvCxnSpPr>
            <p:nvPr/>
          </p:nvCxnSpPr>
          <p:spPr>
            <a:xfrm rot="5400000">
              <a:off x="4689345" y="1694750"/>
              <a:ext cx="733630" cy="2079681"/>
            </a:xfrm>
            <a:prstGeom prst="bentConnector3">
              <a:avLst/>
            </a:prstGeom>
            <a:ln>
              <a:solidFill>
                <a:schemeClr val="bg1">
                  <a:lumMod val="7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肘形连接符 136">
              <a:extLst>
                <a:ext uri="{FF2B5EF4-FFF2-40B4-BE49-F238E27FC236}">
                  <a16:creationId xmlns:a16="http://schemas.microsoft.com/office/drawing/2014/main" xmlns="" id="{7D0E91C9-BF69-4CB2-8D9D-10C3B487B8B5}"/>
                </a:ext>
              </a:extLst>
            </p:cNvPr>
            <p:cNvCxnSpPr>
              <a:stCxn id="9" idx="2"/>
              <a:endCxn id="88" idx="0"/>
            </p:cNvCxnSpPr>
            <p:nvPr/>
          </p:nvCxnSpPr>
          <p:spPr>
            <a:xfrm rot="16200000" flipH="1">
              <a:off x="6782673" y="1681102"/>
              <a:ext cx="733630" cy="2106976"/>
            </a:xfrm>
            <a:prstGeom prst="bentConnector3">
              <a:avLst/>
            </a:prstGeom>
            <a:ln>
              <a:solidFill>
                <a:schemeClr val="bg1">
                  <a:lumMod val="75000"/>
                </a:schemeClr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54183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Tm="2000"/>
    </mc:Choice>
    <mc:Fallback xmlns="">
      <p:transition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500"/>
                            </p:stCondLst>
                            <p:childTnLst>
                              <p:par>
                                <p:cTn id="11" presetID="2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466666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2863</TotalTime>
  <Words>140</Words>
  <Application>Microsoft Office PowerPoint</Application>
  <PresentationFormat>宽屏</PresentationFormat>
  <Paragraphs>40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等线</vt:lpstr>
      <vt:lpstr>等线 Light</vt:lpstr>
      <vt:lpstr>宋体</vt:lpstr>
      <vt:lpstr>微软雅黑</vt:lpstr>
      <vt:lpstr>Arial</vt:lpstr>
      <vt:lpstr>Calibri</vt:lpstr>
      <vt:lpstr>Calibri Light</vt:lpstr>
      <vt:lpstr>Office 主题​​</vt:lpstr>
      <vt:lpstr>Office Theme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keywords>http://www.ypppt.com/</cp:keywords>
  <cp:lastModifiedBy>kan</cp:lastModifiedBy>
  <cp:revision>214</cp:revision>
  <dcterms:created xsi:type="dcterms:W3CDTF">2019-06-11T09:29:47Z</dcterms:created>
  <dcterms:modified xsi:type="dcterms:W3CDTF">2021-01-23T11:16:34Z</dcterms:modified>
</cp:coreProperties>
</file>

<file path=docProps/thumbnail.jpeg>
</file>