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5"/>
  </p:notesMasterIdLst>
  <p:sldIdLst>
    <p:sldId id="275" r:id="rId3"/>
    <p:sldId id="292" r:id="rId4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A2A2A2"/>
    <a:srgbClr val="EBE9DC"/>
    <a:srgbClr val="540000"/>
    <a:srgbClr val="AD1C21"/>
    <a:srgbClr val="7B1216"/>
    <a:srgbClr val="BAB7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4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AA3F-A82B-43BF-B18C-5608A05C57EB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0F0D-1A5A-4EA2-B28F-0EC912CB6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81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3738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6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1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58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148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25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89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30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687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265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367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480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271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391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66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32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4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8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21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4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9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3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20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 形 1"/>
          <p:cNvSpPr/>
          <p:nvPr/>
        </p:nvSpPr>
        <p:spPr>
          <a:xfrm rot="2686645">
            <a:off x="4605409" y="2412321"/>
            <a:ext cx="1430064" cy="1443667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18" name="L 形 17"/>
          <p:cNvSpPr/>
          <p:nvPr/>
        </p:nvSpPr>
        <p:spPr>
          <a:xfrm rot="8086645">
            <a:off x="5819106" y="2416548"/>
            <a:ext cx="1420689" cy="1392304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0" name="L 形 19"/>
          <p:cNvSpPr/>
          <p:nvPr/>
        </p:nvSpPr>
        <p:spPr>
          <a:xfrm rot="13486645">
            <a:off x="5830864" y="3610563"/>
            <a:ext cx="1428819" cy="1428819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1" name="L 形 20"/>
          <p:cNvSpPr/>
          <p:nvPr/>
        </p:nvSpPr>
        <p:spPr>
          <a:xfrm rot="18886645">
            <a:off x="4630661" y="3640515"/>
            <a:ext cx="1428819" cy="1428819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4" name="文本框 23"/>
          <p:cNvSpPr txBox="1"/>
          <p:nvPr/>
        </p:nvSpPr>
        <p:spPr>
          <a:xfrm>
            <a:off x="4632667" y="24719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S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33493" y="1960488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w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83607" y="3692716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T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33407" y="40961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o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 rot="10800000" flipV="1">
            <a:off x="3395960" y="218080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593997" y="2073531"/>
            <a:ext cx="178699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Strengths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19593" y="245688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35717" y="2534770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10800000" flipV="1">
            <a:off x="8289986" y="2195434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8714351" y="2149825"/>
            <a:ext cx="2161860" cy="8556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 </a:t>
            </a:r>
            <a:r>
              <a:rPr lang="en-US" altLang="zh-CN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Weaknesses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802721" y="251855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718845" y="2596438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 rot="10800000" flipV="1">
            <a:off x="3389691" y="4245523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378553" y="4150181"/>
            <a:ext cx="200364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Opportunity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919595" y="4519515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35717" y="4597402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 rot="10800000" flipV="1">
            <a:off x="8289983" y="4280285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6" name="文本框 45"/>
          <p:cNvSpPr txBox="1"/>
          <p:nvPr/>
        </p:nvSpPr>
        <p:spPr>
          <a:xfrm>
            <a:off x="8714347" y="4233656"/>
            <a:ext cx="1599848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8802720" y="460238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8718843" y="4680270"/>
            <a:ext cx="2397220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64" name="文本框 63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65" name="矩形 64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grpSp>
        <p:nvGrpSpPr>
          <p:cNvPr id="67" name="组 66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69" name="组 68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73" name="圆角矩形 72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71" name="圆角矩形 70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Freeform 96"/>
              <p:cNvSpPr>
                <a:spLocks/>
              </p:cNvSpPr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622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7394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1042</TotalTime>
  <Words>374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Eras Light ITC</vt:lpstr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Semilight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201</cp:revision>
  <dcterms:created xsi:type="dcterms:W3CDTF">2015-04-07T16:28:23Z</dcterms:created>
  <dcterms:modified xsi:type="dcterms:W3CDTF">2015-09-24T03:55:48Z</dcterms:modified>
  <cp:category/>
</cp:coreProperties>
</file>