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88" r:id="rId2"/>
  </p:sldMasterIdLst>
  <p:notesMasterIdLst>
    <p:notesMasterId r:id="rId5"/>
  </p:notesMasterIdLst>
  <p:handoutMasterIdLst>
    <p:handoutMasterId r:id="rId6"/>
  </p:handoutMasterIdLst>
  <p:sldIdLst>
    <p:sldId id="1121" r:id="rId3"/>
    <p:sldId id="1122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36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7" pos="7224" userDrawn="1">
          <p15:clr>
            <a:srgbClr val="A4A3A4"/>
          </p15:clr>
        </p15:guide>
        <p15:guide id="8" pos="5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6F7FB"/>
    <a:srgbClr val="91969A"/>
    <a:srgbClr val="FA4151"/>
    <a:srgbClr val="F9A71F"/>
    <a:srgbClr val="81DC63"/>
    <a:srgbClr val="25C8B6"/>
    <a:srgbClr val="136772"/>
    <a:srgbClr val="E9EAED"/>
    <a:srgbClr val="C3E2D0"/>
    <a:srgbClr val="D1D3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43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14" y="114"/>
      </p:cViewPr>
      <p:guideLst>
        <p:guide orient="horz" pos="2136"/>
        <p:guide pos="3840"/>
        <p:guide pos="7224"/>
        <p:guide pos="5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57" d="100"/>
        <a:sy n="57" d="100"/>
      </p:scale>
      <p:origin x="0" y="-936"/>
    </p:cViewPr>
  </p:sorterViewPr>
  <p:notesViewPr>
    <p:cSldViewPr snapToGrid="0" showGuides="1">
      <p:cViewPr varScale="1">
        <p:scale>
          <a:sx n="57" d="100"/>
          <a:sy n="57" d="100"/>
        </p:scale>
        <p:origin x="2832" y="72"/>
      </p:cViewPr>
      <p:guideLst/>
    </p:cSldViewPr>
  </p:notesViewPr>
  <p:gridSpacing cx="457200" cy="457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52253F-1DC1-44AB-85F9-14DB9D873A39}" type="datetimeFigureOut">
              <a:rPr lang="en-US" smtClean="0"/>
              <a:t>3/30/2022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FF8A4E4-7001-4196-8720-A0FCB0AEB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91813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64D076-05C0-4F10-BAEB-F2DA581BE89B}" type="datetimeFigureOut">
              <a:rPr lang="en-US" smtClean="0"/>
              <a:t>3/30/2022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E7B7F8-81FA-46DC-8926-8D6B124E54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14557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smtClean="0"/>
              <a:t>https://www.ypppt.com/</a:t>
            </a:r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E7B7F8-81FA-46DC-8926-8D6B124E54D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833217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3452120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0546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1979058"/>
            <a:ext cx="6096000" cy="2660364"/>
          </a:xfrm>
          <a:custGeom>
            <a:avLst/>
            <a:gdLst>
              <a:gd name="connsiteX0" fmla="*/ 0 w 6096000"/>
              <a:gd name="connsiteY0" fmla="*/ 0 h 2660364"/>
              <a:gd name="connsiteX1" fmla="*/ 6096000 w 6096000"/>
              <a:gd name="connsiteY1" fmla="*/ 0 h 2660364"/>
              <a:gd name="connsiteX2" fmla="*/ 6096000 w 6096000"/>
              <a:gd name="connsiteY2" fmla="*/ 2660364 h 2660364"/>
              <a:gd name="connsiteX3" fmla="*/ 0 w 6096000"/>
              <a:gd name="connsiteY3" fmla="*/ 2660364 h 26603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2660364">
                <a:moveTo>
                  <a:pt x="0" y="0"/>
                </a:moveTo>
                <a:lnTo>
                  <a:pt x="6096000" y="0"/>
                </a:lnTo>
                <a:lnTo>
                  <a:pt x="6096000" y="2660364"/>
                </a:lnTo>
                <a:lnTo>
                  <a:pt x="0" y="266036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" name="TextBox 2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4" name="TextBox 3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5" name="Oval 4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4549367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3" y="2181508"/>
            <a:ext cx="6095999" cy="2418732"/>
          </a:xfrm>
          <a:custGeom>
            <a:avLst/>
            <a:gdLst>
              <a:gd name="connsiteX0" fmla="*/ 0 w 6095999"/>
              <a:gd name="connsiteY0" fmla="*/ 0 h 2418732"/>
              <a:gd name="connsiteX1" fmla="*/ 6095999 w 6095999"/>
              <a:gd name="connsiteY1" fmla="*/ 0 h 2418732"/>
              <a:gd name="connsiteX2" fmla="*/ 6095999 w 6095999"/>
              <a:gd name="connsiteY2" fmla="*/ 2418732 h 2418732"/>
              <a:gd name="connsiteX3" fmla="*/ 0 w 6095999"/>
              <a:gd name="connsiteY3" fmla="*/ 2418732 h 241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5999" h="2418732">
                <a:moveTo>
                  <a:pt x="0" y="0"/>
                </a:moveTo>
                <a:lnTo>
                  <a:pt x="6095999" y="0"/>
                </a:lnTo>
                <a:lnTo>
                  <a:pt x="6095999" y="2418732"/>
                </a:lnTo>
                <a:lnTo>
                  <a:pt x="0" y="241873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1"/>
          </p:nvPr>
        </p:nvSpPr>
        <p:spPr>
          <a:xfrm>
            <a:off x="6096001" y="2181508"/>
            <a:ext cx="6095999" cy="2418732"/>
          </a:xfrm>
          <a:custGeom>
            <a:avLst/>
            <a:gdLst>
              <a:gd name="connsiteX0" fmla="*/ 0 w 6095999"/>
              <a:gd name="connsiteY0" fmla="*/ 0 h 2418732"/>
              <a:gd name="connsiteX1" fmla="*/ 6095999 w 6095999"/>
              <a:gd name="connsiteY1" fmla="*/ 0 h 2418732"/>
              <a:gd name="connsiteX2" fmla="*/ 6095999 w 6095999"/>
              <a:gd name="connsiteY2" fmla="*/ 2418732 h 2418732"/>
              <a:gd name="connsiteX3" fmla="*/ 0 w 6095999"/>
              <a:gd name="connsiteY3" fmla="*/ 2418732 h 241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5999" h="2418732">
                <a:moveTo>
                  <a:pt x="0" y="0"/>
                </a:moveTo>
                <a:lnTo>
                  <a:pt x="6095999" y="0"/>
                </a:lnTo>
                <a:lnTo>
                  <a:pt x="6095999" y="2418732"/>
                </a:lnTo>
                <a:lnTo>
                  <a:pt x="0" y="241873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Box 3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TextBox 5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Oval 7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09931535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0"/>
          </p:nvPr>
        </p:nvSpPr>
        <p:spPr>
          <a:xfrm>
            <a:off x="8651785" y="2260133"/>
            <a:ext cx="2174789" cy="2656702"/>
          </a:xfrm>
          <a:custGeom>
            <a:avLst/>
            <a:gdLst>
              <a:gd name="connsiteX0" fmla="*/ 0 w 2174789"/>
              <a:gd name="connsiteY0" fmla="*/ 0 h 2656702"/>
              <a:gd name="connsiteX1" fmla="*/ 2174789 w 2174789"/>
              <a:gd name="connsiteY1" fmla="*/ 0 h 2656702"/>
              <a:gd name="connsiteX2" fmla="*/ 2174789 w 2174789"/>
              <a:gd name="connsiteY2" fmla="*/ 2656702 h 2656702"/>
              <a:gd name="connsiteX3" fmla="*/ 0 w 2174789"/>
              <a:gd name="connsiteY3" fmla="*/ 2656702 h 26567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74789" h="2656702">
                <a:moveTo>
                  <a:pt x="0" y="0"/>
                </a:moveTo>
                <a:lnTo>
                  <a:pt x="2174789" y="0"/>
                </a:lnTo>
                <a:lnTo>
                  <a:pt x="2174789" y="2656702"/>
                </a:lnTo>
                <a:lnTo>
                  <a:pt x="0" y="26567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>
          <a:xfrm>
            <a:off x="6223684" y="2260133"/>
            <a:ext cx="2174789" cy="2656702"/>
          </a:xfrm>
          <a:custGeom>
            <a:avLst/>
            <a:gdLst>
              <a:gd name="connsiteX0" fmla="*/ 0 w 2174789"/>
              <a:gd name="connsiteY0" fmla="*/ 0 h 2656702"/>
              <a:gd name="connsiteX1" fmla="*/ 2174789 w 2174789"/>
              <a:gd name="connsiteY1" fmla="*/ 0 h 2656702"/>
              <a:gd name="connsiteX2" fmla="*/ 2174789 w 2174789"/>
              <a:gd name="connsiteY2" fmla="*/ 2656702 h 2656702"/>
              <a:gd name="connsiteX3" fmla="*/ 0 w 2174789"/>
              <a:gd name="connsiteY3" fmla="*/ 2656702 h 26567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74789" h="2656702">
                <a:moveTo>
                  <a:pt x="0" y="0"/>
                </a:moveTo>
                <a:lnTo>
                  <a:pt x="2174789" y="0"/>
                </a:lnTo>
                <a:lnTo>
                  <a:pt x="2174789" y="2656702"/>
                </a:lnTo>
                <a:lnTo>
                  <a:pt x="0" y="26567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3793527" y="2260133"/>
            <a:ext cx="2174789" cy="2656702"/>
          </a:xfrm>
          <a:custGeom>
            <a:avLst/>
            <a:gdLst>
              <a:gd name="connsiteX0" fmla="*/ 0 w 2174789"/>
              <a:gd name="connsiteY0" fmla="*/ 0 h 2656702"/>
              <a:gd name="connsiteX1" fmla="*/ 2174789 w 2174789"/>
              <a:gd name="connsiteY1" fmla="*/ 0 h 2656702"/>
              <a:gd name="connsiteX2" fmla="*/ 2174789 w 2174789"/>
              <a:gd name="connsiteY2" fmla="*/ 2656702 h 2656702"/>
              <a:gd name="connsiteX3" fmla="*/ 0 w 2174789"/>
              <a:gd name="connsiteY3" fmla="*/ 2656702 h 26567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74789" h="2656702">
                <a:moveTo>
                  <a:pt x="0" y="0"/>
                </a:moveTo>
                <a:lnTo>
                  <a:pt x="2174789" y="0"/>
                </a:lnTo>
                <a:lnTo>
                  <a:pt x="2174789" y="2656702"/>
                </a:lnTo>
                <a:lnTo>
                  <a:pt x="0" y="26567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3"/>
          </p:nvPr>
        </p:nvSpPr>
        <p:spPr>
          <a:xfrm>
            <a:off x="1365426" y="2260133"/>
            <a:ext cx="2174789" cy="2656702"/>
          </a:xfrm>
          <a:custGeom>
            <a:avLst/>
            <a:gdLst>
              <a:gd name="connsiteX0" fmla="*/ 0 w 2174789"/>
              <a:gd name="connsiteY0" fmla="*/ 0 h 2656702"/>
              <a:gd name="connsiteX1" fmla="*/ 2174789 w 2174789"/>
              <a:gd name="connsiteY1" fmla="*/ 0 h 2656702"/>
              <a:gd name="connsiteX2" fmla="*/ 2174789 w 2174789"/>
              <a:gd name="connsiteY2" fmla="*/ 2656702 h 2656702"/>
              <a:gd name="connsiteX3" fmla="*/ 0 w 2174789"/>
              <a:gd name="connsiteY3" fmla="*/ 2656702 h 26567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74789" h="2656702">
                <a:moveTo>
                  <a:pt x="0" y="0"/>
                </a:moveTo>
                <a:lnTo>
                  <a:pt x="2174789" y="0"/>
                </a:lnTo>
                <a:lnTo>
                  <a:pt x="2174789" y="2656702"/>
                </a:lnTo>
                <a:lnTo>
                  <a:pt x="0" y="26567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6" name="TextBox 5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TextBox 6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Oval 7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66144068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0"/>
          </p:nvPr>
        </p:nvSpPr>
        <p:spPr>
          <a:xfrm>
            <a:off x="8849007" y="2052536"/>
            <a:ext cx="2315183" cy="2480553"/>
          </a:xfrm>
          <a:custGeom>
            <a:avLst/>
            <a:gdLst>
              <a:gd name="connsiteX0" fmla="*/ 0 w 2315183"/>
              <a:gd name="connsiteY0" fmla="*/ 0 h 2480553"/>
              <a:gd name="connsiteX1" fmla="*/ 2315183 w 2315183"/>
              <a:gd name="connsiteY1" fmla="*/ 0 h 2480553"/>
              <a:gd name="connsiteX2" fmla="*/ 2315183 w 2315183"/>
              <a:gd name="connsiteY2" fmla="*/ 2480553 h 2480553"/>
              <a:gd name="connsiteX3" fmla="*/ 0 w 2315183"/>
              <a:gd name="connsiteY3" fmla="*/ 2480553 h 24805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15183" h="2480553">
                <a:moveTo>
                  <a:pt x="0" y="0"/>
                </a:moveTo>
                <a:lnTo>
                  <a:pt x="2315183" y="0"/>
                </a:lnTo>
                <a:lnTo>
                  <a:pt x="2315183" y="2480553"/>
                </a:lnTo>
                <a:lnTo>
                  <a:pt x="0" y="24805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>
          <a:xfrm>
            <a:off x="6248428" y="2052536"/>
            <a:ext cx="2315183" cy="2480553"/>
          </a:xfrm>
          <a:custGeom>
            <a:avLst/>
            <a:gdLst>
              <a:gd name="connsiteX0" fmla="*/ 0 w 2315183"/>
              <a:gd name="connsiteY0" fmla="*/ 0 h 2480553"/>
              <a:gd name="connsiteX1" fmla="*/ 2315183 w 2315183"/>
              <a:gd name="connsiteY1" fmla="*/ 0 h 2480553"/>
              <a:gd name="connsiteX2" fmla="*/ 2315183 w 2315183"/>
              <a:gd name="connsiteY2" fmla="*/ 2480553 h 2480553"/>
              <a:gd name="connsiteX3" fmla="*/ 0 w 2315183"/>
              <a:gd name="connsiteY3" fmla="*/ 2480553 h 24805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15183" h="2480553">
                <a:moveTo>
                  <a:pt x="0" y="0"/>
                </a:moveTo>
                <a:lnTo>
                  <a:pt x="2315183" y="0"/>
                </a:lnTo>
                <a:lnTo>
                  <a:pt x="2315183" y="2480553"/>
                </a:lnTo>
                <a:lnTo>
                  <a:pt x="0" y="24805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3638120" y="2052536"/>
            <a:ext cx="2315183" cy="2480553"/>
          </a:xfrm>
          <a:custGeom>
            <a:avLst/>
            <a:gdLst>
              <a:gd name="connsiteX0" fmla="*/ 0 w 2315183"/>
              <a:gd name="connsiteY0" fmla="*/ 0 h 2480553"/>
              <a:gd name="connsiteX1" fmla="*/ 2315183 w 2315183"/>
              <a:gd name="connsiteY1" fmla="*/ 0 h 2480553"/>
              <a:gd name="connsiteX2" fmla="*/ 2315183 w 2315183"/>
              <a:gd name="connsiteY2" fmla="*/ 2480553 h 2480553"/>
              <a:gd name="connsiteX3" fmla="*/ 0 w 2315183"/>
              <a:gd name="connsiteY3" fmla="*/ 2480553 h 24805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15183" h="2480553">
                <a:moveTo>
                  <a:pt x="0" y="0"/>
                </a:moveTo>
                <a:lnTo>
                  <a:pt x="2315183" y="0"/>
                </a:lnTo>
                <a:lnTo>
                  <a:pt x="2315183" y="2480553"/>
                </a:lnTo>
                <a:lnTo>
                  <a:pt x="0" y="24805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3"/>
          </p:nvPr>
        </p:nvSpPr>
        <p:spPr>
          <a:xfrm>
            <a:off x="1027812" y="2052536"/>
            <a:ext cx="2315183" cy="2480553"/>
          </a:xfrm>
          <a:custGeom>
            <a:avLst/>
            <a:gdLst>
              <a:gd name="connsiteX0" fmla="*/ 0 w 2315183"/>
              <a:gd name="connsiteY0" fmla="*/ 0 h 2480553"/>
              <a:gd name="connsiteX1" fmla="*/ 2315183 w 2315183"/>
              <a:gd name="connsiteY1" fmla="*/ 0 h 2480553"/>
              <a:gd name="connsiteX2" fmla="*/ 2315183 w 2315183"/>
              <a:gd name="connsiteY2" fmla="*/ 2480553 h 2480553"/>
              <a:gd name="connsiteX3" fmla="*/ 0 w 2315183"/>
              <a:gd name="connsiteY3" fmla="*/ 2480553 h 24805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15183" h="2480553">
                <a:moveTo>
                  <a:pt x="0" y="0"/>
                </a:moveTo>
                <a:lnTo>
                  <a:pt x="2315183" y="0"/>
                </a:lnTo>
                <a:lnTo>
                  <a:pt x="2315183" y="2480553"/>
                </a:lnTo>
                <a:lnTo>
                  <a:pt x="0" y="24805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6" name="TextBox 5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TextBox 6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Oval 7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74159348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1"/>
          </p:nvPr>
        </p:nvSpPr>
        <p:spPr>
          <a:xfrm>
            <a:off x="6669435" y="4380026"/>
            <a:ext cx="1210962" cy="1210962"/>
          </a:xfrm>
          <a:custGeom>
            <a:avLst/>
            <a:gdLst>
              <a:gd name="connsiteX0" fmla="*/ 605481 w 1210962"/>
              <a:gd name="connsiteY0" fmla="*/ 0 h 1210962"/>
              <a:gd name="connsiteX1" fmla="*/ 1210962 w 1210962"/>
              <a:gd name="connsiteY1" fmla="*/ 605481 h 1210962"/>
              <a:gd name="connsiteX2" fmla="*/ 605481 w 1210962"/>
              <a:gd name="connsiteY2" fmla="*/ 1210962 h 1210962"/>
              <a:gd name="connsiteX3" fmla="*/ 0 w 1210962"/>
              <a:gd name="connsiteY3" fmla="*/ 605481 h 1210962"/>
              <a:gd name="connsiteX4" fmla="*/ 605481 w 1210962"/>
              <a:gd name="connsiteY4" fmla="*/ 0 h 1210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10962" h="1210962">
                <a:moveTo>
                  <a:pt x="605481" y="0"/>
                </a:moveTo>
                <a:cubicBezTo>
                  <a:pt x="939879" y="0"/>
                  <a:pt x="1210962" y="271083"/>
                  <a:pt x="1210962" y="605481"/>
                </a:cubicBezTo>
                <a:cubicBezTo>
                  <a:pt x="1210962" y="939879"/>
                  <a:pt x="939879" y="1210962"/>
                  <a:pt x="605481" y="1210962"/>
                </a:cubicBezTo>
                <a:cubicBezTo>
                  <a:pt x="271083" y="1210962"/>
                  <a:pt x="0" y="939879"/>
                  <a:pt x="0" y="605481"/>
                </a:cubicBezTo>
                <a:cubicBezTo>
                  <a:pt x="0" y="271083"/>
                  <a:pt x="271083" y="0"/>
                  <a:pt x="60548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6669435" y="1940011"/>
            <a:ext cx="1210962" cy="1210962"/>
          </a:xfrm>
          <a:custGeom>
            <a:avLst/>
            <a:gdLst>
              <a:gd name="connsiteX0" fmla="*/ 605481 w 1210962"/>
              <a:gd name="connsiteY0" fmla="*/ 0 h 1210962"/>
              <a:gd name="connsiteX1" fmla="*/ 1210962 w 1210962"/>
              <a:gd name="connsiteY1" fmla="*/ 605481 h 1210962"/>
              <a:gd name="connsiteX2" fmla="*/ 605481 w 1210962"/>
              <a:gd name="connsiteY2" fmla="*/ 1210962 h 1210962"/>
              <a:gd name="connsiteX3" fmla="*/ 0 w 1210962"/>
              <a:gd name="connsiteY3" fmla="*/ 605481 h 1210962"/>
              <a:gd name="connsiteX4" fmla="*/ 605481 w 1210962"/>
              <a:gd name="connsiteY4" fmla="*/ 0 h 1210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10962" h="1210962">
                <a:moveTo>
                  <a:pt x="605481" y="0"/>
                </a:moveTo>
                <a:cubicBezTo>
                  <a:pt x="939879" y="0"/>
                  <a:pt x="1210962" y="271083"/>
                  <a:pt x="1210962" y="605481"/>
                </a:cubicBezTo>
                <a:cubicBezTo>
                  <a:pt x="1210962" y="939879"/>
                  <a:pt x="939879" y="1210962"/>
                  <a:pt x="605481" y="1210962"/>
                </a:cubicBezTo>
                <a:cubicBezTo>
                  <a:pt x="271083" y="1210962"/>
                  <a:pt x="0" y="939879"/>
                  <a:pt x="0" y="605481"/>
                </a:cubicBezTo>
                <a:cubicBezTo>
                  <a:pt x="0" y="271083"/>
                  <a:pt x="271083" y="0"/>
                  <a:pt x="60548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1712248" y="4380026"/>
            <a:ext cx="1210962" cy="1210962"/>
          </a:xfrm>
          <a:custGeom>
            <a:avLst/>
            <a:gdLst>
              <a:gd name="connsiteX0" fmla="*/ 605481 w 1210962"/>
              <a:gd name="connsiteY0" fmla="*/ 0 h 1210962"/>
              <a:gd name="connsiteX1" fmla="*/ 1210962 w 1210962"/>
              <a:gd name="connsiteY1" fmla="*/ 605481 h 1210962"/>
              <a:gd name="connsiteX2" fmla="*/ 605481 w 1210962"/>
              <a:gd name="connsiteY2" fmla="*/ 1210962 h 1210962"/>
              <a:gd name="connsiteX3" fmla="*/ 0 w 1210962"/>
              <a:gd name="connsiteY3" fmla="*/ 605481 h 1210962"/>
              <a:gd name="connsiteX4" fmla="*/ 605481 w 1210962"/>
              <a:gd name="connsiteY4" fmla="*/ 0 h 1210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10962" h="1210962">
                <a:moveTo>
                  <a:pt x="605481" y="0"/>
                </a:moveTo>
                <a:cubicBezTo>
                  <a:pt x="939879" y="0"/>
                  <a:pt x="1210962" y="271083"/>
                  <a:pt x="1210962" y="605481"/>
                </a:cubicBezTo>
                <a:cubicBezTo>
                  <a:pt x="1210962" y="939879"/>
                  <a:pt x="939879" y="1210962"/>
                  <a:pt x="605481" y="1210962"/>
                </a:cubicBezTo>
                <a:cubicBezTo>
                  <a:pt x="271083" y="1210962"/>
                  <a:pt x="0" y="939879"/>
                  <a:pt x="0" y="605481"/>
                </a:cubicBezTo>
                <a:cubicBezTo>
                  <a:pt x="0" y="271083"/>
                  <a:pt x="271083" y="0"/>
                  <a:pt x="60548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1712248" y="1940011"/>
            <a:ext cx="1210962" cy="1210962"/>
          </a:xfrm>
          <a:custGeom>
            <a:avLst/>
            <a:gdLst>
              <a:gd name="connsiteX0" fmla="*/ 605481 w 1210962"/>
              <a:gd name="connsiteY0" fmla="*/ 0 h 1210962"/>
              <a:gd name="connsiteX1" fmla="*/ 1210962 w 1210962"/>
              <a:gd name="connsiteY1" fmla="*/ 605481 h 1210962"/>
              <a:gd name="connsiteX2" fmla="*/ 605481 w 1210962"/>
              <a:gd name="connsiteY2" fmla="*/ 1210962 h 1210962"/>
              <a:gd name="connsiteX3" fmla="*/ 0 w 1210962"/>
              <a:gd name="connsiteY3" fmla="*/ 605481 h 1210962"/>
              <a:gd name="connsiteX4" fmla="*/ 605481 w 1210962"/>
              <a:gd name="connsiteY4" fmla="*/ 0 h 1210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10962" h="1210962">
                <a:moveTo>
                  <a:pt x="605481" y="0"/>
                </a:moveTo>
                <a:cubicBezTo>
                  <a:pt x="939879" y="0"/>
                  <a:pt x="1210962" y="271083"/>
                  <a:pt x="1210962" y="605481"/>
                </a:cubicBezTo>
                <a:cubicBezTo>
                  <a:pt x="1210962" y="939879"/>
                  <a:pt x="939879" y="1210962"/>
                  <a:pt x="605481" y="1210962"/>
                </a:cubicBezTo>
                <a:cubicBezTo>
                  <a:pt x="271083" y="1210962"/>
                  <a:pt x="0" y="939879"/>
                  <a:pt x="0" y="605481"/>
                </a:cubicBezTo>
                <a:cubicBezTo>
                  <a:pt x="0" y="271083"/>
                  <a:pt x="271083" y="0"/>
                  <a:pt x="60548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6" name="TextBox 5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TextBox 6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Oval 7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1285218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1102941" y="2327633"/>
            <a:ext cx="1600200" cy="1600200"/>
          </a:xfrm>
          <a:custGeom>
            <a:avLst/>
            <a:gdLst>
              <a:gd name="connsiteX0" fmla="*/ 800100 w 1600200"/>
              <a:gd name="connsiteY0" fmla="*/ 0 h 1600200"/>
              <a:gd name="connsiteX1" fmla="*/ 1600200 w 1600200"/>
              <a:gd name="connsiteY1" fmla="*/ 800100 h 1600200"/>
              <a:gd name="connsiteX2" fmla="*/ 800100 w 1600200"/>
              <a:gd name="connsiteY2" fmla="*/ 1600200 h 1600200"/>
              <a:gd name="connsiteX3" fmla="*/ 0 w 1600200"/>
              <a:gd name="connsiteY3" fmla="*/ 800100 h 1600200"/>
              <a:gd name="connsiteX4" fmla="*/ 800100 w 1600200"/>
              <a:gd name="connsiteY4" fmla="*/ 0 h 1600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00200" h="1600200">
                <a:moveTo>
                  <a:pt x="800100" y="0"/>
                </a:moveTo>
                <a:cubicBezTo>
                  <a:pt x="1241983" y="0"/>
                  <a:pt x="1600200" y="358217"/>
                  <a:pt x="1600200" y="800100"/>
                </a:cubicBezTo>
                <a:cubicBezTo>
                  <a:pt x="1600200" y="1241983"/>
                  <a:pt x="1241983" y="1600200"/>
                  <a:pt x="800100" y="1600200"/>
                </a:cubicBezTo>
                <a:cubicBezTo>
                  <a:pt x="358217" y="1600200"/>
                  <a:pt x="0" y="1241983"/>
                  <a:pt x="0" y="800100"/>
                </a:cubicBezTo>
                <a:cubicBezTo>
                  <a:pt x="0" y="358217"/>
                  <a:pt x="358217" y="0"/>
                  <a:pt x="8001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" name="TextBox 2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Oval 5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1532854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1"/>
          </p:nvPr>
        </p:nvSpPr>
        <p:spPr>
          <a:xfrm>
            <a:off x="8255000" y="1968500"/>
            <a:ext cx="1981200" cy="1981200"/>
          </a:xfrm>
          <a:custGeom>
            <a:avLst/>
            <a:gdLst>
              <a:gd name="connsiteX0" fmla="*/ 990600 w 1981200"/>
              <a:gd name="connsiteY0" fmla="*/ 0 h 1981200"/>
              <a:gd name="connsiteX1" fmla="*/ 1981200 w 1981200"/>
              <a:gd name="connsiteY1" fmla="*/ 990600 h 1981200"/>
              <a:gd name="connsiteX2" fmla="*/ 990600 w 1981200"/>
              <a:gd name="connsiteY2" fmla="*/ 1981200 h 1981200"/>
              <a:gd name="connsiteX3" fmla="*/ 0 w 1981200"/>
              <a:gd name="connsiteY3" fmla="*/ 990600 h 1981200"/>
              <a:gd name="connsiteX4" fmla="*/ 990600 w 1981200"/>
              <a:gd name="connsiteY4" fmla="*/ 0 h 1981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81200" h="1981200">
                <a:moveTo>
                  <a:pt x="990600" y="0"/>
                </a:moveTo>
                <a:cubicBezTo>
                  <a:pt x="1537693" y="0"/>
                  <a:pt x="1981200" y="443507"/>
                  <a:pt x="1981200" y="990600"/>
                </a:cubicBezTo>
                <a:cubicBezTo>
                  <a:pt x="1981200" y="1537693"/>
                  <a:pt x="1537693" y="1981200"/>
                  <a:pt x="990600" y="1981200"/>
                </a:cubicBezTo>
                <a:cubicBezTo>
                  <a:pt x="443507" y="1981200"/>
                  <a:pt x="0" y="1537693"/>
                  <a:pt x="0" y="990600"/>
                </a:cubicBezTo>
                <a:cubicBezTo>
                  <a:pt x="0" y="443507"/>
                  <a:pt x="443507" y="0"/>
                  <a:pt x="9906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>
          <a:xfrm>
            <a:off x="5105400" y="1968500"/>
            <a:ext cx="1981200" cy="1981200"/>
          </a:xfrm>
          <a:custGeom>
            <a:avLst/>
            <a:gdLst>
              <a:gd name="connsiteX0" fmla="*/ 990600 w 1981200"/>
              <a:gd name="connsiteY0" fmla="*/ 0 h 1981200"/>
              <a:gd name="connsiteX1" fmla="*/ 1981200 w 1981200"/>
              <a:gd name="connsiteY1" fmla="*/ 990600 h 1981200"/>
              <a:gd name="connsiteX2" fmla="*/ 990600 w 1981200"/>
              <a:gd name="connsiteY2" fmla="*/ 1981200 h 1981200"/>
              <a:gd name="connsiteX3" fmla="*/ 0 w 1981200"/>
              <a:gd name="connsiteY3" fmla="*/ 990600 h 1981200"/>
              <a:gd name="connsiteX4" fmla="*/ 990600 w 1981200"/>
              <a:gd name="connsiteY4" fmla="*/ 0 h 1981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81200" h="1981200">
                <a:moveTo>
                  <a:pt x="990600" y="0"/>
                </a:moveTo>
                <a:cubicBezTo>
                  <a:pt x="1537693" y="0"/>
                  <a:pt x="1981200" y="443507"/>
                  <a:pt x="1981200" y="990600"/>
                </a:cubicBezTo>
                <a:cubicBezTo>
                  <a:pt x="1981200" y="1537693"/>
                  <a:pt x="1537693" y="1981200"/>
                  <a:pt x="990600" y="1981200"/>
                </a:cubicBezTo>
                <a:cubicBezTo>
                  <a:pt x="443507" y="1981200"/>
                  <a:pt x="0" y="1537693"/>
                  <a:pt x="0" y="990600"/>
                </a:cubicBezTo>
                <a:cubicBezTo>
                  <a:pt x="0" y="443507"/>
                  <a:pt x="443507" y="0"/>
                  <a:pt x="9906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1955800" y="1968500"/>
            <a:ext cx="1981200" cy="1981200"/>
          </a:xfrm>
          <a:custGeom>
            <a:avLst/>
            <a:gdLst>
              <a:gd name="connsiteX0" fmla="*/ 990600 w 1981200"/>
              <a:gd name="connsiteY0" fmla="*/ 0 h 1981200"/>
              <a:gd name="connsiteX1" fmla="*/ 1981200 w 1981200"/>
              <a:gd name="connsiteY1" fmla="*/ 990600 h 1981200"/>
              <a:gd name="connsiteX2" fmla="*/ 990600 w 1981200"/>
              <a:gd name="connsiteY2" fmla="*/ 1981200 h 1981200"/>
              <a:gd name="connsiteX3" fmla="*/ 0 w 1981200"/>
              <a:gd name="connsiteY3" fmla="*/ 990600 h 1981200"/>
              <a:gd name="connsiteX4" fmla="*/ 990600 w 1981200"/>
              <a:gd name="connsiteY4" fmla="*/ 0 h 1981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81200" h="1981200">
                <a:moveTo>
                  <a:pt x="990600" y="0"/>
                </a:moveTo>
                <a:cubicBezTo>
                  <a:pt x="1537693" y="0"/>
                  <a:pt x="1981200" y="443507"/>
                  <a:pt x="1981200" y="990600"/>
                </a:cubicBezTo>
                <a:cubicBezTo>
                  <a:pt x="1981200" y="1537693"/>
                  <a:pt x="1537693" y="1981200"/>
                  <a:pt x="990600" y="1981200"/>
                </a:cubicBezTo>
                <a:cubicBezTo>
                  <a:pt x="443507" y="1981200"/>
                  <a:pt x="0" y="1537693"/>
                  <a:pt x="0" y="990600"/>
                </a:cubicBezTo>
                <a:cubicBezTo>
                  <a:pt x="0" y="443507"/>
                  <a:pt x="443507" y="0"/>
                  <a:pt x="9906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5" name="TextBox 4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TextBox 5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Oval 6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7540222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1"/>
          </p:nvPr>
        </p:nvSpPr>
        <p:spPr>
          <a:xfrm>
            <a:off x="8012246" y="3882736"/>
            <a:ext cx="990600" cy="1662547"/>
          </a:xfrm>
          <a:custGeom>
            <a:avLst/>
            <a:gdLst>
              <a:gd name="connsiteX0" fmla="*/ 0 w 990600"/>
              <a:gd name="connsiteY0" fmla="*/ 0 h 1662547"/>
              <a:gd name="connsiteX1" fmla="*/ 990600 w 990600"/>
              <a:gd name="connsiteY1" fmla="*/ 0 h 1662547"/>
              <a:gd name="connsiteX2" fmla="*/ 990600 w 990600"/>
              <a:gd name="connsiteY2" fmla="*/ 1662547 h 1662547"/>
              <a:gd name="connsiteX3" fmla="*/ 0 w 990600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0" h="1662547">
                <a:moveTo>
                  <a:pt x="0" y="0"/>
                </a:moveTo>
                <a:lnTo>
                  <a:pt x="990600" y="0"/>
                </a:lnTo>
                <a:lnTo>
                  <a:pt x="990600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9" name="Picture Placeholder 18"/>
          <p:cNvSpPr>
            <a:spLocks noGrp="1"/>
          </p:cNvSpPr>
          <p:nvPr>
            <p:ph type="pic" sz="quarter" idx="12"/>
          </p:nvPr>
        </p:nvSpPr>
        <p:spPr>
          <a:xfrm>
            <a:off x="8012246" y="1939636"/>
            <a:ext cx="990600" cy="1662547"/>
          </a:xfrm>
          <a:custGeom>
            <a:avLst/>
            <a:gdLst>
              <a:gd name="connsiteX0" fmla="*/ 0 w 990600"/>
              <a:gd name="connsiteY0" fmla="*/ 0 h 1662547"/>
              <a:gd name="connsiteX1" fmla="*/ 990600 w 990600"/>
              <a:gd name="connsiteY1" fmla="*/ 0 h 1662547"/>
              <a:gd name="connsiteX2" fmla="*/ 990600 w 990600"/>
              <a:gd name="connsiteY2" fmla="*/ 1662547 h 1662547"/>
              <a:gd name="connsiteX3" fmla="*/ 0 w 990600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0" h="1662547">
                <a:moveTo>
                  <a:pt x="0" y="0"/>
                </a:moveTo>
                <a:lnTo>
                  <a:pt x="990600" y="0"/>
                </a:lnTo>
                <a:lnTo>
                  <a:pt x="990600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3"/>
          </p:nvPr>
        </p:nvSpPr>
        <p:spPr>
          <a:xfrm>
            <a:off x="4430846" y="3882736"/>
            <a:ext cx="990601" cy="1662547"/>
          </a:xfrm>
          <a:custGeom>
            <a:avLst/>
            <a:gdLst>
              <a:gd name="connsiteX0" fmla="*/ 0 w 990601"/>
              <a:gd name="connsiteY0" fmla="*/ 0 h 1662547"/>
              <a:gd name="connsiteX1" fmla="*/ 990601 w 990601"/>
              <a:gd name="connsiteY1" fmla="*/ 0 h 1662547"/>
              <a:gd name="connsiteX2" fmla="*/ 990601 w 990601"/>
              <a:gd name="connsiteY2" fmla="*/ 1662547 h 1662547"/>
              <a:gd name="connsiteX3" fmla="*/ 0 w 990601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1" h="1662547">
                <a:moveTo>
                  <a:pt x="0" y="0"/>
                </a:moveTo>
                <a:lnTo>
                  <a:pt x="990601" y="0"/>
                </a:lnTo>
                <a:lnTo>
                  <a:pt x="990601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4"/>
          </p:nvPr>
        </p:nvSpPr>
        <p:spPr>
          <a:xfrm>
            <a:off x="838200" y="3882736"/>
            <a:ext cx="990600" cy="1662547"/>
          </a:xfrm>
          <a:custGeom>
            <a:avLst/>
            <a:gdLst>
              <a:gd name="connsiteX0" fmla="*/ 0 w 990600"/>
              <a:gd name="connsiteY0" fmla="*/ 0 h 1662547"/>
              <a:gd name="connsiteX1" fmla="*/ 990600 w 990600"/>
              <a:gd name="connsiteY1" fmla="*/ 0 h 1662547"/>
              <a:gd name="connsiteX2" fmla="*/ 990600 w 990600"/>
              <a:gd name="connsiteY2" fmla="*/ 1662547 h 1662547"/>
              <a:gd name="connsiteX3" fmla="*/ 0 w 990600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0" h="1662547">
                <a:moveTo>
                  <a:pt x="0" y="0"/>
                </a:moveTo>
                <a:lnTo>
                  <a:pt x="990600" y="0"/>
                </a:lnTo>
                <a:lnTo>
                  <a:pt x="990600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5"/>
          </p:nvPr>
        </p:nvSpPr>
        <p:spPr>
          <a:xfrm>
            <a:off x="4430846" y="1939636"/>
            <a:ext cx="990601" cy="1662547"/>
          </a:xfrm>
          <a:custGeom>
            <a:avLst/>
            <a:gdLst>
              <a:gd name="connsiteX0" fmla="*/ 0 w 990601"/>
              <a:gd name="connsiteY0" fmla="*/ 0 h 1662547"/>
              <a:gd name="connsiteX1" fmla="*/ 990601 w 990601"/>
              <a:gd name="connsiteY1" fmla="*/ 0 h 1662547"/>
              <a:gd name="connsiteX2" fmla="*/ 990601 w 990601"/>
              <a:gd name="connsiteY2" fmla="*/ 1662547 h 1662547"/>
              <a:gd name="connsiteX3" fmla="*/ 0 w 990601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1" h="1662547">
                <a:moveTo>
                  <a:pt x="0" y="0"/>
                </a:moveTo>
                <a:lnTo>
                  <a:pt x="990601" y="0"/>
                </a:lnTo>
                <a:lnTo>
                  <a:pt x="990601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0"/>
          </p:nvPr>
        </p:nvSpPr>
        <p:spPr>
          <a:xfrm>
            <a:off x="838200" y="1939636"/>
            <a:ext cx="990600" cy="1662547"/>
          </a:xfrm>
          <a:custGeom>
            <a:avLst/>
            <a:gdLst>
              <a:gd name="connsiteX0" fmla="*/ 0 w 990600"/>
              <a:gd name="connsiteY0" fmla="*/ 0 h 1662547"/>
              <a:gd name="connsiteX1" fmla="*/ 990600 w 990600"/>
              <a:gd name="connsiteY1" fmla="*/ 0 h 1662547"/>
              <a:gd name="connsiteX2" fmla="*/ 990600 w 990600"/>
              <a:gd name="connsiteY2" fmla="*/ 1662547 h 1662547"/>
              <a:gd name="connsiteX3" fmla="*/ 0 w 990600"/>
              <a:gd name="connsiteY3" fmla="*/ 1662547 h 1662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90600" h="1662547">
                <a:moveTo>
                  <a:pt x="0" y="0"/>
                </a:moveTo>
                <a:lnTo>
                  <a:pt x="990600" y="0"/>
                </a:lnTo>
                <a:lnTo>
                  <a:pt x="990600" y="1662547"/>
                </a:lnTo>
                <a:lnTo>
                  <a:pt x="0" y="16625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8" name="TextBox 7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" name="TextBox 8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0" name="Oval 9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4909612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1"/>
          </p:nvPr>
        </p:nvSpPr>
        <p:spPr>
          <a:xfrm>
            <a:off x="8388658" y="2005639"/>
            <a:ext cx="2965142" cy="1861233"/>
          </a:xfrm>
          <a:custGeom>
            <a:avLst/>
            <a:gdLst>
              <a:gd name="connsiteX0" fmla="*/ 0 w 2965142"/>
              <a:gd name="connsiteY0" fmla="*/ 0 h 1861233"/>
              <a:gd name="connsiteX1" fmla="*/ 2965142 w 2965142"/>
              <a:gd name="connsiteY1" fmla="*/ 0 h 1861233"/>
              <a:gd name="connsiteX2" fmla="*/ 2965142 w 2965142"/>
              <a:gd name="connsiteY2" fmla="*/ 1861233 h 1861233"/>
              <a:gd name="connsiteX3" fmla="*/ 0 w 2965142"/>
              <a:gd name="connsiteY3" fmla="*/ 1861233 h 18612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5142" h="1861233">
                <a:moveTo>
                  <a:pt x="0" y="0"/>
                </a:moveTo>
                <a:lnTo>
                  <a:pt x="2965142" y="0"/>
                </a:lnTo>
                <a:lnTo>
                  <a:pt x="2965142" y="1861233"/>
                </a:lnTo>
                <a:lnTo>
                  <a:pt x="0" y="18612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>
          <a:xfrm>
            <a:off x="4613429" y="2005639"/>
            <a:ext cx="2965142" cy="1861233"/>
          </a:xfrm>
          <a:custGeom>
            <a:avLst/>
            <a:gdLst>
              <a:gd name="connsiteX0" fmla="*/ 0 w 2965142"/>
              <a:gd name="connsiteY0" fmla="*/ 0 h 1861233"/>
              <a:gd name="connsiteX1" fmla="*/ 2965142 w 2965142"/>
              <a:gd name="connsiteY1" fmla="*/ 0 h 1861233"/>
              <a:gd name="connsiteX2" fmla="*/ 2965142 w 2965142"/>
              <a:gd name="connsiteY2" fmla="*/ 1861233 h 1861233"/>
              <a:gd name="connsiteX3" fmla="*/ 0 w 2965142"/>
              <a:gd name="connsiteY3" fmla="*/ 1861233 h 18612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5142" h="1861233">
                <a:moveTo>
                  <a:pt x="0" y="0"/>
                </a:moveTo>
                <a:lnTo>
                  <a:pt x="2965142" y="0"/>
                </a:lnTo>
                <a:lnTo>
                  <a:pt x="2965142" y="1861233"/>
                </a:lnTo>
                <a:lnTo>
                  <a:pt x="0" y="18612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838200" y="2005639"/>
            <a:ext cx="2965142" cy="1861233"/>
          </a:xfrm>
          <a:custGeom>
            <a:avLst/>
            <a:gdLst>
              <a:gd name="connsiteX0" fmla="*/ 0 w 2965142"/>
              <a:gd name="connsiteY0" fmla="*/ 0 h 1861233"/>
              <a:gd name="connsiteX1" fmla="*/ 2965142 w 2965142"/>
              <a:gd name="connsiteY1" fmla="*/ 0 h 1861233"/>
              <a:gd name="connsiteX2" fmla="*/ 2965142 w 2965142"/>
              <a:gd name="connsiteY2" fmla="*/ 1861233 h 1861233"/>
              <a:gd name="connsiteX3" fmla="*/ 0 w 2965142"/>
              <a:gd name="connsiteY3" fmla="*/ 1861233 h 18612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5142" h="1861233">
                <a:moveTo>
                  <a:pt x="0" y="0"/>
                </a:moveTo>
                <a:lnTo>
                  <a:pt x="2965142" y="0"/>
                </a:lnTo>
                <a:lnTo>
                  <a:pt x="2965142" y="1861233"/>
                </a:lnTo>
                <a:lnTo>
                  <a:pt x="0" y="18612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5" name="TextBox 4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TextBox 5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7" name="Oval 6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4417340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/>
          <p:cNvSpPr>
            <a:spLocks noGrp="1"/>
          </p:cNvSpPr>
          <p:nvPr>
            <p:ph type="pic" sz="quarter" idx="12"/>
          </p:nvPr>
        </p:nvSpPr>
        <p:spPr>
          <a:xfrm>
            <a:off x="9753600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3"/>
          </p:nvPr>
        </p:nvSpPr>
        <p:spPr>
          <a:xfrm>
            <a:off x="7315201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4"/>
          </p:nvPr>
        </p:nvSpPr>
        <p:spPr>
          <a:xfrm>
            <a:off x="4876800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5"/>
          </p:nvPr>
        </p:nvSpPr>
        <p:spPr>
          <a:xfrm>
            <a:off x="2438401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0"/>
          </p:nvPr>
        </p:nvSpPr>
        <p:spPr>
          <a:xfrm>
            <a:off x="1" y="1773936"/>
            <a:ext cx="2438400" cy="3474720"/>
          </a:xfrm>
          <a:custGeom>
            <a:avLst/>
            <a:gdLst>
              <a:gd name="connsiteX0" fmla="*/ 0 w 2438400"/>
              <a:gd name="connsiteY0" fmla="*/ 0 h 3474720"/>
              <a:gd name="connsiteX1" fmla="*/ 2438400 w 2438400"/>
              <a:gd name="connsiteY1" fmla="*/ 0 h 3474720"/>
              <a:gd name="connsiteX2" fmla="*/ 2438400 w 2438400"/>
              <a:gd name="connsiteY2" fmla="*/ 3474720 h 3474720"/>
              <a:gd name="connsiteX3" fmla="*/ 0 w 2438400"/>
              <a:gd name="connsiteY3" fmla="*/ 3474720 h 3474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38400" h="3474720">
                <a:moveTo>
                  <a:pt x="0" y="0"/>
                </a:moveTo>
                <a:lnTo>
                  <a:pt x="2438400" y="0"/>
                </a:lnTo>
                <a:lnTo>
                  <a:pt x="2438400" y="3474720"/>
                </a:lnTo>
                <a:lnTo>
                  <a:pt x="0" y="34747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" name="Oval 8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4751760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630268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icture Placeholder 25"/>
          <p:cNvSpPr>
            <a:spLocks noGrp="1"/>
          </p:cNvSpPr>
          <p:nvPr>
            <p:ph type="pic" sz="quarter" idx="10"/>
          </p:nvPr>
        </p:nvSpPr>
        <p:spPr>
          <a:xfrm>
            <a:off x="8542771" y="3987121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5" name="Picture Placeholder 24"/>
          <p:cNvSpPr>
            <a:spLocks noGrp="1"/>
          </p:cNvSpPr>
          <p:nvPr>
            <p:ph type="pic" sz="quarter" idx="11"/>
          </p:nvPr>
        </p:nvSpPr>
        <p:spPr>
          <a:xfrm>
            <a:off x="6278226" y="3987121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4" name="Picture Placeholder 23"/>
          <p:cNvSpPr>
            <a:spLocks noGrp="1"/>
          </p:cNvSpPr>
          <p:nvPr>
            <p:ph type="pic" sz="quarter" idx="12"/>
          </p:nvPr>
        </p:nvSpPr>
        <p:spPr>
          <a:xfrm>
            <a:off x="8542771" y="1917733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3" name="Picture Placeholder 22"/>
          <p:cNvSpPr>
            <a:spLocks noGrp="1"/>
          </p:cNvSpPr>
          <p:nvPr>
            <p:ph type="pic" sz="quarter" idx="13"/>
          </p:nvPr>
        </p:nvSpPr>
        <p:spPr>
          <a:xfrm>
            <a:off x="6278226" y="1917733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2" name="Picture Placeholder 21"/>
          <p:cNvSpPr>
            <a:spLocks noGrp="1"/>
          </p:cNvSpPr>
          <p:nvPr>
            <p:ph type="pic" sz="quarter" idx="14"/>
          </p:nvPr>
        </p:nvSpPr>
        <p:spPr>
          <a:xfrm>
            <a:off x="4013681" y="1917733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1" name="Picture Placeholder 20"/>
          <p:cNvSpPr>
            <a:spLocks noGrp="1"/>
          </p:cNvSpPr>
          <p:nvPr>
            <p:ph type="pic" sz="quarter" idx="15"/>
          </p:nvPr>
        </p:nvSpPr>
        <p:spPr>
          <a:xfrm>
            <a:off x="4013681" y="3987121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20" name="Picture Placeholder 19"/>
          <p:cNvSpPr>
            <a:spLocks noGrp="1"/>
          </p:cNvSpPr>
          <p:nvPr>
            <p:ph type="pic" sz="quarter" idx="16"/>
          </p:nvPr>
        </p:nvSpPr>
        <p:spPr>
          <a:xfrm>
            <a:off x="1749136" y="3987121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9" name="Picture Placeholder 18"/>
          <p:cNvSpPr>
            <a:spLocks noGrp="1"/>
          </p:cNvSpPr>
          <p:nvPr>
            <p:ph type="pic" sz="quarter" idx="17"/>
          </p:nvPr>
        </p:nvSpPr>
        <p:spPr>
          <a:xfrm>
            <a:off x="1749136" y="1917733"/>
            <a:ext cx="1900092" cy="1900092"/>
          </a:xfrm>
          <a:custGeom>
            <a:avLst/>
            <a:gdLst>
              <a:gd name="connsiteX0" fmla="*/ 0 w 1900092"/>
              <a:gd name="connsiteY0" fmla="*/ 0 h 1900092"/>
              <a:gd name="connsiteX1" fmla="*/ 1900092 w 1900092"/>
              <a:gd name="connsiteY1" fmla="*/ 0 h 1900092"/>
              <a:gd name="connsiteX2" fmla="*/ 1900092 w 1900092"/>
              <a:gd name="connsiteY2" fmla="*/ 1900092 h 1900092"/>
              <a:gd name="connsiteX3" fmla="*/ 0 w 1900092"/>
              <a:gd name="connsiteY3" fmla="*/ 1900092 h 19000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00092" h="1900092">
                <a:moveTo>
                  <a:pt x="0" y="0"/>
                </a:moveTo>
                <a:lnTo>
                  <a:pt x="1900092" y="0"/>
                </a:lnTo>
                <a:lnTo>
                  <a:pt x="1900092" y="1900092"/>
                </a:lnTo>
                <a:lnTo>
                  <a:pt x="0" y="19000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0" name="TextBox 9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1" name="TextBox 10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2" name="Oval 11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4191709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0"/>
          </p:nvPr>
        </p:nvSpPr>
        <p:spPr>
          <a:xfrm>
            <a:off x="7818543" y="4066357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9" name="Picture Placeholder 18"/>
          <p:cNvSpPr>
            <a:spLocks noGrp="1"/>
          </p:cNvSpPr>
          <p:nvPr>
            <p:ph type="pic" sz="quarter" idx="11"/>
          </p:nvPr>
        </p:nvSpPr>
        <p:spPr>
          <a:xfrm>
            <a:off x="7818543" y="1874134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2"/>
          </p:nvPr>
        </p:nvSpPr>
        <p:spPr>
          <a:xfrm>
            <a:off x="4656047" y="4066357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7" name="Picture Placeholder 16"/>
          <p:cNvSpPr>
            <a:spLocks noGrp="1"/>
          </p:cNvSpPr>
          <p:nvPr>
            <p:ph type="pic" sz="quarter" idx="13"/>
          </p:nvPr>
        </p:nvSpPr>
        <p:spPr>
          <a:xfrm>
            <a:off x="4656047" y="1874134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4"/>
          </p:nvPr>
        </p:nvSpPr>
        <p:spPr>
          <a:xfrm>
            <a:off x="1493134" y="4066357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5"/>
          </p:nvPr>
        </p:nvSpPr>
        <p:spPr>
          <a:xfrm>
            <a:off x="1493134" y="1874134"/>
            <a:ext cx="2908934" cy="1526562"/>
          </a:xfrm>
          <a:custGeom>
            <a:avLst/>
            <a:gdLst>
              <a:gd name="connsiteX0" fmla="*/ 0 w 2908934"/>
              <a:gd name="connsiteY0" fmla="*/ 0 h 1526562"/>
              <a:gd name="connsiteX1" fmla="*/ 2908934 w 2908934"/>
              <a:gd name="connsiteY1" fmla="*/ 0 h 1526562"/>
              <a:gd name="connsiteX2" fmla="*/ 2908934 w 2908934"/>
              <a:gd name="connsiteY2" fmla="*/ 1526562 h 1526562"/>
              <a:gd name="connsiteX3" fmla="*/ 0 w 2908934"/>
              <a:gd name="connsiteY3" fmla="*/ 1526562 h 15265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08934" h="1526562">
                <a:moveTo>
                  <a:pt x="0" y="0"/>
                </a:moveTo>
                <a:lnTo>
                  <a:pt x="2908934" y="0"/>
                </a:lnTo>
                <a:lnTo>
                  <a:pt x="2908934" y="1526562"/>
                </a:lnTo>
                <a:lnTo>
                  <a:pt x="0" y="152656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8" name="TextBox 7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" name="TextBox 8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0" name="Oval 9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4930168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838200" y="2044700"/>
            <a:ext cx="6794500" cy="3657600"/>
          </a:xfrm>
          <a:custGeom>
            <a:avLst/>
            <a:gdLst>
              <a:gd name="connsiteX0" fmla="*/ 0 w 6794500"/>
              <a:gd name="connsiteY0" fmla="*/ 0 h 3657600"/>
              <a:gd name="connsiteX1" fmla="*/ 6794500 w 6794500"/>
              <a:gd name="connsiteY1" fmla="*/ 0 h 3657600"/>
              <a:gd name="connsiteX2" fmla="*/ 6794500 w 6794500"/>
              <a:gd name="connsiteY2" fmla="*/ 3657600 h 3657600"/>
              <a:gd name="connsiteX3" fmla="*/ 0 w 6794500"/>
              <a:gd name="connsiteY3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794500" h="3657600">
                <a:moveTo>
                  <a:pt x="0" y="0"/>
                </a:moveTo>
                <a:lnTo>
                  <a:pt x="6794500" y="0"/>
                </a:lnTo>
                <a:lnTo>
                  <a:pt x="6794500" y="3657600"/>
                </a:lnTo>
                <a:lnTo>
                  <a:pt x="0" y="36576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" name="TextBox 2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Oval 5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400157369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838200" y="558800"/>
            <a:ext cx="10515600" cy="3860800"/>
          </a:xfrm>
          <a:custGeom>
            <a:avLst/>
            <a:gdLst>
              <a:gd name="connsiteX0" fmla="*/ 0 w 10515600"/>
              <a:gd name="connsiteY0" fmla="*/ 0 h 3860800"/>
              <a:gd name="connsiteX1" fmla="*/ 10515600 w 10515600"/>
              <a:gd name="connsiteY1" fmla="*/ 0 h 3860800"/>
              <a:gd name="connsiteX2" fmla="*/ 10515600 w 10515600"/>
              <a:gd name="connsiteY2" fmla="*/ 3860800 h 3860800"/>
              <a:gd name="connsiteX3" fmla="*/ 0 w 10515600"/>
              <a:gd name="connsiteY3" fmla="*/ 3860800 h 386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515600" h="3860800">
                <a:moveTo>
                  <a:pt x="0" y="0"/>
                </a:moveTo>
                <a:lnTo>
                  <a:pt x="10515600" y="0"/>
                </a:lnTo>
                <a:lnTo>
                  <a:pt x="10515600" y="3860800"/>
                </a:lnTo>
                <a:lnTo>
                  <a:pt x="0" y="38608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 sz="1400" b="0" baseline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3" name="TextBox 2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6" name="Oval 5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88392094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004762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3843234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842571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941320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5899774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81854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8861976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3629005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8771979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1772784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5767905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41406930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567592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2124734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589270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50634570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08148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605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4763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1" name="TextBox 10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5" name="Oval 14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 userDrawn="1"/>
        </p:nvSpPr>
        <p:spPr>
          <a:xfrm>
            <a:off x="4547344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7363671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 userDrawn="1"/>
        </p:nvSpPr>
        <p:spPr>
          <a:xfrm>
            <a:off x="10526227" y="6345452"/>
            <a:ext cx="6683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PAGE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9" name="TextBox 8"/>
          <p:cNvSpPr txBox="1"/>
          <p:nvPr userDrawn="1"/>
        </p:nvSpPr>
        <p:spPr>
          <a:xfrm>
            <a:off x="11203169" y="6345452"/>
            <a:ext cx="3706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5C876702-E08E-44EC-B9D1-43F96B0DF4BE}" type="slidenum">
              <a:rPr lang="en-US" sz="1200" b="1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pPr algn="ctr"/>
              <a:t>‹#›</a:t>
            </a:fld>
            <a:endParaRPr lang="en-US" sz="1200" b="1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10" name="Oval 9"/>
          <p:cNvSpPr/>
          <p:nvPr userDrawn="1"/>
        </p:nvSpPr>
        <p:spPr>
          <a:xfrm>
            <a:off x="11194551" y="6290026"/>
            <a:ext cx="387849" cy="387849"/>
          </a:xfrm>
          <a:prstGeom prst="ellipse">
            <a:avLst/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14383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 userDrawn="1"/>
        </p:nvSpPr>
        <p:spPr>
          <a:xfrm>
            <a:off x="4547339" y="6345452"/>
            <a:ext cx="30973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MANGO</a:t>
            </a:r>
            <a:r>
              <a:rPr lang="en-US" sz="1400" b="0" baseline="0" smtClean="0">
                <a:solidFill>
                  <a:schemeClr val="bg1">
                    <a:lumMod val="65000"/>
                  </a:schemeClr>
                </a:solidFill>
                <a:latin typeface="+mn-lt"/>
              </a:rPr>
              <a:t> PRESENTATION TEMPLATE</a:t>
            </a:r>
            <a:endParaRPr lang="en-US" sz="1400" b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8023180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335309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6.xml"/><Relationship Id="rId3" Type="http://schemas.openxmlformats.org/officeDocument/2006/relationships/slideLayout" Target="../slideLayouts/slideLayout31.xml"/><Relationship Id="rId7" Type="http://schemas.openxmlformats.org/officeDocument/2006/relationships/slideLayout" Target="../slideLayouts/slideLayout35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0.xml"/><Relationship Id="rId1" Type="http://schemas.openxmlformats.org/officeDocument/2006/relationships/slideLayout" Target="../slideLayouts/slideLayout29.xml"/><Relationship Id="rId6" Type="http://schemas.openxmlformats.org/officeDocument/2006/relationships/slideLayout" Target="../slideLayouts/slideLayout34.xml"/><Relationship Id="rId11" Type="http://schemas.openxmlformats.org/officeDocument/2006/relationships/slideLayout" Target="../slideLayouts/slideLayout39.xml"/><Relationship Id="rId5" Type="http://schemas.openxmlformats.org/officeDocument/2006/relationships/slideLayout" Target="../slideLayouts/slideLayout33.xml"/><Relationship Id="rId10" Type="http://schemas.openxmlformats.org/officeDocument/2006/relationships/slideLayout" Target="../slideLayouts/slideLayout38.xml"/><Relationship Id="rId4" Type="http://schemas.openxmlformats.org/officeDocument/2006/relationships/slideLayout" Target="../slideLayouts/slideLayout32.xml"/><Relationship Id="rId9" Type="http://schemas.openxmlformats.org/officeDocument/2006/relationships/slideLayout" Target="../slideLayouts/slideLayout3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80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70" r:id="rId6"/>
    <p:sldLayoutId id="2147483672" r:id="rId7"/>
    <p:sldLayoutId id="2147483673" r:id="rId8"/>
    <p:sldLayoutId id="2147483671" r:id="rId9"/>
    <p:sldLayoutId id="2147483674" r:id="rId10"/>
    <p:sldLayoutId id="2147483675" r:id="rId11"/>
    <p:sldLayoutId id="2147483676" r:id="rId12"/>
    <p:sldLayoutId id="2147483677" r:id="rId13"/>
    <p:sldLayoutId id="2147483678" r:id="rId14"/>
    <p:sldLayoutId id="2147483679" r:id="rId15"/>
    <p:sldLayoutId id="2147483680" r:id="rId16"/>
    <p:sldLayoutId id="2147483681" r:id="rId17"/>
    <p:sldLayoutId id="2147483682" r:id="rId18"/>
    <p:sldLayoutId id="2147483683" r:id="rId19"/>
    <p:sldLayoutId id="2147483684" r:id="rId20"/>
    <p:sldLayoutId id="2147483685" r:id="rId21"/>
    <p:sldLayoutId id="2147483686" r:id="rId22"/>
    <p:sldLayoutId id="2147483687" r:id="rId23"/>
    <p:sldLayoutId id="2147483655" r:id="rId24"/>
    <p:sldLayoutId id="2147483656" r:id="rId25"/>
    <p:sldLayoutId id="2147483657" r:id="rId26"/>
    <p:sldLayoutId id="2147483658" r:id="rId27"/>
    <p:sldLayoutId id="2147483659" r:id="rId28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79783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5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6F7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3006075" y="395385"/>
            <a:ext cx="6179850" cy="1049786"/>
            <a:chOff x="6095803" y="340861"/>
            <a:chExt cx="12359700" cy="2099571"/>
          </a:xfrm>
        </p:grpSpPr>
        <p:sp>
          <p:nvSpPr>
            <p:cNvPr id="3" name="TextBox 2"/>
            <p:cNvSpPr txBox="1"/>
            <p:nvPr/>
          </p:nvSpPr>
          <p:spPr>
            <a:xfrm>
              <a:off x="6095803" y="340861"/>
              <a:ext cx="12359700" cy="1569643"/>
            </a:xfrm>
            <a:prstGeom prst="rect">
              <a:avLst/>
            </a:prstGeom>
            <a:noFill/>
          </p:spPr>
          <p:txBody>
            <a:bodyPr wrap="square" lIns="45711" tIns="22856" rIns="45711" bIns="22856" rtlCol="0">
              <a:spAutoFit/>
            </a:bodyPr>
            <a:lstStyle/>
            <a:p>
              <a:pPr algn="ctr"/>
              <a:r>
                <a:rPr lang="en-US" sz="4800" b="1" dirty="0" smtClean="0">
                  <a:solidFill>
                    <a:schemeClr val="accent2"/>
                  </a:solidFill>
                  <a:latin typeface="+mj-lt"/>
                  <a:cs typeface="Lato Regular"/>
                </a:rPr>
                <a:t>Mango</a:t>
              </a:r>
              <a:r>
                <a:rPr lang="vi-VN" sz="4800" b="1" dirty="0" smtClean="0">
                  <a:solidFill>
                    <a:schemeClr val="accent2"/>
                  </a:solidFill>
                  <a:latin typeface="+mj-lt"/>
                  <a:cs typeface="Lato Regular"/>
                </a:rPr>
                <a:t> </a:t>
              </a:r>
              <a:r>
                <a:rPr lang="en-US" sz="4800" b="1" dirty="0" smtClean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  <a:cs typeface="Lato Regular"/>
                </a:rPr>
                <a:t>Presentation</a:t>
              </a:r>
              <a:endParaRPr lang="id-ID" sz="48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cs typeface="Lato Regular"/>
              </a:endParaRPr>
            </a:p>
          </p:txBody>
        </p:sp>
        <p:sp>
          <p:nvSpPr>
            <p:cNvPr id="4" name="Subtitle 2"/>
            <p:cNvSpPr txBox="1">
              <a:spLocks/>
            </p:cNvSpPr>
            <p:nvPr/>
          </p:nvSpPr>
          <p:spPr>
            <a:xfrm>
              <a:off x="6448061" y="1601316"/>
              <a:ext cx="11655186" cy="839116"/>
            </a:xfrm>
            <a:prstGeom prst="rect">
              <a:avLst/>
            </a:prstGeom>
          </p:spPr>
          <p:txBody>
            <a:bodyPr vert="horz" lIns="108745" tIns="54373" rIns="108745" bIns="54373" rtlCol="0">
              <a:normAutofit/>
            </a:bodyPr>
            <a:lstStyle>
              <a:lvl1pPr marL="0" indent="0" algn="ctr" defTabSz="1087636" rtl="0" eaLnBrk="1" latinLnBrk="0" hangingPunct="1">
                <a:lnSpc>
                  <a:spcPct val="120000"/>
                </a:lnSpc>
                <a:spcBef>
                  <a:spcPct val="20000"/>
                </a:spcBef>
                <a:buFont typeface="Arial"/>
                <a:buNone/>
                <a:defRPr sz="2400" kern="1200">
                  <a:solidFill>
                    <a:schemeClr val="tx2"/>
                  </a:solidFill>
                  <a:latin typeface="Open Sans Light"/>
                  <a:ea typeface="+mn-ea"/>
                  <a:cs typeface="Open Sans Light"/>
                </a:defRPr>
              </a:lvl1pPr>
              <a:lvl2pPr marL="108763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2pPr>
              <a:lvl3pPr marL="2175271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3pPr>
              <a:lvl4pPr marL="3262912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4pPr>
              <a:lvl5pPr marL="435054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5pPr>
              <a:lvl6pPr marL="5438184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6pPr>
              <a:lvl7pPr marL="6525820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7pPr>
              <a:lvl8pPr marL="7613455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8pPr>
              <a:lvl9pPr marL="8701091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1550" smtClean="0">
                  <a:solidFill>
                    <a:schemeClr val="tx1">
                      <a:lumMod val="50000"/>
                      <a:lumOff val="50000"/>
                    </a:schemeClr>
                  </a:solidFill>
                  <a:latin typeface="Lato Light"/>
                  <a:cs typeface="Lato Light"/>
                </a:rPr>
                <a:t>PUT YOUR GREAT SUBTITLE</a:t>
              </a:r>
              <a:endParaRPr lang="en-US" sz="1550" dirty="0">
                <a:solidFill>
                  <a:schemeClr val="tx1">
                    <a:lumMod val="50000"/>
                    <a:lumOff val="50000"/>
                  </a:schemeClr>
                </a:solidFill>
                <a:latin typeface="Lato Light"/>
                <a:cs typeface="Lato Light"/>
              </a:endParaRPr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1393086" y="3855331"/>
            <a:ext cx="842212" cy="844315"/>
            <a:chOff x="1393086" y="3855331"/>
            <a:chExt cx="842212" cy="844315"/>
          </a:xfrm>
        </p:grpSpPr>
        <p:sp>
          <p:nvSpPr>
            <p:cNvPr id="6" name="Oval 36"/>
            <p:cNvSpPr>
              <a:spLocks noChangeArrowheads="1"/>
            </p:cNvSpPr>
            <p:nvPr/>
          </p:nvSpPr>
          <p:spPr bwMode="auto">
            <a:xfrm>
              <a:off x="1393086" y="3855331"/>
              <a:ext cx="842212" cy="844315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Oval 37"/>
            <p:cNvSpPr>
              <a:spLocks noChangeArrowheads="1"/>
            </p:cNvSpPr>
            <p:nvPr/>
          </p:nvSpPr>
          <p:spPr bwMode="auto">
            <a:xfrm>
              <a:off x="1453019" y="3915264"/>
              <a:ext cx="723398" cy="72445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38"/>
            <p:cNvSpPr>
              <a:spLocks noEditPoints="1"/>
            </p:cNvSpPr>
            <p:nvPr/>
          </p:nvSpPr>
          <p:spPr bwMode="auto">
            <a:xfrm>
              <a:off x="1673824" y="4037232"/>
              <a:ext cx="278635" cy="480513"/>
            </a:xfrm>
            <a:custGeom>
              <a:avLst/>
              <a:gdLst>
                <a:gd name="T0" fmla="*/ 102 w 112"/>
                <a:gd name="T1" fmla="*/ 0 h 193"/>
                <a:gd name="T2" fmla="*/ 10 w 112"/>
                <a:gd name="T3" fmla="*/ 0 h 193"/>
                <a:gd name="T4" fmla="*/ 0 w 112"/>
                <a:gd name="T5" fmla="*/ 10 h 193"/>
                <a:gd name="T6" fmla="*/ 0 w 112"/>
                <a:gd name="T7" fmla="*/ 183 h 193"/>
                <a:gd name="T8" fmla="*/ 10 w 112"/>
                <a:gd name="T9" fmla="*/ 193 h 193"/>
                <a:gd name="T10" fmla="*/ 102 w 112"/>
                <a:gd name="T11" fmla="*/ 193 h 193"/>
                <a:gd name="T12" fmla="*/ 112 w 112"/>
                <a:gd name="T13" fmla="*/ 183 h 193"/>
                <a:gd name="T14" fmla="*/ 112 w 112"/>
                <a:gd name="T15" fmla="*/ 10 h 193"/>
                <a:gd name="T16" fmla="*/ 102 w 112"/>
                <a:gd name="T17" fmla="*/ 0 h 193"/>
                <a:gd name="T18" fmla="*/ 27 w 112"/>
                <a:gd name="T19" fmla="*/ 9 h 193"/>
                <a:gd name="T20" fmla="*/ 90 w 112"/>
                <a:gd name="T21" fmla="*/ 9 h 193"/>
                <a:gd name="T22" fmla="*/ 90 w 112"/>
                <a:gd name="T23" fmla="*/ 14 h 193"/>
                <a:gd name="T24" fmla="*/ 27 w 112"/>
                <a:gd name="T25" fmla="*/ 14 h 193"/>
                <a:gd name="T26" fmla="*/ 27 w 112"/>
                <a:gd name="T27" fmla="*/ 9 h 193"/>
                <a:gd name="T28" fmla="*/ 58 w 112"/>
                <a:gd name="T29" fmla="*/ 184 h 193"/>
                <a:gd name="T30" fmla="*/ 47 w 112"/>
                <a:gd name="T31" fmla="*/ 173 h 193"/>
                <a:gd name="T32" fmla="*/ 58 w 112"/>
                <a:gd name="T33" fmla="*/ 163 h 193"/>
                <a:gd name="T34" fmla="*/ 68 w 112"/>
                <a:gd name="T35" fmla="*/ 173 h 193"/>
                <a:gd name="T36" fmla="*/ 58 w 112"/>
                <a:gd name="T37" fmla="*/ 184 h 193"/>
                <a:gd name="T38" fmla="*/ 102 w 112"/>
                <a:gd name="T39" fmla="*/ 155 h 193"/>
                <a:gd name="T40" fmla="*/ 10 w 112"/>
                <a:gd name="T41" fmla="*/ 155 h 193"/>
                <a:gd name="T42" fmla="*/ 10 w 112"/>
                <a:gd name="T43" fmla="*/ 24 h 193"/>
                <a:gd name="T44" fmla="*/ 102 w 112"/>
                <a:gd name="T45" fmla="*/ 24 h 193"/>
                <a:gd name="T46" fmla="*/ 102 w 112"/>
                <a:gd name="T47" fmla="*/ 155 h 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12" h="193">
                  <a:moveTo>
                    <a:pt x="102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183"/>
                    <a:pt x="0" y="183"/>
                    <a:pt x="0" y="183"/>
                  </a:cubicBezTo>
                  <a:cubicBezTo>
                    <a:pt x="0" y="189"/>
                    <a:pt x="5" y="193"/>
                    <a:pt x="10" y="193"/>
                  </a:cubicBezTo>
                  <a:cubicBezTo>
                    <a:pt x="102" y="193"/>
                    <a:pt x="102" y="193"/>
                    <a:pt x="102" y="193"/>
                  </a:cubicBezTo>
                  <a:cubicBezTo>
                    <a:pt x="108" y="193"/>
                    <a:pt x="112" y="189"/>
                    <a:pt x="112" y="183"/>
                  </a:cubicBezTo>
                  <a:cubicBezTo>
                    <a:pt x="112" y="10"/>
                    <a:pt x="112" y="10"/>
                    <a:pt x="112" y="10"/>
                  </a:cubicBezTo>
                  <a:cubicBezTo>
                    <a:pt x="112" y="5"/>
                    <a:pt x="108" y="0"/>
                    <a:pt x="102" y="0"/>
                  </a:cubicBezTo>
                  <a:close/>
                  <a:moveTo>
                    <a:pt x="27" y="9"/>
                  </a:moveTo>
                  <a:cubicBezTo>
                    <a:pt x="90" y="9"/>
                    <a:pt x="90" y="9"/>
                    <a:pt x="90" y="9"/>
                  </a:cubicBezTo>
                  <a:cubicBezTo>
                    <a:pt x="90" y="14"/>
                    <a:pt x="90" y="14"/>
                    <a:pt x="90" y="14"/>
                  </a:cubicBezTo>
                  <a:cubicBezTo>
                    <a:pt x="27" y="14"/>
                    <a:pt x="27" y="14"/>
                    <a:pt x="27" y="14"/>
                  </a:cubicBezTo>
                  <a:lnTo>
                    <a:pt x="27" y="9"/>
                  </a:lnTo>
                  <a:close/>
                  <a:moveTo>
                    <a:pt x="58" y="184"/>
                  </a:moveTo>
                  <a:cubicBezTo>
                    <a:pt x="52" y="184"/>
                    <a:pt x="47" y="179"/>
                    <a:pt x="47" y="173"/>
                  </a:cubicBezTo>
                  <a:cubicBezTo>
                    <a:pt x="47" y="167"/>
                    <a:pt x="52" y="163"/>
                    <a:pt x="58" y="163"/>
                  </a:cubicBezTo>
                  <a:cubicBezTo>
                    <a:pt x="64" y="163"/>
                    <a:pt x="68" y="167"/>
                    <a:pt x="68" y="173"/>
                  </a:cubicBezTo>
                  <a:cubicBezTo>
                    <a:pt x="68" y="179"/>
                    <a:pt x="64" y="184"/>
                    <a:pt x="58" y="184"/>
                  </a:cubicBezTo>
                  <a:close/>
                  <a:moveTo>
                    <a:pt x="102" y="155"/>
                  </a:moveTo>
                  <a:cubicBezTo>
                    <a:pt x="10" y="155"/>
                    <a:pt x="10" y="155"/>
                    <a:pt x="10" y="155"/>
                  </a:cubicBezTo>
                  <a:cubicBezTo>
                    <a:pt x="10" y="24"/>
                    <a:pt x="10" y="24"/>
                    <a:pt x="10" y="24"/>
                  </a:cubicBezTo>
                  <a:cubicBezTo>
                    <a:pt x="102" y="24"/>
                    <a:pt x="102" y="24"/>
                    <a:pt x="102" y="24"/>
                  </a:cubicBezTo>
                  <a:lnTo>
                    <a:pt x="102" y="15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1402549" y="4689132"/>
            <a:ext cx="820132" cy="1263949"/>
            <a:chOff x="1402549" y="4689132"/>
            <a:chExt cx="820132" cy="1263949"/>
          </a:xfrm>
        </p:grpSpPr>
        <p:sp>
          <p:nvSpPr>
            <p:cNvPr id="10" name="Freeform 40"/>
            <p:cNvSpPr>
              <a:spLocks/>
            </p:cNvSpPr>
            <p:nvPr/>
          </p:nvSpPr>
          <p:spPr bwMode="auto">
            <a:xfrm>
              <a:off x="1402549" y="4689132"/>
              <a:ext cx="820132" cy="169284"/>
            </a:xfrm>
            <a:custGeom>
              <a:avLst/>
              <a:gdLst>
                <a:gd name="T0" fmla="*/ 330 w 330"/>
                <a:gd name="T1" fmla="*/ 0 h 68"/>
                <a:gd name="T2" fmla="*/ 165 w 330"/>
                <a:gd name="T3" fmla="*/ 68 h 68"/>
                <a:gd name="T4" fmla="*/ 0 w 330"/>
                <a:gd name="T5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30" h="68">
                  <a:moveTo>
                    <a:pt x="330" y="0"/>
                  </a:moveTo>
                  <a:cubicBezTo>
                    <a:pt x="288" y="42"/>
                    <a:pt x="230" y="68"/>
                    <a:pt x="165" y="68"/>
                  </a:cubicBezTo>
                  <a:cubicBezTo>
                    <a:pt x="101" y="68"/>
                    <a:pt x="42" y="42"/>
                    <a:pt x="0" y="0"/>
                  </a:cubicBezTo>
                </a:path>
              </a:pathLst>
            </a:cu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Line 39"/>
            <p:cNvSpPr>
              <a:spLocks noChangeShapeType="1"/>
            </p:cNvSpPr>
            <p:nvPr/>
          </p:nvSpPr>
          <p:spPr bwMode="auto">
            <a:xfrm flipV="1">
              <a:off x="1812615" y="4860958"/>
              <a:ext cx="0" cy="1092123"/>
            </a:xfrm>
            <a:prstGeom prst="line">
              <a:avLst/>
            </a:pr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3111648" y="3262577"/>
            <a:ext cx="843264" cy="843264"/>
            <a:chOff x="3111648" y="3262577"/>
            <a:chExt cx="843264" cy="843264"/>
          </a:xfrm>
        </p:grpSpPr>
        <p:sp>
          <p:nvSpPr>
            <p:cNvPr id="13" name="Oval 41"/>
            <p:cNvSpPr>
              <a:spLocks noChangeArrowheads="1"/>
            </p:cNvSpPr>
            <p:nvPr/>
          </p:nvSpPr>
          <p:spPr bwMode="auto">
            <a:xfrm>
              <a:off x="3111648" y="3262577"/>
              <a:ext cx="843264" cy="843264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Oval 42"/>
            <p:cNvSpPr>
              <a:spLocks noChangeArrowheads="1"/>
            </p:cNvSpPr>
            <p:nvPr/>
          </p:nvSpPr>
          <p:spPr bwMode="auto">
            <a:xfrm>
              <a:off x="3171580" y="3321458"/>
              <a:ext cx="723398" cy="72445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43"/>
            <p:cNvSpPr>
              <a:spLocks/>
            </p:cNvSpPr>
            <p:nvPr/>
          </p:nvSpPr>
          <p:spPr bwMode="auto">
            <a:xfrm>
              <a:off x="3628962" y="3470764"/>
              <a:ext cx="124071" cy="125123"/>
            </a:xfrm>
            <a:custGeom>
              <a:avLst/>
              <a:gdLst>
                <a:gd name="T0" fmla="*/ 39 w 50"/>
                <a:gd name="T1" fmla="*/ 11 h 50"/>
                <a:gd name="T2" fmla="*/ 3 w 50"/>
                <a:gd name="T3" fmla="*/ 7 h 50"/>
                <a:gd name="T4" fmla="*/ 2 w 50"/>
                <a:gd name="T5" fmla="*/ 15 h 50"/>
                <a:gd name="T6" fmla="*/ 35 w 50"/>
                <a:gd name="T7" fmla="*/ 48 h 50"/>
                <a:gd name="T8" fmla="*/ 43 w 50"/>
                <a:gd name="T9" fmla="*/ 47 h 50"/>
                <a:gd name="T10" fmla="*/ 39 w 50"/>
                <a:gd name="T11" fmla="*/ 11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0" h="50">
                  <a:moveTo>
                    <a:pt x="39" y="11"/>
                  </a:moveTo>
                  <a:cubicBezTo>
                    <a:pt x="29" y="1"/>
                    <a:pt x="15" y="0"/>
                    <a:pt x="3" y="7"/>
                  </a:cubicBezTo>
                  <a:cubicBezTo>
                    <a:pt x="1" y="9"/>
                    <a:pt x="0" y="13"/>
                    <a:pt x="2" y="15"/>
                  </a:cubicBezTo>
                  <a:cubicBezTo>
                    <a:pt x="35" y="48"/>
                    <a:pt x="35" y="48"/>
                    <a:pt x="35" y="48"/>
                  </a:cubicBezTo>
                  <a:cubicBezTo>
                    <a:pt x="37" y="50"/>
                    <a:pt x="41" y="50"/>
                    <a:pt x="43" y="47"/>
                  </a:cubicBezTo>
                  <a:cubicBezTo>
                    <a:pt x="50" y="36"/>
                    <a:pt x="49" y="21"/>
                    <a:pt x="39" y="1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44"/>
            <p:cNvSpPr>
              <a:spLocks noEditPoints="1"/>
            </p:cNvSpPr>
            <p:nvPr/>
          </p:nvSpPr>
          <p:spPr bwMode="auto">
            <a:xfrm>
              <a:off x="3340864" y="3506514"/>
              <a:ext cx="377471" cy="384831"/>
            </a:xfrm>
            <a:custGeom>
              <a:avLst/>
              <a:gdLst>
                <a:gd name="T0" fmla="*/ 138 w 152"/>
                <a:gd name="T1" fmla="*/ 118 h 155"/>
                <a:gd name="T2" fmla="*/ 152 w 152"/>
                <a:gd name="T3" fmla="*/ 74 h 155"/>
                <a:gd name="T4" fmla="*/ 77 w 152"/>
                <a:gd name="T5" fmla="*/ 0 h 155"/>
                <a:gd name="T6" fmla="*/ 76 w 152"/>
                <a:gd name="T7" fmla="*/ 0 h 155"/>
                <a:gd name="T8" fmla="*/ 3 w 152"/>
                <a:gd name="T9" fmla="*/ 74 h 155"/>
                <a:gd name="T10" fmla="*/ 15 w 152"/>
                <a:gd name="T11" fmla="*/ 115 h 155"/>
                <a:gd name="T12" fmla="*/ 3 w 152"/>
                <a:gd name="T13" fmla="*/ 141 h 155"/>
                <a:gd name="T14" fmla="*/ 7 w 152"/>
                <a:gd name="T15" fmla="*/ 154 h 155"/>
                <a:gd name="T16" fmla="*/ 12 w 152"/>
                <a:gd name="T17" fmla="*/ 155 h 155"/>
                <a:gd name="T18" fmla="*/ 20 w 152"/>
                <a:gd name="T19" fmla="*/ 150 h 155"/>
                <a:gd name="T20" fmla="*/ 30 w 152"/>
                <a:gd name="T21" fmla="*/ 131 h 155"/>
                <a:gd name="T22" fmla="*/ 76 w 152"/>
                <a:gd name="T23" fmla="*/ 148 h 155"/>
                <a:gd name="T24" fmla="*/ 77 w 152"/>
                <a:gd name="T25" fmla="*/ 148 h 155"/>
                <a:gd name="T26" fmla="*/ 123 w 152"/>
                <a:gd name="T27" fmla="*/ 133 h 155"/>
                <a:gd name="T28" fmla="*/ 131 w 152"/>
                <a:gd name="T29" fmla="*/ 150 h 155"/>
                <a:gd name="T30" fmla="*/ 140 w 152"/>
                <a:gd name="T31" fmla="*/ 155 h 155"/>
                <a:gd name="T32" fmla="*/ 145 w 152"/>
                <a:gd name="T33" fmla="*/ 154 h 155"/>
                <a:gd name="T34" fmla="*/ 149 w 152"/>
                <a:gd name="T35" fmla="*/ 141 h 155"/>
                <a:gd name="T36" fmla="*/ 138 w 152"/>
                <a:gd name="T37" fmla="*/ 118 h 155"/>
                <a:gd name="T38" fmla="*/ 77 w 152"/>
                <a:gd name="T39" fmla="*/ 129 h 155"/>
                <a:gd name="T40" fmla="*/ 76 w 152"/>
                <a:gd name="T41" fmla="*/ 128 h 155"/>
                <a:gd name="T42" fmla="*/ 23 w 152"/>
                <a:gd name="T43" fmla="*/ 74 h 155"/>
                <a:gd name="T44" fmla="*/ 76 w 152"/>
                <a:gd name="T45" fmla="*/ 20 h 155"/>
                <a:gd name="T46" fmla="*/ 77 w 152"/>
                <a:gd name="T47" fmla="*/ 20 h 155"/>
                <a:gd name="T48" fmla="*/ 132 w 152"/>
                <a:gd name="T49" fmla="*/ 74 h 155"/>
                <a:gd name="T50" fmla="*/ 77 w 152"/>
                <a:gd name="T51" fmla="*/ 129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52" h="155">
                  <a:moveTo>
                    <a:pt x="138" y="118"/>
                  </a:moveTo>
                  <a:cubicBezTo>
                    <a:pt x="146" y="105"/>
                    <a:pt x="152" y="90"/>
                    <a:pt x="152" y="74"/>
                  </a:cubicBezTo>
                  <a:cubicBezTo>
                    <a:pt x="152" y="33"/>
                    <a:pt x="118" y="0"/>
                    <a:pt x="77" y="0"/>
                  </a:cubicBezTo>
                  <a:cubicBezTo>
                    <a:pt x="77" y="0"/>
                    <a:pt x="77" y="0"/>
                    <a:pt x="76" y="0"/>
                  </a:cubicBezTo>
                  <a:cubicBezTo>
                    <a:pt x="36" y="0"/>
                    <a:pt x="3" y="34"/>
                    <a:pt x="3" y="74"/>
                  </a:cubicBezTo>
                  <a:cubicBezTo>
                    <a:pt x="3" y="89"/>
                    <a:pt x="8" y="103"/>
                    <a:pt x="15" y="115"/>
                  </a:cubicBezTo>
                  <a:cubicBezTo>
                    <a:pt x="3" y="141"/>
                    <a:pt x="3" y="141"/>
                    <a:pt x="3" y="141"/>
                  </a:cubicBezTo>
                  <a:cubicBezTo>
                    <a:pt x="0" y="146"/>
                    <a:pt x="2" y="152"/>
                    <a:pt x="7" y="154"/>
                  </a:cubicBezTo>
                  <a:cubicBezTo>
                    <a:pt x="8" y="155"/>
                    <a:pt x="10" y="155"/>
                    <a:pt x="12" y="155"/>
                  </a:cubicBezTo>
                  <a:cubicBezTo>
                    <a:pt x="15" y="155"/>
                    <a:pt x="19" y="153"/>
                    <a:pt x="20" y="150"/>
                  </a:cubicBezTo>
                  <a:cubicBezTo>
                    <a:pt x="30" y="131"/>
                    <a:pt x="30" y="131"/>
                    <a:pt x="30" y="131"/>
                  </a:cubicBezTo>
                  <a:cubicBezTo>
                    <a:pt x="42" y="142"/>
                    <a:pt x="59" y="148"/>
                    <a:pt x="76" y="148"/>
                  </a:cubicBezTo>
                  <a:cubicBezTo>
                    <a:pt x="77" y="148"/>
                    <a:pt x="77" y="148"/>
                    <a:pt x="77" y="148"/>
                  </a:cubicBezTo>
                  <a:cubicBezTo>
                    <a:pt x="94" y="148"/>
                    <a:pt x="110" y="143"/>
                    <a:pt x="123" y="133"/>
                  </a:cubicBezTo>
                  <a:cubicBezTo>
                    <a:pt x="131" y="150"/>
                    <a:pt x="131" y="150"/>
                    <a:pt x="131" y="150"/>
                  </a:cubicBezTo>
                  <a:cubicBezTo>
                    <a:pt x="133" y="153"/>
                    <a:pt x="137" y="155"/>
                    <a:pt x="140" y="155"/>
                  </a:cubicBezTo>
                  <a:cubicBezTo>
                    <a:pt x="142" y="155"/>
                    <a:pt x="143" y="155"/>
                    <a:pt x="145" y="154"/>
                  </a:cubicBezTo>
                  <a:cubicBezTo>
                    <a:pt x="150" y="152"/>
                    <a:pt x="152" y="146"/>
                    <a:pt x="149" y="141"/>
                  </a:cubicBezTo>
                  <a:lnTo>
                    <a:pt x="138" y="118"/>
                  </a:lnTo>
                  <a:close/>
                  <a:moveTo>
                    <a:pt x="77" y="129"/>
                  </a:moveTo>
                  <a:cubicBezTo>
                    <a:pt x="77" y="129"/>
                    <a:pt x="77" y="128"/>
                    <a:pt x="76" y="128"/>
                  </a:cubicBezTo>
                  <a:cubicBezTo>
                    <a:pt x="47" y="128"/>
                    <a:pt x="23" y="104"/>
                    <a:pt x="23" y="74"/>
                  </a:cubicBezTo>
                  <a:cubicBezTo>
                    <a:pt x="23" y="45"/>
                    <a:pt x="47" y="20"/>
                    <a:pt x="76" y="20"/>
                  </a:cubicBezTo>
                  <a:cubicBezTo>
                    <a:pt x="77" y="20"/>
                    <a:pt x="77" y="20"/>
                    <a:pt x="77" y="20"/>
                  </a:cubicBezTo>
                  <a:cubicBezTo>
                    <a:pt x="107" y="20"/>
                    <a:pt x="132" y="44"/>
                    <a:pt x="132" y="74"/>
                  </a:cubicBezTo>
                  <a:cubicBezTo>
                    <a:pt x="132" y="104"/>
                    <a:pt x="107" y="129"/>
                    <a:pt x="77" y="12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45"/>
            <p:cNvSpPr>
              <a:spLocks/>
            </p:cNvSpPr>
            <p:nvPr/>
          </p:nvSpPr>
          <p:spPr bwMode="auto">
            <a:xfrm>
              <a:off x="3455472" y="3623225"/>
              <a:ext cx="91476" cy="156666"/>
            </a:xfrm>
            <a:custGeom>
              <a:avLst/>
              <a:gdLst>
                <a:gd name="T0" fmla="*/ 31 w 37"/>
                <a:gd name="T1" fmla="*/ 0 h 63"/>
                <a:gd name="T2" fmla="*/ 30 w 37"/>
                <a:gd name="T3" fmla="*/ 0 h 63"/>
                <a:gd name="T4" fmla="*/ 26 w 37"/>
                <a:gd name="T5" fmla="*/ 5 h 63"/>
                <a:gd name="T6" fmla="*/ 26 w 37"/>
                <a:gd name="T7" fmla="*/ 27 h 63"/>
                <a:gd name="T8" fmla="*/ 2 w 37"/>
                <a:gd name="T9" fmla="*/ 54 h 63"/>
                <a:gd name="T10" fmla="*/ 3 w 37"/>
                <a:gd name="T11" fmla="*/ 62 h 63"/>
                <a:gd name="T12" fmla="*/ 7 w 37"/>
                <a:gd name="T13" fmla="*/ 63 h 63"/>
                <a:gd name="T14" fmla="*/ 11 w 37"/>
                <a:gd name="T15" fmla="*/ 61 h 63"/>
                <a:gd name="T16" fmla="*/ 30 w 37"/>
                <a:gd name="T17" fmla="*/ 39 h 63"/>
                <a:gd name="T18" fmla="*/ 35 w 37"/>
                <a:gd name="T19" fmla="*/ 34 h 63"/>
                <a:gd name="T20" fmla="*/ 37 w 37"/>
                <a:gd name="T21" fmla="*/ 29 h 63"/>
                <a:gd name="T22" fmla="*/ 37 w 37"/>
                <a:gd name="T23" fmla="*/ 5 h 63"/>
                <a:gd name="T24" fmla="*/ 31 w 37"/>
                <a:gd name="T25" fmla="*/ 0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7" h="63">
                  <a:moveTo>
                    <a:pt x="31" y="0"/>
                  </a:moveTo>
                  <a:cubicBezTo>
                    <a:pt x="31" y="0"/>
                    <a:pt x="31" y="0"/>
                    <a:pt x="30" y="0"/>
                  </a:cubicBezTo>
                  <a:cubicBezTo>
                    <a:pt x="28" y="0"/>
                    <a:pt x="26" y="2"/>
                    <a:pt x="26" y="5"/>
                  </a:cubicBezTo>
                  <a:cubicBezTo>
                    <a:pt x="26" y="27"/>
                    <a:pt x="26" y="27"/>
                    <a:pt x="26" y="27"/>
                  </a:cubicBezTo>
                  <a:cubicBezTo>
                    <a:pt x="2" y="54"/>
                    <a:pt x="2" y="54"/>
                    <a:pt x="2" y="54"/>
                  </a:cubicBezTo>
                  <a:cubicBezTo>
                    <a:pt x="0" y="56"/>
                    <a:pt x="1" y="60"/>
                    <a:pt x="3" y="62"/>
                  </a:cubicBezTo>
                  <a:cubicBezTo>
                    <a:pt x="4" y="63"/>
                    <a:pt x="6" y="63"/>
                    <a:pt x="7" y="63"/>
                  </a:cubicBezTo>
                  <a:cubicBezTo>
                    <a:pt x="8" y="63"/>
                    <a:pt x="10" y="63"/>
                    <a:pt x="11" y="61"/>
                  </a:cubicBezTo>
                  <a:cubicBezTo>
                    <a:pt x="30" y="39"/>
                    <a:pt x="30" y="39"/>
                    <a:pt x="30" y="39"/>
                  </a:cubicBezTo>
                  <a:cubicBezTo>
                    <a:pt x="35" y="34"/>
                    <a:pt x="35" y="34"/>
                    <a:pt x="35" y="34"/>
                  </a:cubicBezTo>
                  <a:cubicBezTo>
                    <a:pt x="36" y="33"/>
                    <a:pt x="37" y="31"/>
                    <a:pt x="37" y="29"/>
                  </a:cubicBezTo>
                  <a:cubicBezTo>
                    <a:pt x="37" y="5"/>
                    <a:pt x="37" y="5"/>
                    <a:pt x="37" y="5"/>
                  </a:cubicBezTo>
                  <a:cubicBezTo>
                    <a:pt x="37" y="2"/>
                    <a:pt x="34" y="0"/>
                    <a:pt x="3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46"/>
            <p:cNvSpPr>
              <a:spLocks/>
            </p:cNvSpPr>
            <p:nvPr/>
          </p:nvSpPr>
          <p:spPr bwMode="auto">
            <a:xfrm>
              <a:off x="3313526" y="3470764"/>
              <a:ext cx="124071" cy="125123"/>
            </a:xfrm>
            <a:custGeom>
              <a:avLst/>
              <a:gdLst>
                <a:gd name="T0" fmla="*/ 11 w 50"/>
                <a:gd name="T1" fmla="*/ 11 h 50"/>
                <a:gd name="T2" fmla="*/ 7 w 50"/>
                <a:gd name="T3" fmla="*/ 47 h 50"/>
                <a:gd name="T4" fmla="*/ 15 w 50"/>
                <a:gd name="T5" fmla="*/ 48 h 50"/>
                <a:gd name="T6" fmla="*/ 48 w 50"/>
                <a:gd name="T7" fmla="*/ 15 h 50"/>
                <a:gd name="T8" fmla="*/ 47 w 50"/>
                <a:gd name="T9" fmla="*/ 7 h 50"/>
                <a:gd name="T10" fmla="*/ 11 w 50"/>
                <a:gd name="T11" fmla="*/ 11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0" h="50">
                  <a:moveTo>
                    <a:pt x="11" y="11"/>
                  </a:moveTo>
                  <a:cubicBezTo>
                    <a:pt x="1" y="21"/>
                    <a:pt x="0" y="36"/>
                    <a:pt x="7" y="47"/>
                  </a:cubicBezTo>
                  <a:cubicBezTo>
                    <a:pt x="9" y="50"/>
                    <a:pt x="13" y="50"/>
                    <a:pt x="15" y="48"/>
                  </a:cubicBezTo>
                  <a:cubicBezTo>
                    <a:pt x="48" y="15"/>
                    <a:pt x="48" y="15"/>
                    <a:pt x="48" y="15"/>
                  </a:cubicBezTo>
                  <a:cubicBezTo>
                    <a:pt x="50" y="13"/>
                    <a:pt x="50" y="9"/>
                    <a:pt x="47" y="7"/>
                  </a:cubicBezTo>
                  <a:cubicBezTo>
                    <a:pt x="36" y="0"/>
                    <a:pt x="21" y="1"/>
                    <a:pt x="11" y="1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3122162" y="4095326"/>
            <a:ext cx="822235" cy="1857753"/>
            <a:chOff x="3122162" y="4095326"/>
            <a:chExt cx="822235" cy="1857753"/>
          </a:xfrm>
        </p:grpSpPr>
        <p:sp>
          <p:nvSpPr>
            <p:cNvPr id="20" name="Freeform 48"/>
            <p:cNvSpPr>
              <a:spLocks/>
            </p:cNvSpPr>
            <p:nvPr/>
          </p:nvSpPr>
          <p:spPr bwMode="auto">
            <a:xfrm>
              <a:off x="3122162" y="4095326"/>
              <a:ext cx="822235" cy="169284"/>
            </a:xfrm>
            <a:custGeom>
              <a:avLst/>
              <a:gdLst>
                <a:gd name="T0" fmla="*/ 331 w 331"/>
                <a:gd name="T1" fmla="*/ 0 h 68"/>
                <a:gd name="T2" fmla="*/ 166 w 331"/>
                <a:gd name="T3" fmla="*/ 68 h 68"/>
                <a:gd name="T4" fmla="*/ 0 w 331"/>
                <a:gd name="T5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31" h="68">
                  <a:moveTo>
                    <a:pt x="331" y="0"/>
                  </a:moveTo>
                  <a:cubicBezTo>
                    <a:pt x="288" y="42"/>
                    <a:pt x="230" y="68"/>
                    <a:pt x="166" y="68"/>
                  </a:cubicBezTo>
                  <a:cubicBezTo>
                    <a:pt x="101" y="68"/>
                    <a:pt x="43" y="42"/>
                    <a:pt x="0" y="0"/>
                  </a:cubicBezTo>
                </a:path>
              </a:pathLst>
            </a:cu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Line 47"/>
            <p:cNvSpPr>
              <a:spLocks noChangeShapeType="1"/>
            </p:cNvSpPr>
            <p:nvPr/>
          </p:nvSpPr>
          <p:spPr bwMode="auto">
            <a:xfrm flipV="1">
              <a:off x="3534331" y="4264612"/>
              <a:ext cx="0" cy="1688467"/>
            </a:xfrm>
            <a:prstGeom prst="line">
              <a:avLst/>
            </a:pr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2" name="Group 21"/>
          <p:cNvGrpSpPr/>
          <p:nvPr/>
        </p:nvGrpSpPr>
        <p:grpSpPr>
          <a:xfrm>
            <a:off x="4832313" y="4205731"/>
            <a:ext cx="840110" cy="843264"/>
            <a:chOff x="4832313" y="4205731"/>
            <a:chExt cx="840110" cy="843264"/>
          </a:xfrm>
        </p:grpSpPr>
        <p:sp>
          <p:nvSpPr>
            <p:cNvPr id="23" name="Oval 49"/>
            <p:cNvSpPr>
              <a:spLocks noChangeArrowheads="1"/>
            </p:cNvSpPr>
            <p:nvPr/>
          </p:nvSpPr>
          <p:spPr bwMode="auto">
            <a:xfrm>
              <a:off x="4832313" y="4205731"/>
              <a:ext cx="840110" cy="843264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Oval 50"/>
            <p:cNvSpPr>
              <a:spLocks noChangeArrowheads="1"/>
            </p:cNvSpPr>
            <p:nvPr/>
          </p:nvSpPr>
          <p:spPr bwMode="auto">
            <a:xfrm>
              <a:off x="4890142" y="4264613"/>
              <a:ext cx="725501" cy="72445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51"/>
            <p:cNvSpPr>
              <a:spLocks/>
            </p:cNvSpPr>
            <p:nvPr/>
          </p:nvSpPr>
          <p:spPr bwMode="auto">
            <a:xfrm>
              <a:off x="5178240" y="4377118"/>
              <a:ext cx="325950" cy="323847"/>
            </a:xfrm>
            <a:custGeom>
              <a:avLst/>
              <a:gdLst>
                <a:gd name="T0" fmla="*/ 35 w 131"/>
                <a:gd name="T1" fmla="*/ 94 h 130"/>
                <a:gd name="T2" fmla="*/ 37 w 131"/>
                <a:gd name="T3" fmla="*/ 95 h 130"/>
                <a:gd name="T4" fmla="*/ 120 w 131"/>
                <a:gd name="T5" fmla="*/ 130 h 130"/>
                <a:gd name="T6" fmla="*/ 122 w 131"/>
                <a:gd name="T7" fmla="*/ 130 h 130"/>
                <a:gd name="T8" fmla="*/ 124 w 131"/>
                <a:gd name="T9" fmla="*/ 128 h 130"/>
                <a:gd name="T10" fmla="*/ 119 w 131"/>
                <a:gd name="T11" fmla="*/ 58 h 130"/>
                <a:gd name="T12" fmla="*/ 68 w 131"/>
                <a:gd name="T13" fmla="*/ 10 h 130"/>
                <a:gd name="T14" fmla="*/ 3 w 131"/>
                <a:gd name="T15" fmla="*/ 6 h 130"/>
                <a:gd name="T16" fmla="*/ 1 w 131"/>
                <a:gd name="T17" fmla="*/ 8 h 130"/>
                <a:gd name="T18" fmla="*/ 1 w 131"/>
                <a:gd name="T19" fmla="*/ 10 h 130"/>
                <a:gd name="T20" fmla="*/ 35 w 131"/>
                <a:gd name="T21" fmla="*/ 94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31" h="130">
                  <a:moveTo>
                    <a:pt x="35" y="94"/>
                  </a:moveTo>
                  <a:cubicBezTo>
                    <a:pt x="35" y="94"/>
                    <a:pt x="36" y="95"/>
                    <a:pt x="37" y="95"/>
                  </a:cubicBezTo>
                  <a:cubicBezTo>
                    <a:pt x="120" y="130"/>
                    <a:pt x="120" y="130"/>
                    <a:pt x="120" y="130"/>
                  </a:cubicBezTo>
                  <a:cubicBezTo>
                    <a:pt x="121" y="130"/>
                    <a:pt x="122" y="130"/>
                    <a:pt x="122" y="130"/>
                  </a:cubicBezTo>
                  <a:cubicBezTo>
                    <a:pt x="123" y="130"/>
                    <a:pt x="124" y="129"/>
                    <a:pt x="124" y="128"/>
                  </a:cubicBezTo>
                  <a:cubicBezTo>
                    <a:pt x="131" y="105"/>
                    <a:pt x="129" y="80"/>
                    <a:pt x="119" y="58"/>
                  </a:cubicBezTo>
                  <a:cubicBezTo>
                    <a:pt x="108" y="37"/>
                    <a:pt x="90" y="19"/>
                    <a:pt x="68" y="10"/>
                  </a:cubicBezTo>
                  <a:cubicBezTo>
                    <a:pt x="47" y="1"/>
                    <a:pt x="24" y="0"/>
                    <a:pt x="3" y="6"/>
                  </a:cubicBezTo>
                  <a:cubicBezTo>
                    <a:pt x="2" y="7"/>
                    <a:pt x="1" y="7"/>
                    <a:pt x="1" y="8"/>
                  </a:cubicBezTo>
                  <a:cubicBezTo>
                    <a:pt x="1" y="9"/>
                    <a:pt x="0" y="10"/>
                    <a:pt x="1" y="10"/>
                  </a:cubicBezTo>
                  <a:lnTo>
                    <a:pt x="35" y="94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52"/>
            <p:cNvSpPr>
              <a:spLocks noEditPoints="1"/>
            </p:cNvSpPr>
            <p:nvPr/>
          </p:nvSpPr>
          <p:spPr bwMode="auto">
            <a:xfrm>
              <a:off x="4999493" y="4411816"/>
              <a:ext cx="231319" cy="338567"/>
            </a:xfrm>
            <a:custGeom>
              <a:avLst/>
              <a:gdLst>
                <a:gd name="T0" fmla="*/ 92 w 93"/>
                <a:gd name="T1" fmla="*/ 82 h 136"/>
                <a:gd name="T2" fmla="*/ 59 w 93"/>
                <a:gd name="T3" fmla="*/ 2 h 136"/>
                <a:gd name="T4" fmla="*/ 58 w 93"/>
                <a:gd name="T5" fmla="*/ 0 h 136"/>
                <a:gd name="T6" fmla="*/ 55 w 93"/>
                <a:gd name="T7" fmla="*/ 0 h 136"/>
                <a:gd name="T8" fmla="*/ 12 w 93"/>
                <a:gd name="T9" fmla="*/ 49 h 136"/>
                <a:gd name="T10" fmla="*/ 17 w 93"/>
                <a:gd name="T11" fmla="*/ 135 h 136"/>
                <a:gd name="T12" fmla="*/ 18 w 93"/>
                <a:gd name="T13" fmla="*/ 136 h 136"/>
                <a:gd name="T14" fmla="*/ 19 w 93"/>
                <a:gd name="T15" fmla="*/ 136 h 136"/>
                <a:gd name="T16" fmla="*/ 21 w 93"/>
                <a:gd name="T17" fmla="*/ 136 h 136"/>
                <a:gd name="T18" fmla="*/ 91 w 93"/>
                <a:gd name="T19" fmla="*/ 85 h 136"/>
                <a:gd name="T20" fmla="*/ 92 w 93"/>
                <a:gd name="T21" fmla="*/ 82 h 136"/>
                <a:gd name="T22" fmla="*/ 74 w 93"/>
                <a:gd name="T23" fmla="*/ 78 h 136"/>
                <a:gd name="T24" fmla="*/ 24 w 93"/>
                <a:gd name="T25" fmla="*/ 114 h 136"/>
                <a:gd name="T26" fmla="*/ 20 w 93"/>
                <a:gd name="T27" fmla="*/ 92 h 136"/>
                <a:gd name="T28" fmla="*/ 26 w 93"/>
                <a:gd name="T29" fmla="*/ 55 h 136"/>
                <a:gd name="T30" fmla="*/ 42 w 93"/>
                <a:gd name="T31" fmla="*/ 30 h 136"/>
                <a:gd name="T32" fmla="*/ 51 w 93"/>
                <a:gd name="T33" fmla="*/ 22 h 136"/>
                <a:gd name="T34" fmla="*/ 74 w 93"/>
                <a:gd name="T35" fmla="*/ 78 h 136"/>
                <a:gd name="T36" fmla="*/ 74 w 93"/>
                <a:gd name="T37" fmla="*/ 78 h 136"/>
                <a:gd name="T38" fmla="*/ 74 w 93"/>
                <a:gd name="T39" fmla="*/ 7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93" h="136">
                  <a:moveTo>
                    <a:pt x="92" y="82"/>
                  </a:moveTo>
                  <a:cubicBezTo>
                    <a:pt x="59" y="2"/>
                    <a:pt x="59" y="2"/>
                    <a:pt x="59" y="2"/>
                  </a:cubicBezTo>
                  <a:cubicBezTo>
                    <a:pt x="59" y="1"/>
                    <a:pt x="59" y="0"/>
                    <a:pt x="58" y="0"/>
                  </a:cubicBezTo>
                  <a:cubicBezTo>
                    <a:pt x="57" y="0"/>
                    <a:pt x="56" y="0"/>
                    <a:pt x="55" y="0"/>
                  </a:cubicBezTo>
                  <a:cubicBezTo>
                    <a:pt x="36" y="11"/>
                    <a:pt x="20" y="28"/>
                    <a:pt x="12" y="49"/>
                  </a:cubicBezTo>
                  <a:cubicBezTo>
                    <a:pt x="0" y="77"/>
                    <a:pt x="2" y="108"/>
                    <a:pt x="17" y="135"/>
                  </a:cubicBezTo>
                  <a:cubicBezTo>
                    <a:pt x="17" y="135"/>
                    <a:pt x="18" y="136"/>
                    <a:pt x="18" y="136"/>
                  </a:cubicBezTo>
                  <a:cubicBezTo>
                    <a:pt x="18" y="136"/>
                    <a:pt x="19" y="136"/>
                    <a:pt x="19" y="136"/>
                  </a:cubicBezTo>
                  <a:cubicBezTo>
                    <a:pt x="20" y="136"/>
                    <a:pt x="20" y="136"/>
                    <a:pt x="21" y="136"/>
                  </a:cubicBezTo>
                  <a:cubicBezTo>
                    <a:pt x="91" y="85"/>
                    <a:pt x="91" y="85"/>
                    <a:pt x="91" y="85"/>
                  </a:cubicBezTo>
                  <a:cubicBezTo>
                    <a:pt x="92" y="84"/>
                    <a:pt x="93" y="83"/>
                    <a:pt x="92" y="82"/>
                  </a:cubicBezTo>
                  <a:close/>
                  <a:moveTo>
                    <a:pt x="74" y="78"/>
                  </a:moveTo>
                  <a:cubicBezTo>
                    <a:pt x="24" y="114"/>
                    <a:pt x="24" y="114"/>
                    <a:pt x="24" y="114"/>
                  </a:cubicBezTo>
                  <a:cubicBezTo>
                    <a:pt x="22" y="107"/>
                    <a:pt x="20" y="100"/>
                    <a:pt x="20" y="92"/>
                  </a:cubicBezTo>
                  <a:cubicBezTo>
                    <a:pt x="19" y="79"/>
                    <a:pt x="21" y="67"/>
                    <a:pt x="26" y="55"/>
                  </a:cubicBezTo>
                  <a:cubicBezTo>
                    <a:pt x="30" y="46"/>
                    <a:pt x="35" y="37"/>
                    <a:pt x="42" y="30"/>
                  </a:cubicBezTo>
                  <a:cubicBezTo>
                    <a:pt x="44" y="27"/>
                    <a:pt x="48" y="24"/>
                    <a:pt x="51" y="22"/>
                  </a:cubicBezTo>
                  <a:lnTo>
                    <a:pt x="74" y="78"/>
                  </a:lnTo>
                  <a:close/>
                  <a:moveTo>
                    <a:pt x="74" y="78"/>
                  </a:moveTo>
                  <a:cubicBezTo>
                    <a:pt x="74" y="78"/>
                    <a:pt x="74" y="78"/>
                    <a:pt x="74" y="78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53"/>
            <p:cNvSpPr>
              <a:spLocks noEditPoints="1"/>
            </p:cNvSpPr>
            <p:nvPr/>
          </p:nvSpPr>
          <p:spPr bwMode="auto">
            <a:xfrm>
              <a:off x="5068889" y="4648392"/>
              <a:ext cx="397449" cy="229216"/>
            </a:xfrm>
            <a:custGeom>
              <a:avLst/>
              <a:gdLst>
                <a:gd name="T0" fmla="*/ 158 w 160"/>
                <a:gd name="T1" fmla="*/ 34 h 92"/>
                <a:gd name="T2" fmla="*/ 76 w 160"/>
                <a:gd name="T3" fmla="*/ 0 h 92"/>
                <a:gd name="T4" fmla="*/ 74 w 160"/>
                <a:gd name="T5" fmla="*/ 1 h 92"/>
                <a:gd name="T6" fmla="*/ 2 w 160"/>
                <a:gd name="T7" fmla="*/ 52 h 92"/>
                <a:gd name="T8" fmla="*/ 0 w 160"/>
                <a:gd name="T9" fmla="*/ 54 h 92"/>
                <a:gd name="T10" fmla="*/ 1 w 160"/>
                <a:gd name="T11" fmla="*/ 57 h 92"/>
                <a:gd name="T12" fmla="*/ 36 w 160"/>
                <a:gd name="T13" fmla="*/ 82 h 92"/>
                <a:gd name="T14" fmla="*/ 106 w 160"/>
                <a:gd name="T15" fmla="*/ 84 h 92"/>
                <a:gd name="T16" fmla="*/ 160 w 160"/>
                <a:gd name="T17" fmla="*/ 39 h 92"/>
                <a:gd name="T18" fmla="*/ 160 w 160"/>
                <a:gd name="T19" fmla="*/ 36 h 92"/>
                <a:gd name="T20" fmla="*/ 158 w 160"/>
                <a:gd name="T21" fmla="*/ 34 h 92"/>
                <a:gd name="T22" fmla="*/ 158 w 160"/>
                <a:gd name="T23" fmla="*/ 34 h 92"/>
                <a:gd name="T24" fmla="*/ 158 w 160"/>
                <a:gd name="T25" fmla="*/ 34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60" h="92">
                  <a:moveTo>
                    <a:pt x="158" y="34"/>
                  </a:moveTo>
                  <a:cubicBezTo>
                    <a:pt x="76" y="0"/>
                    <a:pt x="76" y="0"/>
                    <a:pt x="76" y="0"/>
                  </a:cubicBezTo>
                  <a:cubicBezTo>
                    <a:pt x="76" y="0"/>
                    <a:pt x="74" y="0"/>
                    <a:pt x="74" y="1"/>
                  </a:cubicBezTo>
                  <a:cubicBezTo>
                    <a:pt x="2" y="52"/>
                    <a:pt x="2" y="52"/>
                    <a:pt x="2" y="52"/>
                  </a:cubicBezTo>
                  <a:cubicBezTo>
                    <a:pt x="1" y="53"/>
                    <a:pt x="0" y="54"/>
                    <a:pt x="0" y="54"/>
                  </a:cubicBezTo>
                  <a:cubicBezTo>
                    <a:pt x="0" y="55"/>
                    <a:pt x="1" y="56"/>
                    <a:pt x="1" y="57"/>
                  </a:cubicBezTo>
                  <a:cubicBezTo>
                    <a:pt x="11" y="68"/>
                    <a:pt x="23" y="76"/>
                    <a:pt x="36" y="82"/>
                  </a:cubicBezTo>
                  <a:cubicBezTo>
                    <a:pt x="59" y="91"/>
                    <a:pt x="84" y="92"/>
                    <a:pt x="106" y="84"/>
                  </a:cubicBezTo>
                  <a:cubicBezTo>
                    <a:pt x="129" y="76"/>
                    <a:pt x="148" y="60"/>
                    <a:pt x="160" y="39"/>
                  </a:cubicBezTo>
                  <a:cubicBezTo>
                    <a:pt x="160" y="38"/>
                    <a:pt x="160" y="37"/>
                    <a:pt x="160" y="36"/>
                  </a:cubicBezTo>
                  <a:cubicBezTo>
                    <a:pt x="160" y="35"/>
                    <a:pt x="159" y="35"/>
                    <a:pt x="158" y="34"/>
                  </a:cubicBezTo>
                  <a:close/>
                  <a:moveTo>
                    <a:pt x="158" y="34"/>
                  </a:moveTo>
                  <a:cubicBezTo>
                    <a:pt x="158" y="34"/>
                    <a:pt x="158" y="34"/>
                    <a:pt x="158" y="34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4842827" y="5038481"/>
            <a:ext cx="820132" cy="914600"/>
            <a:chOff x="4842827" y="5038481"/>
            <a:chExt cx="820132" cy="914600"/>
          </a:xfrm>
        </p:grpSpPr>
        <p:sp>
          <p:nvSpPr>
            <p:cNvPr id="29" name="Freeform 55"/>
            <p:cNvSpPr>
              <a:spLocks/>
            </p:cNvSpPr>
            <p:nvPr/>
          </p:nvSpPr>
          <p:spPr bwMode="auto">
            <a:xfrm>
              <a:off x="4842827" y="5038481"/>
              <a:ext cx="820132" cy="169284"/>
            </a:xfrm>
            <a:custGeom>
              <a:avLst/>
              <a:gdLst>
                <a:gd name="T0" fmla="*/ 330 w 330"/>
                <a:gd name="T1" fmla="*/ 0 h 68"/>
                <a:gd name="T2" fmla="*/ 165 w 330"/>
                <a:gd name="T3" fmla="*/ 68 h 68"/>
                <a:gd name="T4" fmla="*/ 0 w 330"/>
                <a:gd name="T5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30" h="68">
                  <a:moveTo>
                    <a:pt x="330" y="0"/>
                  </a:moveTo>
                  <a:cubicBezTo>
                    <a:pt x="288" y="42"/>
                    <a:pt x="229" y="68"/>
                    <a:pt x="165" y="68"/>
                  </a:cubicBezTo>
                  <a:cubicBezTo>
                    <a:pt x="101" y="68"/>
                    <a:pt x="42" y="42"/>
                    <a:pt x="0" y="0"/>
                  </a:cubicBezTo>
                </a:path>
              </a:pathLst>
            </a:cu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Line 54"/>
            <p:cNvSpPr>
              <a:spLocks noChangeShapeType="1"/>
            </p:cNvSpPr>
            <p:nvPr/>
          </p:nvSpPr>
          <p:spPr bwMode="auto">
            <a:xfrm flipV="1">
              <a:off x="5252893" y="5207765"/>
              <a:ext cx="0" cy="745316"/>
            </a:xfrm>
            <a:prstGeom prst="line">
              <a:avLst/>
            </a:pr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6551926" y="3616905"/>
            <a:ext cx="842212" cy="843264"/>
            <a:chOff x="6551926" y="3616905"/>
            <a:chExt cx="842212" cy="843264"/>
          </a:xfrm>
        </p:grpSpPr>
        <p:sp>
          <p:nvSpPr>
            <p:cNvPr id="32" name="Oval 56"/>
            <p:cNvSpPr>
              <a:spLocks noChangeArrowheads="1"/>
            </p:cNvSpPr>
            <p:nvPr/>
          </p:nvSpPr>
          <p:spPr bwMode="auto">
            <a:xfrm>
              <a:off x="6551926" y="3616905"/>
              <a:ext cx="842212" cy="843264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Oval 57"/>
            <p:cNvSpPr>
              <a:spLocks noChangeArrowheads="1"/>
            </p:cNvSpPr>
            <p:nvPr/>
          </p:nvSpPr>
          <p:spPr bwMode="auto">
            <a:xfrm>
              <a:off x="6611859" y="3676838"/>
              <a:ext cx="723398" cy="72445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58"/>
            <p:cNvSpPr>
              <a:spLocks noEditPoints="1"/>
            </p:cNvSpPr>
            <p:nvPr/>
          </p:nvSpPr>
          <p:spPr bwMode="auto">
            <a:xfrm>
              <a:off x="6743290" y="3853482"/>
              <a:ext cx="417426" cy="415323"/>
            </a:xfrm>
            <a:custGeom>
              <a:avLst/>
              <a:gdLst>
                <a:gd name="T0" fmla="*/ 84 w 168"/>
                <a:gd name="T1" fmla="*/ 167 h 167"/>
                <a:gd name="T2" fmla="*/ 168 w 168"/>
                <a:gd name="T3" fmla="*/ 83 h 167"/>
                <a:gd name="T4" fmla="*/ 158 w 168"/>
                <a:gd name="T5" fmla="*/ 44 h 167"/>
                <a:gd name="T6" fmla="*/ 156 w 168"/>
                <a:gd name="T7" fmla="*/ 44 h 167"/>
                <a:gd name="T8" fmla="*/ 155 w 168"/>
                <a:gd name="T9" fmla="*/ 44 h 167"/>
                <a:gd name="T10" fmla="*/ 144 w 168"/>
                <a:gd name="T11" fmla="*/ 43 h 167"/>
                <a:gd name="T12" fmla="*/ 136 w 168"/>
                <a:gd name="T13" fmla="*/ 51 h 167"/>
                <a:gd name="T14" fmla="*/ 146 w 168"/>
                <a:gd name="T15" fmla="*/ 83 h 167"/>
                <a:gd name="T16" fmla="*/ 84 w 168"/>
                <a:gd name="T17" fmla="*/ 145 h 167"/>
                <a:gd name="T18" fmla="*/ 23 w 168"/>
                <a:gd name="T19" fmla="*/ 83 h 167"/>
                <a:gd name="T20" fmla="*/ 84 w 168"/>
                <a:gd name="T21" fmla="*/ 22 h 167"/>
                <a:gd name="T22" fmla="*/ 116 w 168"/>
                <a:gd name="T23" fmla="*/ 31 h 167"/>
                <a:gd name="T24" fmla="*/ 123 w 168"/>
                <a:gd name="T25" fmla="*/ 24 h 167"/>
                <a:gd name="T26" fmla="*/ 122 w 168"/>
                <a:gd name="T27" fmla="*/ 12 h 167"/>
                <a:gd name="T28" fmla="*/ 122 w 168"/>
                <a:gd name="T29" fmla="*/ 9 h 167"/>
                <a:gd name="T30" fmla="*/ 84 w 168"/>
                <a:gd name="T31" fmla="*/ 0 h 167"/>
                <a:gd name="T32" fmla="*/ 0 w 168"/>
                <a:gd name="T33" fmla="*/ 83 h 167"/>
                <a:gd name="T34" fmla="*/ 84 w 168"/>
                <a:gd name="T35" fmla="*/ 167 h 167"/>
                <a:gd name="T36" fmla="*/ 84 w 168"/>
                <a:gd name="T37" fmla="*/ 167 h 167"/>
                <a:gd name="T38" fmla="*/ 84 w 168"/>
                <a:gd name="T39" fmla="*/ 167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68" h="167">
                  <a:moveTo>
                    <a:pt x="84" y="167"/>
                  </a:moveTo>
                  <a:cubicBezTo>
                    <a:pt x="130" y="167"/>
                    <a:pt x="168" y="130"/>
                    <a:pt x="168" y="83"/>
                  </a:cubicBezTo>
                  <a:cubicBezTo>
                    <a:pt x="168" y="69"/>
                    <a:pt x="164" y="56"/>
                    <a:pt x="158" y="44"/>
                  </a:cubicBezTo>
                  <a:cubicBezTo>
                    <a:pt x="157" y="44"/>
                    <a:pt x="156" y="44"/>
                    <a:pt x="156" y="44"/>
                  </a:cubicBezTo>
                  <a:cubicBezTo>
                    <a:pt x="155" y="44"/>
                    <a:pt x="155" y="44"/>
                    <a:pt x="155" y="44"/>
                  </a:cubicBezTo>
                  <a:cubicBezTo>
                    <a:pt x="144" y="43"/>
                    <a:pt x="144" y="43"/>
                    <a:pt x="144" y="43"/>
                  </a:cubicBezTo>
                  <a:cubicBezTo>
                    <a:pt x="136" y="51"/>
                    <a:pt x="136" y="51"/>
                    <a:pt x="136" y="51"/>
                  </a:cubicBezTo>
                  <a:cubicBezTo>
                    <a:pt x="142" y="61"/>
                    <a:pt x="146" y="72"/>
                    <a:pt x="146" y="83"/>
                  </a:cubicBezTo>
                  <a:cubicBezTo>
                    <a:pt x="146" y="117"/>
                    <a:pt x="118" y="145"/>
                    <a:pt x="84" y="145"/>
                  </a:cubicBezTo>
                  <a:cubicBezTo>
                    <a:pt x="50" y="145"/>
                    <a:pt x="23" y="117"/>
                    <a:pt x="23" y="83"/>
                  </a:cubicBezTo>
                  <a:cubicBezTo>
                    <a:pt x="23" y="50"/>
                    <a:pt x="50" y="22"/>
                    <a:pt x="84" y="22"/>
                  </a:cubicBezTo>
                  <a:cubicBezTo>
                    <a:pt x="96" y="22"/>
                    <a:pt x="107" y="25"/>
                    <a:pt x="116" y="31"/>
                  </a:cubicBezTo>
                  <a:cubicBezTo>
                    <a:pt x="123" y="24"/>
                    <a:pt x="123" y="24"/>
                    <a:pt x="123" y="24"/>
                  </a:cubicBezTo>
                  <a:cubicBezTo>
                    <a:pt x="122" y="12"/>
                    <a:pt x="122" y="12"/>
                    <a:pt x="122" y="12"/>
                  </a:cubicBezTo>
                  <a:cubicBezTo>
                    <a:pt x="122" y="11"/>
                    <a:pt x="122" y="10"/>
                    <a:pt x="122" y="9"/>
                  </a:cubicBezTo>
                  <a:cubicBezTo>
                    <a:pt x="111" y="3"/>
                    <a:pt x="98" y="0"/>
                    <a:pt x="84" y="0"/>
                  </a:cubicBezTo>
                  <a:cubicBezTo>
                    <a:pt x="38" y="0"/>
                    <a:pt x="0" y="37"/>
                    <a:pt x="0" y="83"/>
                  </a:cubicBezTo>
                  <a:cubicBezTo>
                    <a:pt x="0" y="130"/>
                    <a:pt x="38" y="167"/>
                    <a:pt x="84" y="167"/>
                  </a:cubicBezTo>
                  <a:close/>
                  <a:moveTo>
                    <a:pt x="84" y="167"/>
                  </a:moveTo>
                  <a:cubicBezTo>
                    <a:pt x="84" y="167"/>
                    <a:pt x="84" y="167"/>
                    <a:pt x="84" y="167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59"/>
            <p:cNvSpPr>
              <a:spLocks noEditPoints="1"/>
            </p:cNvSpPr>
            <p:nvPr/>
          </p:nvSpPr>
          <p:spPr bwMode="auto">
            <a:xfrm>
              <a:off x="6849487" y="3957576"/>
              <a:ext cx="203982" cy="207136"/>
            </a:xfrm>
            <a:custGeom>
              <a:avLst/>
              <a:gdLst>
                <a:gd name="T0" fmla="*/ 41 w 82"/>
                <a:gd name="T1" fmla="*/ 20 h 83"/>
                <a:gd name="T2" fmla="*/ 43 w 82"/>
                <a:gd name="T3" fmla="*/ 20 h 83"/>
                <a:gd name="T4" fmla="*/ 58 w 82"/>
                <a:gd name="T5" fmla="*/ 4 h 83"/>
                <a:gd name="T6" fmla="*/ 58 w 82"/>
                <a:gd name="T7" fmla="*/ 4 h 83"/>
                <a:gd name="T8" fmla="*/ 41 w 82"/>
                <a:gd name="T9" fmla="*/ 0 h 83"/>
                <a:gd name="T10" fmla="*/ 0 w 82"/>
                <a:gd name="T11" fmla="*/ 41 h 83"/>
                <a:gd name="T12" fmla="*/ 41 w 82"/>
                <a:gd name="T13" fmla="*/ 83 h 83"/>
                <a:gd name="T14" fmla="*/ 82 w 82"/>
                <a:gd name="T15" fmla="*/ 41 h 83"/>
                <a:gd name="T16" fmla="*/ 78 w 82"/>
                <a:gd name="T17" fmla="*/ 24 h 83"/>
                <a:gd name="T18" fmla="*/ 78 w 82"/>
                <a:gd name="T19" fmla="*/ 24 h 83"/>
                <a:gd name="T20" fmla="*/ 63 w 82"/>
                <a:gd name="T21" fmla="*/ 40 h 83"/>
                <a:gd name="T22" fmla="*/ 63 w 82"/>
                <a:gd name="T23" fmla="*/ 41 h 83"/>
                <a:gd name="T24" fmla="*/ 41 w 82"/>
                <a:gd name="T25" fmla="*/ 63 h 83"/>
                <a:gd name="T26" fmla="*/ 19 w 82"/>
                <a:gd name="T27" fmla="*/ 41 h 83"/>
                <a:gd name="T28" fmla="*/ 41 w 82"/>
                <a:gd name="T29" fmla="*/ 20 h 83"/>
                <a:gd name="T30" fmla="*/ 41 w 82"/>
                <a:gd name="T31" fmla="*/ 20 h 83"/>
                <a:gd name="T32" fmla="*/ 41 w 82"/>
                <a:gd name="T33" fmla="*/ 2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2" h="83">
                  <a:moveTo>
                    <a:pt x="41" y="20"/>
                  </a:moveTo>
                  <a:cubicBezTo>
                    <a:pt x="42" y="20"/>
                    <a:pt x="42" y="20"/>
                    <a:pt x="43" y="20"/>
                  </a:cubicBezTo>
                  <a:cubicBezTo>
                    <a:pt x="58" y="4"/>
                    <a:pt x="58" y="4"/>
                    <a:pt x="58" y="4"/>
                  </a:cubicBezTo>
                  <a:cubicBezTo>
                    <a:pt x="58" y="4"/>
                    <a:pt x="58" y="4"/>
                    <a:pt x="58" y="4"/>
                  </a:cubicBezTo>
                  <a:cubicBezTo>
                    <a:pt x="53" y="2"/>
                    <a:pt x="47" y="0"/>
                    <a:pt x="41" y="0"/>
                  </a:cubicBezTo>
                  <a:cubicBezTo>
                    <a:pt x="18" y="0"/>
                    <a:pt x="0" y="19"/>
                    <a:pt x="0" y="41"/>
                  </a:cubicBezTo>
                  <a:cubicBezTo>
                    <a:pt x="0" y="64"/>
                    <a:pt x="18" y="83"/>
                    <a:pt x="41" y="83"/>
                  </a:cubicBezTo>
                  <a:cubicBezTo>
                    <a:pt x="64" y="83"/>
                    <a:pt x="82" y="64"/>
                    <a:pt x="82" y="41"/>
                  </a:cubicBezTo>
                  <a:cubicBezTo>
                    <a:pt x="82" y="35"/>
                    <a:pt x="81" y="29"/>
                    <a:pt x="78" y="24"/>
                  </a:cubicBezTo>
                  <a:cubicBezTo>
                    <a:pt x="78" y="24"/>
                    <a:pt x="78" y="24"/>
                    <a:pt x="78" y="24"/>
                  </a:cubicBezTo>
                  <a:cubicBezTo>
                    <a:pt x="63" y="40"/>
                    <a:pt x="63" y="40"/>
                    <a:pt x="63" y="40"/>
                  </a:cubicBezTo>
                  <a:cubicBezTo>
                    <a:pt x="63" y="40"/>
                    <a:pt x="63" y="41"/>
                    <a:pt x="63" y="41"/>
                  </a:cubicBezTo>
                  <a:cubicBezTo>
                    <a:pt x="63" y="53"/>
                    <a:pt x="53" y="63"/>
                    <a:pt x="41" y="63"/>
                  </a:cubicBezTo>
                  <a:cubicBezTo>
                    <a:pt x="29" y="63"/>
                    <a:pt x="19" y="53"/>
                    <a:pt x="19" y="41"/>
                  </a:cubicBezTo>
                  <a:cubicBezTo>
                    <a:pt x="19" y="30"/>
                    <a:pt x="29" y="20"/>
                    <a:pt x="41" y="20"/>
                  </a:cubicBezTo>
                  <a:close/>
                  <a:moveTo>
                    <a:pt x="41" y="20"/>
                  </a:moveTo>
                  <a:cubicBezTo>
                    <a:pt x="41" y="20"/>
                    <a:pt x="41" y="20"/>
                    <a:pt x="41" y="20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60"/>
            <p:cNvSpPr>
              <a:spLocks noEditPoints="1"/>
            </p:cNvSpPr>
            <p:nvPr/>
          </p:nvSpPr>
          <p:spPr bwMode="auto">
            <a:xfrm>
              <a:off x="6971455" y="3808269"/>
              <a:ext cx="231319" cy="231319"/>
            </a:xfrm>
            <a:custGeom>
              <a:avLst/>
              <a:gdLst>
                <a:gd name="T0" fmla="*/ 78 w 93"/>
                <a:gd name="T1" fmla="*/ 26 h 93"/>
                <a:gd name="T2" fmla="*/ 83 w 93"/>
                <a:gd name="T3" fmla="*/ 21 h 93"/>
                <a:gd name="T4" fmla="*/ 83 w 93"/>
                <a:gd name="T5" fmla="*/ 14 h 93"/>
                <a:gd name="T6" fmla="*/ 80 w 93"/>
                <a:gd name="T7" fmla="*/ 10 h 93"/>
                <a:gd name="T8" fmla="*/ 76 w 93"/>
                <a:gd name="T9" fmla="*/ 9 h 93"/>
                <a:gd name="T10" fmla="*/ 72 w 93"/>
                <a:gd name="T11" fmla="*/ 10 h 93"/>
                <a:gd name="T12" fmla="*/ 67 w 93"/>
                <a:gd name="T13" fmla="*/ 16 h 93"/>
                <a:gd name="T14" fmla="*/ 66 w 93"/>
                <a:gd name="T15" fmla="*/ 2 h 93"/>
                <a:gd name="T16" fmla="*/ 64 w 93"/>
                <a:gd name="T17" fmla="*/ 0 h 93"/>
                <a:gd name="T18" fmla="*/ 63 w 93"/>
                <a:gd name="T19" fmla="*/ 1 h 93"/>
                <a:gd name="T20" fmla="*/ 43 w 93"/>
                <a:gd name="T21" fmla="*/ 21 h 93"/>
                <a:gd name="T22" fmla="*/ 40 w 93"/>
                <a:gd name="T23" fmla="*/ 28 h 93"/>
                <a:gd name="T24" fmla="*/ 40 w 93"/>
                <a:gd name="T25" fmla="*/ 29 h 93"/>
                <a:gd name="T26" fmla="*/ 41 w 93"/>
                <a:gd name="T27" fmla="*/ 42 h 93"/>
                <a:gd name="T28" fmla="*/ 34 w 93"/>
                <a:gd name="T29" fmla="*/ 49 h 93"/>
                <a:gd name="T30" fmla="*/ 21 w 93"/>
                <a:gd name="T31" fmla="*/ 62 h 93"/>
                <a:gd name="T32" fmla="*/ 20 w 93"/>
                <a:gd name="T33" fmla="*/ 63 h 93"/>
                <a:gd name="T34" fmla="*/ 7 w 93"/>
                <a:gd name="T35" fmla="*/ 75 h 93"/>
                <a:gd name="T36" fmla="*/ 2 w 93"/>
                <a:gd name="T37" fmla="*/ 81 h 93"/>
                <a:gd name="T38" fmla="*/ 0 w 93"/>
                <a:gd name="T39" fmla="*/ 84 h 93"/>
                <a:gd name="T40" fmla="*/ 0 w 93"/>
                <a:gd name="T41" fmla="*/ 88 h 93"/>
                <a:gd name="T42" fmla="*/ 4 w 93"/>
                <a:gd name="T43" fmla="*/ 93 h 93"/>
                <a:gd name="T44" fmla="*/ 5 w 93"/>
                <a:gd name="T45" fmla="*/ 93 h 93"/>
                <a:gd name="T46" fmla="*/ 9 w 93"/>
                <a:gd name="T47" fmla="*/ 93 h 93"/>
                <a:gd name="T48" fmla="*/ 12 w 93"/>
                <a:gd name="T49" fmla="*/ 92 h 93"/>
                <a:gd name="T50" fmla="*/ 52 w 93"/>
                <a:gd name="T51" fmla="*/ 52 h 93"/>
                <a:gd name="T52" fmla="*/ 64 w 93"/>
                <a:gd name="T53" fmla="*/ 53 h 93"/>
                <a:gd name="T54" fmla="*/ 65 w 93"/>
                <a:gd name="T55" fmla="*/ 53 h 93"/>
                <a:gd name="T56" fmla="*/ 65 w 93"/>
                <a:gd name="T57" fmla="*/ 53 h 93"/>
                <a:gd name="T58" fmla="*/ 72 w 93"/>
                <a:gd name="T59" fmla="*/ 50 h 93"/>
                <a:gd name="T60" fmla="*/ 92 w 93"/>
                <a:gd name="T61" fmla="*/ 30 h 93"/>
                <a:gd name="T62" fmla="*/ 91 w 93"/>
                <a:gd name="T63" fmla="*/ 27 h 93"/>
                <a:gd name="T64" fmla="*/ 78 w 93"/>
                <a:gd name="T65" fmla="*/ 26 h 93"/>
                <a:gd name="T66" fmla="*/ 78 w 93"/>
                <a:gd name="T67" fmla="*/ 26 h 93"/>
                <a:gd name="T68" fmla="*/ 78 w 93"/>
                <a:gd name="T69" fmla="*/ 26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93" h="93">
                  <a:moveTo>
                    <a:pt x="78" y="26"/>
                  </a:moveTo>
                  <a:cubicBezTo>
                    <a:pt x="83" y="21"/>
                    <a:pt x="83" y="21"/>
                    <a:pt x="83" y="21"/>
                  </a:cubicBezTo>
                  <a:cubicBezTo>
                    <a:pt x="85" y="19"/>
                    <a:pt x="85" y="16"/>
                    <a:pt x="83" y="14"/>
                  </a:cubicBezTo>
                  <a:cubicBezTo>
                    <a:pt x="80" y="10"/>
                    <a:pt x="80" y="10"/>
                    <a:pt x="80" y="10"/>
                  </a:cubicBezTo>
                  <a:cubicBezTo>
                    <a:pt x="79" y="9"/>
                    <a:pt x="77" y="9"/>
                    <a:pt x="76" y="9"/>
                  </a:cubicBezTo>
                  <a:cubicBezTo>
                    <a:pt x="75" y="9"/>
                    <a:pt x="73" y="9"/>
                    <a:pt x="72" y="10"/>
                  </a:cubicBezTo>
                  <a:cubicBezTo>
                    <a:pt x="67" y="16"/>
                    <a:pt x="67" y="16"/>
                    <a:pt x="67" y="16"/>
                  </a:cubicBezTo>
                  <a:cubicBezTo>
                    <a:pt x="66" y="2"/>
                    <a:pt x="66" y="2"/>
                    <a:pt x="66" y="2"/>
                  </a:cubicBezTo>
                  <a:cubicBezTo>
                    <a:pt x="66" y="1"/>
                    <a:pt x="65" y="0"/>
                    <a:pt x="64" y="0"/>
                  </a:cubicBezTo>
                  <a:cubicBezTo>
                    <a:pt x="64" y="0"/>
                    <a:pt x="63" y="0"/>
                    <a:pt x="63" y="1"/>
                  </a:cubicBezTo>
                  <a:cubicBezTo>
                    <a:pt x="43" y="21"/>
                    <a:pt x="43" y="21"/>
                    <a:pt x="43" y="21"/>
                  </a:cubicBezTo>
                  <a:cubicBezTo>
                    <a:pt x="41" y="23"/>
                    <a:pt x="40" y="26"/>
                    <a:pt x="40" y="28"/>
                  </a:cubicBezTo>
                  <a:cubicBezTo>
                    <a:pt x="40" y="29"/>
                    <a:pt x="40" y="29"/>
                    <a:pt x="40" y="29"/>
                  </a:cubicBezTo>
                  <a:cubicBezTo>
                    <a:pt x="41" y="42"/>
                    <a:pt x="41" y="42"/>
                    <a:pt x="41" y="42"/>
                  </a:cubicBezTo>
                  <a:cubicBezTo>
                    <a:pt x="34" y="49"/>
                    <a:pt x="34" y="49"/>
                    <a:pt x="34" y="49"/>
                  </a:cubicBezTo>
                  <a:cubicBezTo>
                    <a:pt x="21" y="62"/>
                    <a:pt x="21" y="62"/>
                    <a:pt x="21" y="62"/>
                  </a:cubicBezTo>
                  <a:cubicBezTo>
                    <a:pt x="20" y="63"/>
                    <a:pt x="20" y="63"/>
                    <a:pt x="20" y="63"/>
                  </a:cubicBezTo>
                  <a:cubicBezTo>
                    <a:pt x="7" y="75"/>
                    <a:pt x="7" y="75"/>
                    <a:pt x="7" y="75"/>
                  </a:cubicBezTo>
                  <a:cubicBezTo>
                    <a:pt x="2" y="81"/>
                    <a:pt x="2" y="81"/>
                    <a:pt x="2" y="81"/>
                  </a:cubicBezTo>
                  <a:cubicBezTo>
                    <a:pt x="1" y="82"/>
                    <a:pt x="0" y="83"/>
                    <a:pt x="0" y="84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0" y="91"/>
                    <a:pt x="2" y="93"/>
                    <a:pt x="4" y="93"/>
                  </a:cubicBezTo>
                  <a:cubicBezTo>
                    <a:pt x="5" y="93"/>
                    <a:pt x="5" y="93"/>
                    <a:pt x="5" y="93"/>
                  </a:cubicBezTo>
                  <a:cubicBezTo>
                    <a:pt x="9" y="93"/>
                    <a:pt x="9" y="93"/>
                    <a:pt x="9" y="93"/>
                  </a:cubicBezTo>
                  <a:cubicBezTo>
                    <a:pt x="11" y="93"/>
                    <a:pt x="12" y="92"/>
                    <a:pt x="12" y="92"/>
                  </a:cubicBezTo>
                  <a:cubicBezTo>
                    <a:pt x="52" y="52"/>
                    <a:pt x="52" y="52"/>
                    <a:pt x="52" y="52"/>
                  </a:cubicBezTo>
                  <a:cubicBezTo>
                    <a:pt x="64" y="53"/>
                    <a:pt x="64" y="53"/>
                    <a:pt x="64" y="53"/>
                  </a:cubicBezTo>
                  <a:cubicBezTo>
                    <a:pt x="65" y="53"/>
                    <a:pt x="65" y="53"/>
                    <a:pt x="65" y="53"/>
                  </a:cubicBezTo>
                  <a:cubicBezTo>
                    <a:pt x="65" y="53"/>
                    <a:pt x="65" y="53"/>
                    <a:pt x="65" y="53"/>
                  </a:cubicBezTo>
                  <a:cubicBezTo>
                    <a:pt x="68" y="53"/>
                    <a:pt x="70" y="52"/>
                    <a:pt x="72" y="50"/>
                  </a:cubicBezTo>
                  <a:cubicBezTo>
                    <a:pt x="92" y="30"/>
                    <a:pt x="92" y="30"/>
                    <a:pt x="92" y="30"/>
                  </a:cubicBezTo>
                  <a:cubicBezTo>
                    <a:pt x="93" y="29"/>
                    <a:pt x="92" y="27"/>
                    <a:pt x="91" y="27"/>
                  </a:cubicBezTo>
                  <a:lnTo>
                    <a:pt x="78" y="26"/>
                  </a:lnTo>
                  <a:close/>
                  <a:moveTo>
                    <a:pt x="78" y="26"/>
                  </a:moveTo>
                  <a:cubicBezTo>
                    <a:pt x="78" y="26"/>
                    <a:pt x="78" y="26"/>
                    <a:pt x="78" y="26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6561389" y="4450706"/>
            <a:ext cx="823286" cy="1502374"/>
            <a:chOff x="6561389" y="4450706"/>
            <a:chExt cx="823286" cy="1502374"/>
          </a:xfrm>
        </p:grpSpPr>
        <p:sp>
          <p:nvSpPr>
            <p:cNvPr id="38" name="Freeform 62"/>
            <p:cNvSpPr>
              <a:spLocks/>
            </p:cNvSpPr>
            <p:nvPr/>
          </p:nvSpPr>
          <p:spPr bwMode="auto">
            <a:xfrm>
              <a:off x="6561389" y="4450706"/>
              <a:ext cx="823286" cy="169284"/>
            </a:xfrm>
            <a:custGeom>
              <a:avLst/>
              <a:gdLst>
                <a:gd name="T0" fmla="*/ 331 w 331"/>
                <a:gd name="T1" fmla="*/ 0 h 68"/>
                <a:gd name="T2" fmla="*/ 165 w 331"/>
                <a:gd name="T3" fmla="*/ 68 h 68"/>
                <a:gd name="T4" fmla="*/ 0 w 331"/>
                <a:gd name="T5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31" h="68">
                  <a:moveTo>
                    <a:pt x="331" y="0"/>
                  </a:moveTo>
                  <a:cubicBezTo>
                    <a:pt x="288" y="42"/>
                    <a:pt x="230" y="68"/>
                    <a:pt x="165" y="68"/>
                  </a:cubicBezTo>
                  <a:cubicBezTo>
                    <a:pt x="101" y="68"/>
                    <a:pt x="43" y="42"/>
                    <a:pt x="0" y="0"/>
                  </a:cubicBezTo>
                </a:path>
              </a:pathLst>
            </a:cu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Line 61"/>
            <p:cNvSpPr>
              <a:spLocks noChangeShapeType="1"/>
            </p:cNvSpPr>
            <p:nvPr/>
          </p:nvSpPr>
          <p:spPr bwMode="auto">
            <a:xfrm flipV="1">
              <a:off x="6971455" y="4613582"/>
              <a:ext cx="0" cy="1339498"/>
            </a:xfrm>
            <a:prstGeom prst="line">
              <a:avLst/>
            </a:pr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8270488" y="4442195"/>
            <a:ext cx="843264" cy="843264"/>
            <a:chOff x="8270488" y="4442195"/>
            <a:chExt cx="843264" cy="843264"/>
          </a:xfrm>
        </p:grpSpPr>
        <p:sp>
          <p:nvSpPr>
            <p:cNvPr id="41" name="Oval 63"/>
            <p:cNvSpPr>
              <a:spLocks noChangeArrowheads="1"/>
            </p:cNvSpPr>
            <p:nvPr/>
          </p:nvSpPr>
          <p:spPr bwMode="auto">
            <a:xfrm>
              <a:off x="8270488" y="4442195"/>
              <a:ext cx="843264" cy="843264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Oval 64"/>
            <p:cNvSpPr>
              <a:spLocks noChangeArrowheads="1"/>
            </p:cNvSpPr>
            <p:nvPr/>
          </p:nvSpPr>
          <p:spPr bwMode="auto">
            <a:xfrm>
              <a:off x="8330420" y="4502128"/>
              <a:ext cx="723398" cy="723399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65"/>
            <p:cNvSpPr>
              <a:spLocks noEditPoints="1"/>
            </p:cNvSpPr>
            <p:nvPr/>
          </p:nvSpPr>
          <p:spPr bwMode="auto">
            <a:xfrm>
              <a:off x="8445029" y="4613582"/>
              <a:ext cx="497336" cy="497336"/>
            </a:xfrm>
            <a:custGeom>
              <a:avLst/>
              <a:gdLst>
                <a:gd name="T0" fmla="*/ 100 w 200"/>
                <a:gd name="T1" fmla="*/ 0 h 200"/>
                <a:gd name="T2" fmla="*/ 0 w 200"/>
                <a:gd name="T3" fmla="*/ 100 h 200"/>
                <a:gd name="T4" fmla="*/ 100 w 200"/>
                <a:gd name="T5" fmla="*/ 200 h 200"/>
                <a:gd name="T6" fmla="*/ 200 w 200"/>
                <a:gd name="T7" fmla="*/ 100 h 200"/>
                <a:gd name="T8" fmla="*/ 100 w 200"/>
                <a:gd name="T9" fmla="*/ 0 h 200"/>
                <a:gd name="T10" fmla="*/ 127 w 200"/>
                <a:gd name="T11" fmla="*/ 139 h 200"/>
                <a:gd name="T12" fmla="*/ 106 w 200"/>
                <a:gd name="T13" fmla="*/ 149 h 200"/>
                <a:gd name="T14" fmla="*/ 106 w 200"/>
                <a:gd name="T15" fmla="*/ 163 h 200"/>
                <a:gd name="T16" fmla="*/ 100 w 200"/>
                <a:gd name="T17" fmla="*/ 163 h 200"/>
                <a:gd name="T18" fmla="*/ 94 w 200"/>
                <a:gd name="T19" fmla="*/ 163 h 200"/>
                <a:gd name="T20" fmla="*/ 94 w 200"/>
                <a:gd name="T21" fmla="*/ 149 h 200"/>
                <a:gd name="T22" fmla="*/ 65 w 200"/>
                <a:gd name="T23" fmla="*/ 122 h 200"/>
                <a:gd name="T24" fmla="*/ 84 w 200"/>
                <a:gd name="T25" fmla="*/ 117 h 200"/>
                <a:gd name="T26" fmla="*/ 100 w 200"/>
                <a:gd name="T27" fmla="*/ 132 h 200"/>
                <a:gd name="T28" fmla="*/ 100 w 200"/>
                <a:gd name="T29" fmla="*/ 132 h 200"/>
                <a:gd name="T30" fmla="*/ 110 w 200"/>
                <a:gd name="T31" fmla="*/ 129 h 200"/>
                <a:gd name="T32" fmla="*/ 113 w 200"/>
                <a:gd name="T33" fmla="*/ 121 h 200"/>
                <a:gd name="T34" fmla="*/ 110 w 200"/>
                <a:gd name="T35" fmla="*/ 114 h 200"/>
                <a:gd name="T36" fmla="*/ 100 w 200"/>
                <a:gd name="T37" fmla="*/ 109 h 200"/>
                <a:gd name="T38" fmla="*/ 96 w 200"/>
                <a:gd name="T39" fmla="*/ 107 h 200"/>
                <a:gd name="T40" fmla="*/ 81 w 200"/>
                <a:gd name="T41" fmla="*/ 101 h 200"/>
                <a:gd name="T42" fmla="*/ 72 w 200"/>
                <a:gd name="T43" fmla="*/ 91 h 200"/>
                <a:gd name="T44" fmla="*/ 69 w 200"/>
                <a:gd name="T45" fmla="*/ 78 h 200"/>
                <a:gd name="T46" fmla="*/ 75 w 200"/>
                <a:gd name="T47" fmla="*/ 59 h 200"/>
                <a:gd name="T48" fmla="*/ 94 w 200"/>
                <a:gd name="T49" fmla="*/ 49 h 200"/>
                <a:gd name="T50" fmla="*/ 94 w 200"/>
                <a:gd name="T51" fmla="*/ 38 h 200"/>
                <a:gd name="T52" fmla="*/ 100 w 200"/>
                <a:gd name="T53" fmla="*/ 38 h 200"/>
                <a:gd name="T54" fmla="*/ 106 w 200"/>
                <a:gd name="T55" fmla="*/ 38 h 200"/>
                <a:gd name="T56" fmla="*/ 106 w 200"/>
                <a:gd name="T57" fmla="*/ 49 h 200"/>
                <a:gd name="T58" fmla="*/ 132 w 200"/>
                <a:gd name="T59" fmla="*/ 71 h 200"/>
                <a:gd name="T60" fmla="*/ 115 w 200"/>
                <a:gd name="T61" fmla="*/ 78 h 200"/>
                <a:gd name="T62" fmla="*/ 100 w 200"/>
                <a:gd name="T63" fmla="*/ 64 h 200"/>
                <a:gd name="T64" fmla="*/ 100 w 200"/>
                <a:gd name="T65" fmla="*/ 64 h 200"/>
                <a:gd name="T66" fmla="*/ 92 w 200"/>
                <a:gd name="T67" fmla="*/ 67 h 200"/>
                <a:gd name="T68" fmla="*/ 89 w 200"/>
                <a:gd name="T69" fmla="*/ 75 h 200"/>
                <a:gd name="T70" fmla="*/ 92 w 200"/>
                <a:gd name="T71" fmla="*/ 81 h 200"/>
                <a:gd name="T72" fmla="*/ 100 w 200"/>
                <a:gd name="T73" fmla="*/ 85 h 200"/>
                <a:gd name="T74" fmla="*/ 105 w 200"/>
                <a:gd name="T75" fmla="*/ 87 h 200"/>
                <a:gd name="T76" fmla="*/ 121 w 200"/>
                <a:gd name="T77" fmla="*/ 95 h 200"/>
                <a:gd name="T78" fmla="*/ 131 w 200"/>
                <a:gd name="T79" fmla="*/ 104 h 200"/>
                <a:gd name="T80" fmla="*/ 135 w 200"/>
                <a:gd name="T81" fmla="*/ 118 h 200"/>
                <a:gd name="T82" fmla="*/ 127 w 200"/>
                <a:gd name="T83" fmla="*/ 139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200" h="200">
                  <a:moveTo>
                    <a:pt x="100" y="0"/>
                  </a:moveTo>
                  <a:cubicBezTo>
                    <a:pt x="45" y="0"/>
                    <a:pt x="0" y="45"/>
                    <a:pt x="0" y="100"/>
                  </a:cubicBezTo>
                  <a:cubicBezTo>
                    <a:pt x="0" y="156"/>
                    <a:pt x="45" y="200"/>
                    <a:pt x="100" y="200"/>
                  </a:cubicBezTo>
                  <a:cubicBezTo>
                    <a:pt x="155" y="200"/>
                    <a:pt x="200" y="156"/>
                    <a:pt x="200" y="100"/>
                  </a:cubicBezTo>
                  <a:cubicBezTo>
                    <a:pt x="200" y="45"/>
                    <a:pt x="155" y="0"/>
                    <a:pt x="100" y="0"/>
                  </a:cubicBezTo>
                  <a:close/>
                  <a:moveTo>
                    <a:pt x="127" y="139"/>
                  </a:moveTo>
                  <a:cubicBezTo>
                    <a:pt x="122" y="144"/>
                    <a:pt x="115" y="148"/>
                    <a:pt x="106" y="149"/>
                  </a:cubicBezTo>
                  <a:cubicBezTo>
                    <a:pt x="106" y="163"/>
                    <a:pt x="106" y="163"/>
                    <a:pt x="106" y="163"/>
                  </a:cubicBezTo>
                  <a:cubicBezTo>
                    <a:pt x="100" y="163"/>
                    <a:pt x="100" y="163"/>
                    <a:pt x="100" y="163"/>
                  </a:cubicBezTo>
                  <a:cubicBezTo>
                    <a:pt x="94" y="163"/>
                    <a:pt x="94" y="163"/>
                    <a:pt x="94" y="163"/>
                  </a:cubicBezTo>
                  <a:cubicBezTo>
                    <a:pt x="94" y="149"/>
                    <a:pt x="94" y="149"/>
                    <a:pt x="94" y="149"/>
                  </a:cubicBezTo>
                  <a:cubicBezTo>
                    <a:pt x="78" y="147"/>
                    <a:pt x="69" y="138"/>
                    <a:pt x="65" y="122"/>
                  </a:cubicBezTo>
                  <a:cubicBezTo>
                    <a:pt x="84" y="117"/>
                    <a:pt x="84" y="117"/>
                    <a:pt x="84" y="117"/>
                  </a:cubicBezTo>
                  <a:cubicBezTo>
                    <a:pt x="85" y="127"/>
                    <a:pt x="91" y="132"/>
                    <a:pt x="100" y="132"/>
                  </a:cubicBezTo>
                  <a:cubicBezTo>
                    <a:pt x="100" y="132"/>
                    <a:pt x="100" y="132"/>
                    <a:pt x="100" y="132"/>
                  </a:cubicBezTo>
                  <a:cubicBezTo>
                    <a:pt x="105" y="132"/>
                    <a:pt x="108" y="131"/>
                    <a:pt x="110" y="129"/>
                  </a:cubicBezTo>
                  <a:cubicBezTo>
                    <a:pt x="112" y="127"/>
                    <a:pt x="113" y="124"/>
                    <a:pt x="113" y="121"/>
                  </a:cubicBezTo>
                  <a:cubicBezTo>
                    <a:pt x="113" y="118"/>
                    <a:pt x="112" y="115"/>
                    <a:pt x="110" y="114"/>
                  </a:cubicBezTo>
                  <a:cubicBezTo>
                    <a:pt x="108" y="112"/>
                    <a:pt x="105" y="111"/>
                    <a:pt x="100" y="109"/>
                  </a:cubicBezTo>
                  <a:cubicBezTo>
                    <a:pt x="99" y="108"/>
                    <a:pt x="98" y="108"/>
                    <a:pt x="96" y="107"/>
                  </a:cubicBezTo>
                  <a:cubicBezTo>
                    <a:pt x="90" y="105"/>
                    <a:pt x="85" y="103"/>
                    <a:pt x="81" y="101"/>
                  </a:cubicBezTo>
                  <a:cubicBezTo>
                    <a:pt x="77" y="99"/>
                    <a:pt x="74" y="95"/>
                    <a:pt x="72" y="91"/>
                  </a:cubicBezTo>
                  <a:cubicBezTo>
                    <a:pt x="70" y="87"/>
                    <a:pt x="69" y="83"/>
                    <a:pt x="69" y="78"/>
                  </a:cubicBezTo>
                  <a:cubicBezTo>
                    <a:pt x="69" y="71"/>
                    <a:pt x="71" y="64"/>
                    <a:pt x="75" y="59"/>
                  </a:cubicBezTo>
                  <a:cubicBezTo>
                    <a:pt x="79" y="53"/>
                    <a:pt x="85" y="50"/>
                    <a:pt x="94" y="49"/>
                  </a:cubicBezTo>
                  <a:cubicBezTo>
                    <a:pt x="94" y="38"/>
                    <a:pt x="94" y="38"/>
                    <a:pt x="94" y="38"/>
                  </a:cubicBezTo>
                  <a:cubicBezTo>
                    <a:pt x="100" y="38"/>
                    <a:pt x="100" y="38"/>
                    <a:pt x="100" y="38"/>
                  </a:cubicBezTo>
                  <a:cubicBezTo>
                    <a:pt x="106" y="38"/>
                    <a:pt x="106" y="38"/>
                    <a:pt x="106" y="38"/>
                  </a:cubicBezTo>
                  <a:cubicBezTo>
                    <a:pt x="106" y="49"/>
                    <a:pt x="106" y="49"/>
                    <a:pt x="106" y="49"/>
                  </a:cubicBezTo>
                  <a:cubicBezTo>
                    <a:pt x="119" y="50"/>
                    <a:pt x="128" y="58"/>
                    <a:pt x="132" y="71"/>
                  </a:cubicBezTo>
                  <a:cubicBezTo>
                    <a:pt x="115" y="78"/>
                    <a:pt x="115" y="78"/>
                    <a:pt x="115" y="78"/>
                  </a:cubicBezTo>
                  <a:cubicBezTo>
                    <a:pt x="112" y="69"/>
                    <a:pt x="107" y="64"/>
                    <a:pt x="100" y="64"/>
                  </a:cubicBezTo>
                  <a:cubicBezTo>
                    <a:pt x="100" y="64"/>
                    <a:pt x="100" y="64"/>
                    <a:pt x="100" y="64"/>
                  </a:cubicBezTo>
                  <a:cubicBezTo>
                    <a:pt x="97" y="64"/>
                    <a:pt x="94" y="65"/>
                    <a:pt x="92" y="67"/>
                  </a:cubicBezTo>
                  <a:cubicBezTo>
                    <a:pt x="90" y="69"/>
                    <a:pt x="89" y="72"/>
                    <a:pt x="89" y="75"/>
                  </a:cubicBezTo>
                  <a:cubicBezTo>
                    <a:pt x="89" y="78"/>
                    <a:pt x="90" y="80"/>
                    <a:pt x="92" y="81"/>
                  </a:cubicBezTo>
                  <a:cubicBezTo>
                    <a:pt x="94" y="83"/>
                    <a:pt x="96" y="84"/>
                    <a:pt x="100" y="85"/>
                  </a:cubicBezTo>
                  <a:cubicBezTo>
                    <a:pt x="101" y="86"/>
                    <a:pt x="103" y="87"/>
                    <a:pt x="105" y="87"/>
                  </a:cubicBezTo>
                  <a:cubicBezTo>
                    <a:pt x="112" y="90"/>
                    <a:pt x="117" y="92"/>
                    <a:pt x="121" y="95"/>
                  </a:cubicBezTo>
                  <a:cubicBezTo>
                    <a:pt x="125" y="97"/>
                    <a:pt x="129" y="100"/>
                    <a:pt x="131" y="104"/>
                  </a:cubicBezTo>
                  <a:cubicBezTo>
                    <a:pt x="133" y="108"/>
                    <a:pt x="135" y="113"/>
                    <a:pt x="135" y="118"/>
                  </a:cubicBezTo>
                  <a:cubicBezTo>
                    <a:pt x="135" y="127"/>
                    <a:pt x="132" y="133"/>
                    <a:pt x="127" y="139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4" name="Group 43"/>
          <p:cNvGrpSpPr/>
          <p:nvPr/>
        </p:nvGrpSpPr>
        <p:grpSpPr>
          <a:xfrm>
            <a:off x="8283105" y="5272842"/>
            <a:ext cx="820132" cy="680239"/>
            <a:chOff x="8283105" y="5272842"/>
            <a:chExt cx="820132" cy="680239"/>
          </a:xfrm>
        </p:grpSpPr>
        <p:sp>
          <p:nvSpPr>
            <p:cNvPr id="45" name="Line 66"/>
            <p:cNvSpPr>
              <a:spLocks noChangeShapeType="1"/>
            </p:cNvSpPr>
            <p:nvPr/>
          </p:nvSpPr>
          <p:spPr bwMode="auto">
            <a:xfrm flipV="1">
              <a:off x="8693171" y="5448780"/>
              <a:ext cx="0" cy="504301"/>
            </a:xfrm>
            <a:prstGeom prst="line">
              <a:avLst/>
            </a:pr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67"/>
            <p:cNvSpPr>
              <a:spLocks/>
            </p:cNvSpPr>
            <p:nvPr/>
          </p:nvSpPr>
          <p:spPr bwMode="auto">
            <a:xfrm>
              <a:off x="8283105" y="5272842"/>
              <a:ext cx="820132" cy="172438"/>
            </a:xfrm>
            <a:custGeom>
              <a:avLst/>
              <a:gdLst>
                <a:gd name="T0" fmla="*/ 330 w 330"/>
                <a:gd name="T1" fmla="*/ 0 h 69"/>
                <a:gd name="T2" fmla="*/ 165 w 330"/>
                <a:gd name="T3" fmla="*/ 69 h 69"/>
                <a:gd name="T4" fmla="*/ 0 w 330"/>
                <a:gd name="T5" fmla="*/ 0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30" h="69">
                  <a:moveTo>
                    <a:pt x="330" y="0"/>
                  </a:moveTo>
                  <a:cubicBezTo>
                    <a:pt x="288" y="43"/>
                    <a:pt x="229" y="69"/>
                    <a:pt x="165" y="69"/>
                  </a:cubicBezTo>
                  <a:cubicBezTo>
                    <a:pt x="100" y="69"/>
                    <a:pt x="42" y="43"/>
                    <a:pt x="0" y="0"/>
                  </a:cubicBezTo>
                </a:path>
              </a:pathLst>
            </a:cu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9996997" y="3855331"/>
            <a:ext cx="842212" cy="844315"/>
            <a:chOff x="9996997" y="3855331"/>
            <a:chExt cx="842212" cy="844315"/>
          </a:xfrm>
        </p:grpSpPr>
        <p:sp>
          <p:nvSpPr>
            <p:cNvPr id="48" name="Oval 36"/>
            <p:cNvSpPr>
              <a:spLocks noChangeArrowheads="1"/>
            </p:cNvSpPr>
            <p:nvPr/>
          </p:nvSpPr>
          <p:spPr bwMode="auto">
            <a:xfrm>
              <a:off x="9996997" y="3855331"/>
              <a:ext cx="842212" cy="844315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Oval 37"/>
            <p:cNvSpPr>
              <a:spLocks noChangeArrowheads="1"/>
            </p:cNvSpPr>
            <p:nvPr/>
          </p:nvSpPr>
          <p:spPr bwMode="auto">
            <a:xfrm>
              <a:off x="10056930" y="3915264"/>
              <a:ext cx="723398" cy="72445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38"/>
            <p:cNvSpPr>
              <a:spLocks noEditPoints="1"/>
            </p:cNvSpPr>
            <p:nvPr/>
          </p:nvSpPr>
          <p:spPr bwMode="auto">
            <a:xfrm>
              <a:off x="10277735" y="4037232"/>
              <a:ext cx="278635" cy="480513"/>
            </a:xfrm>
            <a:custGeom>
              <a:avLst/>
              <a:gdLst>
                <a:gd name="T0" fmla="*/ 102 w 112"/>
                <a:gd name="T1" fmla="*/ 0 h 193"/>
                <a:gd name="T2" fmla="*/ 10 w 112"/>
                <a:gd name="T3" fmla="*/ 0 h 193"/>
                <a:gd name="T4" fmla="*/ 0 w 112"/>
                <a:gd name="T5" fmla="*/ 10 h 193"/>
                <a:gd name="T6" fmla="*/ 0 w 112"/>
                <a:gd name="T7" fmla="*/ 183 h 193"/>
                <a:gd name="T8" fmla="*/ 10 w 112"/>
                <a:gd name="T9" fmla="*/ 193 h 193"/>
                <a:gd name="T10" fmla="*/ 102 w 112"/>
                <a:gd name="T11" fmla="*/ 193 h 193"/>
                <a:gd name="T12" fmla="*/ 112 w 112"/>
                <a:gd name="T13" fmla="*/ 183 h 193"/>
                <a:gd name="T14" fmla="*/ 112 w 112"/>
                <a:gd name="T15" fmla="*/ 10 h 193"/>
                <a:gd name="T16" fmla="*/ 102 w 112"/>
                <a:gd name="T17" fmla="*/ 0 h 193"/>
                <a:gd name="T18" fmla="*/ 27 w 112"/>
                <a:gd name="T19" fmla="*/ 9 h 193"/>
                <a:gd name="T20" fmla="*/ 90 w 112"/>
                <a:gd name="T21" fmla="*/ 9 h 193"/>
                <a:gd name="T22" fmla="*/ 90 w 112"/>
                <a:gd name="T23" fmla="*/ 14 h 193"/>
                <a:gd name="T24" fmla="*/ 27 w 112"/>
                <a:gd name="T25" fmla="*/ 14 h 193"/>
                <a:gd name="T26" fmla="*/ 27 w 112"/>
                <a:gd name="T27" fmla="*/ 9 h 193"/>
                <a:gd name="T28" fmla="*/ 58 w 112"/>
                <a:gd name="T29" fmla="*/ 184 h 193"/>
                <a:gd name="T30" fmla="*/ 47 w 112"/>
                <a:gd name="T31" fmla="*/ 173 h 193"/>
                <a:gd name="T32" fmla="*/ 58 w 112"/>
                <a:gd name="T33" fmla="*/ 163 h 193"/>
                <a:gd name="T34" fmla="*/ 68 w 112"/>
                <a:gd name="T35" fmla="*/ 173 h 193"/>
                <a:gd name="T36" fmla="*/ 58 w 112"/>
                <a:gd name="T37" fmla="*/ 184 h 193"/>
                <a:gd name="T38" fmla="*/ 102 w 112"/>
                <a:gd name="T39" fmla="*/ 155 h 193"/>
                <a:gd name="T40" fmla="*/ 10 w 112"/>
                <a:gd name="T41" fmla="*/ 155 h 193"/>
                <a:gd name="T42" fmla="*/ 10 w 112"/>
                <a:gd name="T43" fmla="*/ 24 h 193"/>
                <a:gd name="T44" fmla="*/ 102 w 112"/>
                <a:gd name="T45" fmla="*/ 24 h 193"/>
                <a:gd name="T46" fmla="*/ 102 w 112"/>
                <a:gd name="T47" fmla="*/ 155 h 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12" h="193">
                  <a:moveTo>
                    <a:pt x="102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183"/>
                    <a:pt x="0" y="183"/>
                    <a:pt x="0" y="183"/>
                  </a:cubicBezTo>
                  <a:cubicBezTo>
                    <a:pt x="0" y="189"/>
                    <a:pt x="5" y="193"/>
                    <a:pt x="10" y="193"/>
                  </a:cubicBezTo>
                  <a:cubicBezTo>
                    <a:pt x="102" y="193"/>
                    <a:pt x="102" y="193"/>
                    <a:pt x="102" y="193"/>
                  </a:cubicBezTo>
                  <a:cubicBezTo>
                    <a:pt x="108" y="193"/>
                    <a:pt x="112" y="189"/>
                    <a:pt x="112" y="183"/>
                  </a:cubicBezTo>
                  <a:cubicBezTo>
                    <a:pt x="112" y="10"/>
                    <a:pt x="112" y="10"/>
                    <a:pt x="112" y="10"/>
                  </a:cubicBezTo>
                  <a:cubicBezTo>
                    <a:pt x="112" y="5"/>
                    <a:pt x="108" y="0"/>
                    <a:pt x="102" y="0"/>
                  </a:cubicBezTo>
                  <a:close/>
                  <a:moveTo>
                    <a:pt x="27" y="9"/>
                  </a:moveTo>
                  <a:cubicBezTo>
                    <a:pt x="90" y="9"/>
                    <a:pt x="90" y="9"/>
                    <a:pt x="90" y="9"/>
                  </a:cubicBezTo>
                  <a:cubicBezTo>
                    <a:pt x="90" y="14"/>
                    <a:pt x="90" y="14"/>
                    <a:pt x="90" y="14"/>
                  </a:cubicBezTo>
                  <a:cubicBezTo>
                    <a:pt x="27" y="14"/>
                    <a:pt x="27" y="14"/>
                    <a:pt x="27" y="14"/>
                  </a:cubicBezTo>
                  <a:lnTo>
                    <a:pt x="27" y="9"/>
                  </a:lnTo>
                  <a:close/>
                  <a:moveTo>
                    <a:pt x="58" y="184"/>
                  </a:moveTo>
                  <a:cubicBezTo>
                    <a:pt x="52" y="184"/>
                    <a:pt x="47" y="179"/>
                    <a:pt x="47" y="173"/>
                  </a:cubicBezTo>
                  <a:cubicBezTo>
                    <a:pt x="47" y="167"/>
                    <a:pt x="52" y="163"/>
                    <a:pt x="58" y="163"/>
                  </a:cubicBezTo>
                  <a:cubicBezTo>
                    <a:pt x="64" y="163"/>
                    <a:pt x="68" y="167"/>
                    <a:pt x="68" y="173"/>
                  </a:cubicBezTo>
                  <a:cubicBezTo>
                    <a:pt x="68" y="179"/>
                    <a:pt x="64" y="184"/>
                    <a:pt x="58" y="184"/>
                  </a:cubicBezTo>
                  <a:close/>
                  <a:moveTo>
                    <a:pt x="102" y="155"/>
                  </a:moveTo>
                  <a:cubicBezTo>
                    <a:pt x="10" y="155"/>
                    <a:pt x="10" y="155"/>
                    <a:pt x="10" y="155"/>
                  </a:cubicBezTo>
                  <a:cubicBezTo>
                    <a:pt x="10" y="24"/>
                    <a:pt x="10" y="24"/>
                    <a:pt x="10" y="24"/>
                  </a:cubicBezTo>
                  <a:cubicBezTo>
                    <a:pt x="102" y="24"/>
                    <a:pt x="102" y="24"/>
                    <a:pt x="102" y="24"/>
                  </a:cubicBezTo>
                  <a:lnTo>
                    <a:pt x="102" y="155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1" name="Group 50"/>
          <p:cNvGrpSpPr/>
          <p:nvPr/>
        </p:nvGrpSpPr>
        <p:grpSpPr>
          <a:xfrm>
            <a:off x="10006460" y="4689132"/>
            <a:ext cx="820132" cy="1263949"/>
            <a:chOff x="10006460" y="4689132"/>
            <a:chExt cx="820132" cy="1263949"/>
          </a:xfrm>
        </p:grpSpPr>
        <p:sp>
          <p:nvSpPr>
            <p:cNvPr id="52" name="Freeform 40"/>
            <p:cNvSpPr>
              <a:spLocks/>
            </p:cNvSpPr>
            <p:nvPr/>
          </p:nvSpPr>
          <p:spPr bwMode="auto">
            <a:xfrm>
              <a:off x="10006460" y="4689132"/>
              <a:ext cx="820132" cy="169284"/>
            </a:xfrm>
            <a:custGeom>
              <a:avLst/>
              <a:gdLst>
                <a:gd name="T0" fmla="*/ 330 w 330"/>
                <a:gd name="T1" fmla="*/ 0 h 68"/>
                <a:gd name="T2" fmla="*/ 165 w 330"/>
                <a:gd name="T3" fmla="*/ 68 h 68"/>
                <a:gd name="T4" fmla="*/ 0 w 330"/>
                <a:gd name="T5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30" h="68">
                  <a:moveTo>
                    <a:pt x="330" y="0"/>
                  </a:moveTo>
                  <a:cubicBezTo>
                    <a:pt x="288" y="42"/>
                    <a:pt x="230" y="68"/>
                    <a:pt x="165" y="68"/>
                  </a:cubicBezTo>
                  <a:cubicBezTo>
                    <a:pt x="101" y="68"/>
                    <a:pt x="42" y="42"/>
                    <a:pt x="0" y="0"/>
                  </a:cubicBezTo>
                </a:path>
              </a:pathLst>
            </a:cu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Line 39"/>
            <p:cNvSpPr>
              <a:spLocks noChangeShapeType="1"/>
            </p:cNvSpPr>
            <p:nvPr/>
          </p:nvSpPr>
          <p:spPr bwMode="auto">
            <a:xfrm flipV="1">
              <a:off x="10416526" y="4860958"/>
              <a:ext cx="0" cy="1092123"/>
            </a:xfrm>
            <a:prstGeom prst="line">
              <a:avLst/>
            </a:prstGeom>
            <a:noFill/>
            <a:ln w="44450" cap="flat">
              <a:solidFill>
                <a:schemeClr val="tx2">
                  <a:lumMod val="20000"/>
                  <a:lumOff val="8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4" name="Rectangle 6"/>
          <p:cNvSpPr>
            <a:spLocks noChangeArrowheads="1"/>
          </p:cNvSpPr>
          <p:nvPr/>
        </p:nvSpPr>
        <p:spPr bwMode="auto">
          <a:xfrm>
            <a:off x="2292408" y="6067689"/>
            <a:ext cx="763183" cy="22921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Rectangle 6"/>
          <p:cNvSpPr>
            <a:spLocks noChangeArrowheads="1"/>
          </p:cNvSpPr>
          <p:nvPr/>
        </p:nvSpPr>
        <p:spPr bwMode="auto">
          <a:xfrm>
            <a:off x="4010970" y="6067689"/>
            <a:ext cx="763183" cy="22921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Rectangle 6"/>
          <p:cNvSpPr>
            <a:spLocks noChangeArrowheads="1"/>
          </p:cNvSpPr>
          <p:nvPr/>
        </p:nvSpPr>
        <p:spPr bwMode="auto">
          <a:xfrm>
            <a:off x="5734164" y="6067689"/>
            <a:ext cx="763183" cy="22921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Rectangle 6"/>
          <p:cNvSpPr>
            <a:spLocks noChangeArrowheads="1"/>
          </p:cNvSpPr>
          <p:nvPr/>
        </p:nvSpPr>
        <p:spPr bwMode="auto">
          <a:xfrm>
            <a:off x="7448423" y="6067689"/>
            <a:ext cx="763183" cy="22921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8" name="Rectangle 6"/>
          <p:cNvSpPr>
            <a:spLocks noChangeArrowheads="1"/>
          </p:cNvSpPr>
          <p:nvPr/>
        </p:nvSpPr>
        <p:spPr bwMode="auto">
          <a:xfrm>
            <a:off x="9162459" y="6067689"/>
            <a:ext cx="763183" cy="22921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Rectangle 6"/>
          <p:cNvSpPr>
            <a:spLocks noChangeArrowheads="1"/>
          </p:cNvSpPr>
          <p:nvPr/>
        </p:nvSpPr>
        <p:spPr bwMode="auto">
          <a:xfrm>
            <a:off x="10876495" y="6067689"/>
            <a:ext cx="1315505" cy="22921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Rectangle 6"/>
          <p:cNvSpPr>
            <a:spLocks noChangeArrowheads="1"/>
          </p:cNvSpPr>
          <p:nvPr/>
        </p:nvSpPr>
        <p:spPr bwMode="auto">
          <a:xfrm>
            <a:off x="0" y="6067689"/>
            <a:ext cx="1342771" cy="22921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1" name="Group 60"/>
          <p:cNvGrpSpPr/>
          <p:nvPr/>
        </p:nvGrpSpPr>
        <p:grpSpPr>
          <a:xfrm>
            <a:off x="920563" y="2433154"/>
            <a:ext cx="1832049" cy="1103833"/>
            <a:chOff x="920563" y="2433154"/>
            <a:chExt cx="1832049" cy="1103833"/>
          </a:xfrm>
        </p:grpSpPr>
        <p:sp>
          <p:nvSpPr>
            <p:cNvPr id="62" name="TextBox 61"/>
            <p:cNvSpPr txBox="1"/>
            <p:nvPr/>
          </p:nvSpPr>
          <p:spPr>
            <a:xfrm>
              <a:off x="920563" y="2724457"/>
              <a:ext cx="1832049" cy="8125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30000"/>
                </a:lnSpc>
              </a:pPr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63" name="TextBox 62"/>
            <p:cNvSpPr txBox="1"/>
            <p:nvPr/>
          </p:nvSpPr>
          <p:spPr>
            <a:xfrm>
              <a:off x="1352905" y="2433154"/>
              <a:ext cx="960483" cy="387780"/>
            </a:xfrm>
            <a:prstGeom prst="rect">
              <a:avLst/>
            </a:prstGeom>
            <a:noFill/>
          </p:spPr>
          <p:txBody>
            <a:bodyPr wrap="none" lIns="91422" tIns="45711" rIns="91422" bIns="45711" rtlCol="0">
              <a:spAutoFit/>
            </a:bodyPr>
            <a:lstStyle/>
            <a:p>
              <a:pPr algn="ctr">
                <a:lnSpc>
                  <a:spcPct val="120000"/>
                </a:lnSpc>
              </a:pPr>
              <a:r>
                <a:rPr lang="vi-VN" sz="1600" b="1" dirty="0" smtClean="0">
                  <a:solidFill>
                    <a:schemeClr val="accent1"/>
                  </a:solidFill>
                  <a:cs typeface="Lato Regular"/>
                </a:rPr>
                <a:t>Option 1</a:t>
              </a:r>
              <a:endParaRPr lang="id-ID" sz="1600" b="1" dirty="0">
                <a:solidFill>
                  <a:schemeClr val="accent1"/>
                </a:solidFill>
                <a:cs typeface="Lato Regular"/>
              </a:endParaRPr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2635798" y="1856230"/>
            <a:ext cx="1832049" cy="1103833"/>
            <a:chOff x="2635798" y="1856230"/>
            <a:chExt cx="1832049" cy="1103833"/>
          </a:xfrm>
        </p:grpSpPr>
        <p:sp>
          <p:nvSpPr>
            <p:cNvPr id="65" name="TextBox 64"/>
            <p:cNvSpPr txBox="1"/>
            <p:nvPr/>
          </p:nvSpPr>
          <p:spPr>
            <a:xfrm>
              <a:off x="2635798" y="2147533"/>
              <a:ext cx="1832049" cy="8125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30000"/>
                </a:lnSpc>
              </a:pPr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66" name="TextBox 65"/>
            <p:cNvSpPr txBox="1"/>
            <p:nvPr/>
          </p:nvSpPr>
          <p:spPr>
            <a:xfrm>
              <a:off x="3068140" y="1856230"/>
              <a:ext cx="960483" cy="387780"/>
            </a:xfrm>
            <a:prstGeom prst="rect">
              <a:avLst/>
            </a:prstGeom>
            <a:noFill/>
          </p:spPr>
          <p:txBody>
            <a:bodyPr wrap="none" lIns="91422" tIns="45711" rIns="91422" bIns="45711" rtlCol="0">
              <a:spAutoFit/>
            </a:bodyPr>
            <a:lstStyle/>
            <a:p>
              <a:pPr algn="ctr">
                <a:lnSpc>
                  <a:spcPct val="120000"/>
                </a:lnSpc>
              </a:pPr>
              <a:r>
                <a:rPr lang="vi-VN" sz="1600" b="1" smtClean="0">
                  <a:solidFill>
                    <a:schemeClr val="accent2"/>
                  </a:solidFill>
                  <a:cs typeface="Lato Regular"/>
                </a:rPr>
                <a:t>Option 2</a:t>
              </a:r>
              <a:endParaRPr lang="id-ID" sz="1600" b="1">
                <a:solidFill>
                  <a:schemeClr val="accent2"/>
                </a:solidFill>
                <a:cs typeface="Lato Regular"/>
              </a:endParaRPr>
            </a:p>
          </p:txBody>
        </p:sp>
      </p:grpSp>
      <p:grpSp>
        <p:nvGrpSpPr>
          <p:cNvPr id="67" name="Group 66"/>
          <p:cNvGrpSpPr/>
          <p:nvPr/>
        </p:nvGrpSpPr>
        <p:grpSpPr>
          <a:xfrm>
            <a:off x="4391679" y="2803705"/>
            <a:ext cx="1832049" cy="1103833"/>
            <a:chOff x="4391679" y="2803705"/>
            <a:chExt cx="1832049" cy="1103833"/>
          </a:xfrm>
        </p:grpSpPr>
        <p:sp>
          <p:nvSpPr>
            <p:cNvPr id="68" name="TextBox 67"/>
            <p:cNvSpPr txBox="1"/>
            <p:nvPr/>
          </p:nvSpPr>
          <p:spPr>
            <a:xfrm>
              <a:off x="4391679" y="3095008"/>
              <a:ext cx="1832049" cy="8125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30000"/>
                </a:lnSpc>
              </a:pPr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4824021" y="2803705"/>
              <a:ext cx="960483" cy="387780"/>
            </a:xfrm>
            <a:prstGeom prst="rect">
              <a:avLst/>
            </a:prstGeom>
            <a:noFill/>
          </p:spPr>
          <p:txBody>
            <a:bodyPr wrap="none" lIns="91422" tIns="45711" rIns="91422" bIns="45711" rtlCol="0">
              <a:spAutoFit/>
            </a:bodyPr>
            <a:lstStyle/>
            <a:p>
              <a:pPr algn="ctr">
                <a:lnSpc>
                  <a:spcPct val="120000"/>
                </a:lnSpc>
              </a:pPr>
              <a:r>
                <a:rPr lang="vi-VN" sz="1600" b="1" smtClean="0">
                  <a:solidFill>
                    <a:schemeClr val="accent3"/>
                  </a:solidFill>
                  <a:cs typeface="Lato Regular"/>
                </a:rPr>
                <a:t>Option 3</a:t>
              </a:r>
              <a:endParaRPr lang="id-ID" sz="1600" b="1">
                <a:solidFill>
                  <a:schemeClr val="accent3"/>
                </a:solidFill>
                <a:cs typeface="Lato Regular"/>
              </a:endParaRPr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6084999" y="2258758"/>
            <a:ext cx="1832049" cy="1103833"/>
            <a:chOff x="6084999" y="2258758"/>
            <a:chExt cx="1832049" cy="1103833"/>
          </a:xfrm>
        </p:grpSpPr>
        <p:sp>
          <p:nvSpPr>
            <p:cNvPr id="71" name="TextBox 70"/>
            <p:cNvSpPr txBox="1"/>
            <p:nvPr/>
          </p:nvSpPr>
          <p:spPr>
            <a:xfrm>
              <a:off x="6084999" y="2550061"/>
              <a:ext cx="1832049" cy="8125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30000"/>
                </a:lnSpc>
              </a:pPr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72" name="TextBox 71"/>
            <p:cNvSpPr txBox="1"/>
            <p:nvPr/>
          </p:nvSpPr>
          <p:spPr>
            <a:xfrm>
              <a:off x="6517341" y="2258758"/>
              <a:ext cx="960483" cy="387780"/>
            </a:xfrm>
            <a:prstGeom prst="rect">
              <a:avLst/>
            </a:prstGeom>
            <a:noFill/>
          </p:spPr>
          <p:txBody>
            <a:bodyPr wrap="none" lIns="91422" tIns="45711" rIns="91422" bIns="45711" rtlCol="0">
              <a:spAutoFit/>
            </a:bodyPr>
            <a:lstStyle/>
            <a:p>
              <a:pPr algn="ctr">
                <a:lnSpc>
                  <a:spcPct val="120000"/>
                </a:lnSpc>
              </a:pPr>
              <a:r>
                <a:rPr lang="vi-VN" sz="1600" b="1" smtClean="0">
                  <a:solidFill>
                    <a:schemeClr val="accent4"/>
                  </a:solidFill>
                  <a:cs typeface="Lato Regular"/>
                </a:rPr>
                <a:t>Option 4</a:t>
              </a:r>
              <a:endParaRPr lang="id-ID" sz="1600" b="1">
                <a:solidFill>
                  <a:schemeClr val="accent4"/>
                </a:solidFill>
                <a:cs typeface="Lato Regular"/>
              </a:endParaRPr>
            </a:p>
          </p:txBody>
        </p:sp>
      </p:grpSp>
      <p:grpSp>
        <p:nvGrpSpPr>
          <p:cNvPr id="73" name="Group 72"/>
          <p:cNvGrpSpPr/>
          <p:nvPr/>
        </p:nvGrpSpPr>
        <p:grpSpPr>
          <a:xfrm>
            <a:off x="7777146" y="3029087"/>
            <a:ext cx="1832049" cy="1103833"/>
            <a:chOff x="7777146" y="3029087"/>
            <a:chExt cx="1832049" cy="1103833"/>
          </a:xfrm>
        </p:grpSpPr>
        <p:sp>
          <p:nvSpPr>
            <p:cNvPr id="74" name="TextBox 73"/>
            <p:cNvSpPr txBox="1"/>
            <p:nvPr/>
          </p:nvSpPr>
          <p:spPr>
            <a:xfrm>
              <a:off x="7777146" y="3320390"/>
              <a:ext cx="1832049" cy="8125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30000"/>
                </a:lnSpc>
              </a:pPr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75" name="TextBox 74"/>
            <p:cNvSpPr txBox="1"/>
            <p:nvPr/>
          </p:nvSpPr>
          <p:spPr>
            <a:xfrm>
              <a:off x="8209488" y="3029087"/>
              <a:ext cx="960483" cy="387780"/>
            </a:xfrm>
            <a:prstGeom prst="rect">
              <a:avLst/>
            </a:prstGeom>
            <a:noFill/>
          </p:spPr>
          <p:txBody>
            <a:bodyPr wrap="none" lIns="91422" tIns="45711" rIns="91422" bIns="45711" rtlCol="0">
              <a:spAutoFit/>
            </a:bodyPr>
            <a:lstStyle/>
            <a:p>
              <a:pPr algn="ctr">
                <a:lnSpc>
                  <a:spcPct val="120000"/>
                </a:lnSpc>
              </a:pPr>
              <a:r>
                <a:rPr lang="vi-VN" sz="1600" b="1" dirty="0" smtClean="0">
                  <a:solidFill>
                    <a:schemeClr val="accent5"/>
                  </a:solidFill>
                  <a:cs typeface="Lato Regular"/>
                </a:rPr>
                <a:t>Option 5</a:t>
              </a:r>
              <a:endParaRPr lang="id-ID" sz="1600" b="1" dirty="0">
                <a:solidFill>
                  <a:schemeClr val="accent5"/>
                </a:solidFill>
                <a:cs typeface="Lato Regular"/>
              </a:endParaRPr>
            </a:p>
          </p:txBody>
        </p:sp>
      </p:grpSp>
      <p:grpSp>
        <p:nvGrpSpPr>
          <p:cNvPr id="76" name="Group 75"/>
          <p:cNvGrpSpPr/>
          <p:nvPr/>
        </p:nvGrpSpPr>
        <p:grpSpPr>
          <a:xfrm>
            <a:off x="9505149" y="2483138"/>
            <a:ext cx="1832049" cy="1103833"/>
            <a:chOff x="9505149" y="2483138"/>
            <a:chExt cx="1832049" cy="1103833"/>
          </a:xfrm>
        </p:grpSpPr>
        <p:sp>
          <p:nvSpPr>
            <p:cNvPr id="77" name="TextBox 76"/>
            <p:cNvSpPr txBox="1"/>
            <p:nvPr/>
          </p:nvSpPr>
          <p:spPr>
            <a:xfrm>
              <a:off x="9505149" y="2774441"/>
              <a:ext cx="1832049" cy="8125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30000"/>
                </a:lnSpc>
              </a:pPr>
              <a:r>
                <a:rPr lang="en-US" sz="1200">
                  <a:solidFill>
                    <a:schemeClr val="bg1">
                      <a:lumMod val="65000"/>
                    </a:schemeClr>
                  </a:solidFill>
                </a:rPr>
                <a:t>Lorem ipsum dolor sit amet, cons ectetur adipiscing elit.</a:t>
              </a:r>
              <a:endParaRPr 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78" name="TextBox 77"/>
            <p:cNvSpPr txBox="1"/>
            <p:nvPr/>
          </p:nvSpPr>
          <p:spPr>
            <a:xfrm>
              <a:off x="9937491" y="2483138"/>
              <a:ext cx="960483" cy="387780"/>
            </a:xfrm>
            <a:prstGeom prst="rect">
              <a:avLst/>
            </a:prstGeom>
            <a:noFill/>
          </p:spPr>
          <p:txBody>
            <a:bodyPr wrap="none" lIns="91422" tIns="45711" rIns="91422" bIns="45711" rtlCol="0">
              <a:spAutoFit/>
            </a:bodyPr>
            <a:lstStyle/>
            <a:p>
              <a:pPr algn="ctr">
                <a:lnSpc>
                  <a:spcPct val="120000"/>
                </a:lnSpc>
              </a:pPr>
              <a:r>
                <a:rPr lang="vi-VN" sz="1600" b="1" smtClean="0">
                  <a:solidFill>
                    <a:schemeClr val="accent6"/>
                  </a:solidFill>
                  <a:cs typeface="Lato Regular"/>
                </a:rPr>
                <a:t>Option 6</a:t>
              </a:r>
              <a:endParaRPr lang="id-ID" sz="1600" b="1">
                <a:solidFill>
                  <a:schemeClr val="accent6"/>
                </a:solidFill>
                <a:cs typeface="Lato Regular"/>
              </a:endParaRPr>
            </a:p>
          </p:txBody>
        </p:sp>
      </p:grpSp>
      <p:sp>
        <p:nvSpPr>
          <p:cNvPr id="80" name="Freeform 31"/>
          <p:cNvSpPr>
            <a:spLocks/>
          </p:cNvSpPr>
          <p:nvPr/>
        </p:nvSpPr>
        <p:spPr bwMode="auto">
          <a:xfrm>
            <a:off x="1203825" y="5953081"/>
            <a:ext cx="1218632" cy="457381"/>
          </a:xfrm>
          <a:custGeom>
            <a:avLst/>
            <a:gdLst>
              <a:gd name="T0" fmla="*/ 984 w 1159"/>
              <a:gd name="T1" fmla="*/ 369 h 435"/>
              <a:gd name="T2" fmla="*/ 984 w 1159"/>
              <a:gd name="T3" fmla="*/ 66 h 435"/>
              <a:gd name="T4" fmla="*/ 1159 w 1159"/>
              <a:gd name="T5" fmla="*/ 66 h 435"/>
              <a:gd name="T6" fmla="*/ 1159 w 1159"/>
              <a:gd name="T7" fmla="*/ 0 h 435"/>
              <a:gd name="T8" fmla="*/ 0 w 1159"/>
              <a:gd name="T9" fmla="*/ 0 h 435"/>
              <a:gd name="T10" fmla="*/ 0 w 1159"/>
              <a:gd name="T11" fmla="*/ 66 h 435"/>
              <a:gd name="T12" fmla="*/ 185 w 1159"/>
              <a:gd name="T13" fmla="*/ 66 h 435"/>
              <a:gd name="T14" fmla="*/ 185 w 1159"/>
              <a:gd name="T15" fmla="*/ 369 h 435"/>
              <a:gd name="T16" fmla="*/ 0 w 1159"/>
              <a:gd name="T17" fmla="*/ 369 h 435"/>
              <a:gd name="T18" fmla="*/ 0 w 1159"/>
              <a:gd name="T19" fmla="*/ 435 h 435"/>
              <a:gd name="T20" fmla="*/ 1159 w 1159"/>
              <a:gd name="T21" fmla="*/ 435 h 435"/>
              <a:gd name="T22" fmla="*/ 1159 w 1159"/>
              <a:gd name="T23" fmla="*/ 369 h 435"/>
              <a:gd name="T24" fmla="*/ 984 w 1159"/>
              <a:gd name="T25" fmla="*/ 369 h 4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59" h="435">
                <a:moveTo>
                  <a:pt x="984" y="369"/>
                </a:moveTo>
                <a:lnTo>
                  <a:pt x="984" y="66"/>
                </a:lnTo>
                <a:lnTo>
                  <a:pt x="1159" y="66"/>
                </a:lnTo>
                <a:lnTo>
                  <a:pt x="1159" y="0"/>
                </a:lnTo>
                <a:lnTo>
                  <a:pt x="0" y="0"/>
                </a:lnTo>
                <a:lnTo>
                  <a:pt x="0" y="66"/>
                </a:lnTo>
                <a:lnTo>
                  <a:pt x="185" y="66"/>
                </a:lnTo>
                <a:lnTo>
                  <a:pt x="185" y="369"/>
                </a:lnTo>
                <a:lnTo>
                  <a:pt x="0" y="369"/>
                </a:lnTo>
                <a:lnTo>
                  <a:pt x="0" y="435"/>
                </a:lnTo>
                <a:lnTo>
                  <a:pt x="1159" y="435"/>
                </a:lnTo>
                <a:lnTo>
                  <a:pt x="1159" y="369"/>
                </a:lnTo>
                <a:lnTo>
                  <a:pt x="984" y="36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6" name="Freeform 26"/>
          <p:cNvSpPr>
            <a:spLocks/>
          </p:cNvSpPr>
          <p:nvPr/>
        </p:nvSpPr>
        <p:spPr bwMode="auto">
          <a:xfrm>
            <a:off x="2925541" y="5953081"/>
            <a:ext cx="1215478" cy="457381"/>
          </a:xfrm>
          <a:custGeom>
            <a:avLst/>
            <a:gdLst>
              <a:gd name="T0" fmla="*/ 984 w 1156"/>
              <a:gd name="T1" fmla="*/ 369 h 435"/>
              <a:gd name="T2" fmla="*/ 984 w 1156"/>
              <a:gd name="T3" fmla="*/ 66 h 435"/>
              <a:gd name="T4" fmla="*/ 1156 w 1156"/>
              <a:gd name="T5" fmla="*/ 66 h 435"/>
              <a:gd name="T6" fmla="*/ 1156 w 1156"/>
              <a:gd name="T7" fmla="*/ 0 h 435"/>
              <a:gd name="T8" fmla="*/ 0 w 1156"/>
              <a:gd name="T9" fmla="*/ 0 h 435"/>
              <a:gd name="T10" fmla="*/ 0 w 1156"/>
              <a:gd name="T11" fmla="*/ 66 h 435"/>
              <a:gd name="T12" fmla="*/ 173 w 1156"/>
              <a:gd name="T13" fmla="*/ 66 h 435"/>
              <a:gd name="T14" fmla="*/ 173 w 1156"/>
              <a:gd name="T15" fmla="*/ 369 h 435"/>
              <a:gd name="T16" fmla="*/ 0 w 1156"/>
              <a:gd name="T17" fmla="*/ 369 h 435"/>
              <a:gd name="T18" fmla="*/ 0 w 1156"/>
              <a:gd name="T19" fmla="*/ 435 h 435"/>
              <a:gd name="T20" fmla="*/ 1156 w 1156"/>
              <a:gd name="T21" fmla="*/ 435 h 435"/>
              <a:gd name="T22" fmla="*/ 1156 w 1156"/>
              <a:gd name="T23" fmla="*/ 369 h 435"/>
              <a:gd name="T24" fmla="*/ 984 w 1156"/>
              <a:gd name="T25" fmla="*/ 369 h 4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56" h="435">
                <a:moveTo>
                  <a:pt x="984" y="369"/>
                </a:moveTo>
                <a:lnTo>
                  <a:pt x="984" y="66"/>
                </a:lnTo>
                <a:lnTo>
                  <a:pt x="1156" y="66"/>
                </a:lnTo>
                <a:lnTo>
                  <a:pt x="1156" y="0"/>
                </a:lnTo>
                <a:lnTo>
                  <a:pt x="0" y="0"/>
                </a:lnTo>
                <a:lnTo>
                  <a:pt x="0" y="66"/>
                </a:lnTo>
                <a:lnTo>
                  <a:pt x="173" y="66"/>
                </a:lnTo>
                <a:lnTo>
                  <a:pt x="173" y="369"/>
                </a:lnTo>
                <a:lnTo>
                  <a:pt x="0" y="369"/>
                </a:lnTo>
                <a:lnTo>
                  <a:pt x="0" y="435"/>
                </a:lnTo>
                <a:lnTo>
                  <a:pt x="1156" y="435"/>
                </a:lnTo>
                <a:lnTo>
                  <a:pt x="1156" y="369"/>
                </a:lnTo>
                <a:lnTo>
                  <a:pt x="984" y="36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Freeform 21"/>
          <p:cNvSpPr>
            <a:spLocks/>
          </p:cNvSpPr>
          <p:nvPr/>
        </p:nvSpPr>
        <p:spPr bwMode="auto">
          <a:xfrm>
            <a:off x="4644103" y="5953081"/>
            <a:ext cx="1217581" cy="457381"/>
          </a:xfrm>
          <a:custGeom>
            <a:avLst/>
            <a:gdLst>
              <a:gd name="T0" fmla="*/ 983 w 1158"/>
              <a:gd name="T1" fmla="*/ 369 h 435"/>
              <a:gd name="T2" fmla="*/ 983 w 1158"/>
              <a:gd name="T3" fmla="*/ 66 h 435"/>
              <a:gd name="T4" fmla="*/ 1158 w 1158"/>
              <a:gd name="T5" fmla="*/ 66 h 435"/>
              <a:gd name="T6" fmla="*/ 1158 w 1158"/>
              <a:gd name="T7" fmla="*/ 0 h 435"/>
              <a:gd name="T8" fmla="*/ 0 w 1158"/>
              <a:gd name="T9" fmla="*/ 0 h 435"/>
              <a:gd name="T10" fmla="*/ 0 w 1158"/>
              <a:gd name="T11" fmla="*/ 66 h 435"/>
              <a:gd name="T12" fmla="*/ 175 w 1158"/>
              <a:gd name="T13" fmla="*/ 66 h 435"/>
              <a:gd name="T14" fmla="*/ 175 w 1158"/>
              <a:gd name="T15" fmla="*/ 369 h 435"/>
              <a:gd name="T16" fmla="*/ 0 w 1158"/>
              <a:gd name="T17" fmla="*/ 369 h 435"/>
              <a:gd name="T18" fmla="*/ 0 w 1158"/>
              <a:gd name="T19" fmla="*/ 435 h 435"/>
              <a:gd name="T20" fmla="*/ 1158 w 1158"/>
              <a:gd name="T21" fmla="*/ 435 h 435"/>
              <a:gd name="T22" fmla="*/ 1158 w 1158"/>
              <a:gd name="T23" fmla="*/ 369 h 435"/>
              <a:gd name="T24" fmla="*/ 983 w 1158"/>
              <a:gd name="T25" fmla="*/ 369 h 4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58" h="435">
                <a:moveTo>
                  <a:pt x="983" y="369"/>
                </a:moveTo>
                <a:lnTo>
                  <a:pt x="983" y="66"/>
                </a:lnTo>
                <a:lnTo>
                  <a:pt x="1158" y="66"/>
                </a:lnTo>
                <a:lnTo>
                  <a:pt x="1158" y="0"/>
                </a:lnTo>
                <a:lnTo>
                  <a:pt x="0" y="0"/>
                </a:lnTo>
                <a:lnTo>
                  <a:pt x="0" y="66"/>
                </a:lnTo>
                <a:lnTo>
                  <a:pt x="175" y="66"/>
                </a:lnTo>
                <a:lnTo>
                  <a:pt x="175" y="369"/>
                </a:lnTo>
                <a:lnTo>
                  <a:pt x="0" y="369"/>
                </a:lnTo>
                <a:lnTo>
                  <a:pt x="0" y="435"/>
                </a:lnTo>
                <a:lnTo>
                  <a:pt x="1158" y="435"/>
                </a:lnTo>
                <a:lnTo>
                  <a:pt x="1158" y="369"/>
                </a:lnTo>
                <a:lnTo>
                  <a:pt x="983" y="369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8" name="Freeform 16"/>
          <p:cNvSpPr>
            <a:spLocks/>
          </p:cNvSpPr>
          <p:nvPr/>
        </p:nvSpPr>
        <p:spPr bwMode="auto">
          <a:xfrm>
            <a:off x="6364768" y="5953081"/>
            <a:ext cx="1216529" cy="457381"/>
          </a:xfrm>
          <a:custGeom>
            <a:avLst/>
            <a:gdLst>
              <a:gd name="T0" fmla="*/ 984 w 1157"/>
              <a:gd name="T1" fmla="*/ 369 h 435"/>
              <a:gd name="T2" fmla="*/ 984 w 1157"/>
              <a:gd name="T3" fmla="*/ 66 h 435"/>
              <a:gd name="T4" fmla="*/ 1157 w 1157"/>
              <a:gd name="T5" fmla="*/ 66 h 435"/>
              <a:gd name="T6" fmla="*/ 1157 w 1157"/>
              <a:gd name="T7" fmla="*/ 0 h 435"/>
              <a:gd name="T8" fmla="*/ 0 w 1157"/>
              <a:gd name="T9" fmla="*/ 0 h 435"/>
              <a:gd name="T10" fmla="*/ 0 w 1157"/>
              <a:gd name="T11" fmla="*/ 66 h 435"/>
              <a:gd name="T12" fmla="*/ 173 w 1157"/>
              <a:gd name="T13" fmla="*/ 66 h 435"/>
              <a:gd name="T14" fmla="*/ 173 w 1157"/>
              <a:gd name="T15" fmla="*/ 369 h 435"/>
              <a:gd name="T16" fmla="*/ 0 w 1157"/>
              <a:gd name="T17" fmla="*/ 369 h 435"/>
              <a:gd name="T18" fmla="*/ 0 w 1157"/>
              <a:gd name="T19" fmla="*/ 435 h 435"/>
              <a:gd name="T20" fmla="*/ 1157 w 1157"/>
              <a:gd name="T21" fmla="*/ 435 h 435"/>
              <a:gd name="T22" fmla="*/ 1157 w 1157"/>
              <a:gd name="T23" fmla="*/ 369 h 435"/>
              <a:gd name="T24" fmla="*/ 984 w 1157"/>
              <a:gd name="T25" fmla="*/ 369 h 4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57" h="435">
                <a:moveTo>
                  <a:pt x="984" y="369"/>
                </a:moveTo>
                <a:lnTo>
                  <a:pt x="984" y="66"/>
                </a:lnTo>
                <a:lnTo>
                  <a:pt x="1157" y="66"/>
                </a:lnTo>
                <a:lnTo>
                  <a:pt x="1157" y="0"/>
                </a:lnTo>
                <a:lnTo>
                  <a:pt x="0" y="0"/>
                </a:lnTo>
                <a:lnTo>
                  <a:pt x="0" y="66"/>
                </a:lnTo>
                <a:lnTo>
                  <a:pt x="173" y="66"/>
                </a:lnTo>
                <a:lnTo>
                  <a:pt x="173" y="369"/>
                </a:lnTo>
                <a:lnTo>
                  <a:pt x="0" y="369"/>
                </a:lnTo>
                <a:lnTo>
                  <a:pt x="0" y="435"/>
                </a:lnTo>
                <a:lnTo>
                  <a:pt x="1157" y="435"/>
                </a:lnTo>
                <a:lnTo>
                  <a:pt x="1157" y="369"/>
                </a:lnTo>
                <a:lnTo>
                  <a:pt x="984" y="369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4" name="Freeform 11"/>
          <p:cNvSpPr>
            <a:spLocks/>
          </p:cNvSpPr>
          <p:nvPr/>
        </p:nvSpPr>
        <p:spPr bwMode="auto">
          <a:xfrm>
            <a:off x="8084381" y="5953081"/>
            <a:ext cx="1217581" cy="457381"/>
          </a:xfrm>
          <a:custGeom>
            <a:avLst/>
            <a:gdLst>
              <a:gd name="T0" fmla="*/ 974 w 1158"/>
              <a:gd name="T1" fmla="*/ 369 h 435"/>
              <a:gd name="T2" fmla="*/ 974 w 1158"/>
              <a:gd name="T3" fmla="*/ 66 h 435"/>
              <a:gd name="T4" fmla="*/ 1158 w 1158"/>
              <a:gd name="T5" fmla="*/ 66 h 435"/>
              <a:gd name="T6" fmla="*/ 1158 w 1158"/>
              <a:gd name="T7" fmla="*/ 0 h 435"/>
              <a:gd name="T8" fmla="*/ 0 w 1158"/>
              <a:gd name="T9" fmla="*/ 0 h 435"/>
              <a:gd name="T10" fmla="*/ 0 w 1158"/>
              <a:gd name="T11" fmla="*/ 66 h 435"/>
              <a:gd name="T12" fmla="*/ 175 w 1158"/>
              <a:gd name="T13" fmla="*/ 66 h 435"/>
              <a:gd name="T14" fmla="*/ 175 w 1158"/>
              <a:gd name="T15" fmla="*/ 369 h 435"/>
              <a:gd name="T16" fmla="*/ 0 w 1158"/>
              <a:gd name="T17" fmla="*/ 369 h 435"/>
              <a:gd name="T18" fmla="*/ 0 w 1158"/>
              <a:gd name="T19" fmla="*/ 435 h 435"/>
              <a:gd name="T20" fmla="*/ 1158 w 1158"/>
              <a:gd name="T21" fmla="*/ 435 h 435"/>
              <a:gd name="T22" fmla="*/ 1158 w 1158"/>
              <a:gd name="T23" fmla="*/ 369 h 435"/>
              <a:gd name="T24" fmla="*/ 974 w 1158"/>
              <a:gd name="T25" fmla="*/ 369 h 4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58" h="435">
                <a:moveTo>
                  <a:pt x="974" y="369"/>
                </a:moveTo>
                <a:lnTo>
                  <a:pt x="974" y="66"/>
                </a:lnTo>
                <a:lnTo>
                  <a:pt x="1158" y="66"/>
                </a:lnTo>
                <a:lnTo>
                  <a:pt x="1158" y="0"/>
                </a:lnTo>
                <a:lnTo>
                  <a:pt x="0" y="0"/>
                </a:lnTo>
                <a:lnTo>
                  <a:pt x="0" y="66"/>
                </a:lnTo>
                <a:lnTo>
                  <a:pt x="175" y="66"/>
                </a:lnTo>
                <a:lnTo>
                  <a:pt x="175" y="369"/>
                </a:lnTo>
                <a:lnTo>
                  <a:pt x="0" y="369"/>
                </a:lnTo>
                <a:lnTo>
                  <a:pt x="0" y="435"/>
                </a:lnTo>
                <a:lnTo>
                  <a:pt x="1158" y="435"/>
                </a:lnTo>
                <a:lnTo>
                  <a:pt x="1158" y="369"/>
                </a:lnTo>
                <a:lnTo>
                  <a:pt x="974" y="369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0" name="Freeform 11"/>
          <p:cNvSpPr>
            <a:spLocks/>
          </p:cNvSpPr>
          <p:nvPr/>
        </p:nvSpPr>
        <p:spPr bwMode="auto">
          <a:xfrm>
            <a:off x="9805047" y="5953081"/>
            <a:ext cx="1217581" cy="457381"/>
          </a:xfrm>
          <a:custGeom>
            <a:avLst/>
            <a:gdLst>
              <a:gd name="T0" fmla="*/ 974 w 1158"/>
              <a:gd name="T1" fmla="*/ 369 h 435"/>
              <a:gd name="T2" fmla="*/ 974 w 1158"/>
              <a:gd name="T3" fmla="*/ 66 h 435"/>
              <a:gd name="T4" fmla="*/ 1158 w 1158"/>
              <a:gd name="T5" fmla="*/ 66 h 435"/>
              <a:gd name="T6" fmla="*/ 1158 w 1158"/>
              <a:gd name="T7" fmla="*/ 0 h 435"/>
              <a:gd name="T8" fmla="*/ 0 w 1158"/>
              <a:gd name="T9" fmla="*/ 0 h 435"/>
              <a:gd name="T10" fmla="*/ 0 w 1158"/>
              <a:gd name="T11" fmla="*/ 66 h 435"/>
              <a:gd name="T12" fmla="*/ 175 w 1158"/>
              <a:gd name="T13" fmla="*/ 66 h 435"/>
              <a:gd name="T14" fmla="*/ 175 w 1158"/>
              <a:gd name="T15" fmla="*/ 369 h 435"/>
              <a:gd name="T16" fmla="*/ 0 w 1158"/>
              <a:gd name="T17" fmla="*/ 369 h 435"/>
              <a:gd name="T18" fmla="*/ 0 w 1158"/>
              <a:gd name="T19" fmla="*/ 435 h 435"/>
              <a:gd name="T20" fmla="*/ 1158 w 1158"/>
              <a:gd name="T21" fmla="*/ 435 h 435"/>
              <a:gd name="T22" fmla="*/ 1158 w 1158"/>
              <a:gd name="T23" fmla="*/ 369 h 435"/>
              <a:gd name="T24" fmla="*/ 974 w 1158"/>
              <a:gd name="T25" fmla="*/ 369 h 4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58" h="435">
                <a:moveTo>
                  <a:pt x="974" y="369"/>
                </a:moveTo>
                <a:lnTo>
                  <a:pt x="974" y="66"/>
                </a:lnTo>
                <a:lnTo>
                  <a:pt x="1158" y="66"/>
                </a:lnTo>
                <a:lnTo>
                  <a:pt x="1158" y="0"/>
                </a:lnTo>
                <a:lnTo>
                  <a:pt x="0" y="0"/>
                </a:lnTo>
                <a:lnTo>
                  <a:pt x="0" y="66"/>
                </a:lnTo>
                <a:lnTo>
                  <a:pt x="175" y="66"/>
                </a:lnTo>
                <a:lnTo>
                  <a:pt x="175" y="369"/>
                </a:lnTo>
                <a:lnTo>
                  <a:pt x="0" y="369"/>
                </a:lnTo>
                <a:lnTo>
                  <a:pt x="0" y="435"/>
                </a:lnTo>
                <a:lnTo>
                  <a:pt x="1158" y="435"/>
                </a:lnTo>
                <a:lnTo>
                  <a:pt x="1158" y="369"/>
                </a:lnTo>
                <a:lnTo>
                  <a:pt x="974" y="369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5" name="文本框 114"/>
          <p:cNvSpPr txBox="1"/>
          <p:nvPr/>
        </p:nvSpPr>
        <p:spPr>
          <a:xfrm>
            <a:off x="1482296" y="6008026"/>
            <a:ext cx="701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solidFill>
                  <a:srgbClr val="F6F7FB"/>
                </a:solidFill>
              </a:rPr>
              <a:t>2017</a:t>
            </a:r>
            <a:endParaRPr lang="zh-CN" altLang="en-US" b="1" dirty="0">
              <a:solidFill>
                <a:srgbClr val="F6F7FB"/>
              </a:solidFill>
            </a:endParaRPr>
          </a:p>
        </p:txBody>
      </p:sp>
      <p:sp>
        <p:nvSpPr>
          <p:cNvPr id="116" name="文本框 115"/>
          <p:cNvSpPr txBox="1"/>
          <p:nvPr/>
        </p:nvSpPr>
        <p:spPr>
          <a:xfrm>
            <a:off x="3164004" y="5997105"/>
            <a:ext cx="701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solidFill>
                  <a:srgbClr val="F6F7FB"/>
                </a:solidFill>
              </a:rPr>
              <a:t>2018</a:t>
            </a:r>
            <a:endParaRPr lang="zh-CN" altLang="en-US" b="1" dirty="0">
              <a:solidFill>
                <a:srgbClr val="F6F7FB"/>
              </a:solidFill>
            </a:endParaRPr>
          </a:p>
        </p:txBody>
      </p:sp>
      <p:sp>
        <p:nvSpPr>
          <p:cNvPr id="117" name="文本框 116"/>
          <p:cNvSpPr txBox="1"/>
          <p:nvPr/>
        </p:nvSpPr>
        <p:spPr>
          <a:xfrm>
            <a:off x="4913944" y="5990681"/>
            <a:ext cx="701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solidFill>
                  <a:srgbClr val="F6F7FB"/>
                </a:solidFill>
              </a:rPr>
              <a:t>2019</a:t>
            </a:r>
            <a:endParaRPr lang="zh-CN" altLang="en-US" b="1" dirty="0">
              <a:solidFill>
                <a:srgbClr val="F6F7FB"/>
              </a:solidFill>
            </a:endParaRPr>
          </a:p>
        </p:txBody>
      </p:sp>
      <p:sp>
        <p:nvSpPr>
          <p:cNvPr id="118" name="文本框 117"/>
          <p:cNvSpPr txBox="1"/>
          <p:nvPr/>
        </p:nvSpPr>
        <p:spPr>
          <a:xfrm>
            <a:off x="6623805" y="6008026"/>
            <a:ext cx="701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solidFill>
                  <a:srgbClr val="F6F7FB"/>
                </a:solidFill>
              </a:rPr>
              <a:t>2020</a:t>
            </a:r>
            <a:endParaRPr lang="zh-CN" altLang="en-US" b="1" dirty="0">
              <a:solidFill>
                <a:srgbClr val="F6F7FB"/>
              </a:solidFill>
            </a:endParaRPr>
          </a:p>
        </p:txBody>
      </p:sp>
      <p:sp>
        <p:nvSpPr>
          <p:cNvPr id="119" name="文本框 118"/>
          <p:cNvSpPr txBox="1"/>
          <p:nvPr/>
        </p:nvSpPr>
        <p:spPr>
          <a:xfrm>
            <a:off x="8363840" y="5990681"/>
            <a:ext cx="701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solidFill>
                  <a:srgbClr val="F6F7FB"/>
                </a:solidFill>
              </a:rPr>
              <a:t>2021</a:t>
            </a:r>
            <a:endParaRPr lang="zh-CN" altLang="en-US" b="1" dirty="0">
              <a:solidFill>
                <a:srgbClr val="F6F7FB"/>
              </a:solidFill>
            </a:endParaRPr>
          </a:p>
        </p:txBody>
      </p:sp>
      <p:sp>
        <p:nvSpPr>
          <p:cNvPr id="120" name="文本框 119"/>
          <p:cNvSpPr txBox="1"/>
          <p:nvPr/>
        </p:nvSpPr>
        <p:spPr>
          <a:xfrm>
            <a:off x="10070323" y="6008026"/>
            <a:ext cx="701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solidFill>
                  <a:srgbClr val="F6F7FB"/>
                </a:solidFill>
              </a:rPr>
              <a:t>2022</a:t>
            </a:r>
            <a:endParaRPr lang="zh-CN" altLang="en-US" b="1" dirty="0">
              <a:solidFill>
                <a:srgbClr val="F6F7FB"/>
              </a:solidFill>
            </a:endParaRPr>
          </a:p>
        </p:txBody>
      </p:sp>
      <p:sp>
        <p:nvSpPr>
          <p:cNvPr id="121" name="文本框 120"/>
          <p:cNvSpPr txBox="1"/>
          <p:nvPr/>
        </p:nvSpPr>
        <p:spPr>
          <a:xfrm>
            <a:off x="1203825" y="395385"/>
            <a:ext cx="172171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100" dirty="0">
                <a:solidFill>
                  <a:srgbClr val="F6F7FB"/>
                </a:solidFill>
              </a:rPr>
              <a:t>https://www.ypppt.com/</a:t>
            </a:r>
            <a:endParaRPr lang="zh-CN" altLang="en-US" sz="1100" dirty="0">
              <a:solidFill>
                <a:srgbClr val="F6F7FB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6382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split orient="vert"/>
      </p:transition>
    </mc:Choice>
    <mc:Fallback xmlns="">
      <p:transition spd="slow">
        <p:split orient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fill="hold" nodeType="after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9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0" presetID="2" presetClass="entr" presetSubtype="2" fill="hold" grpId="0" nodeType="after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6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7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0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5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2" presetClass="entr" presetSubtype="2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9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2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2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8" fill="hold">
                                <p:stCondLst>
                                  <p:cond delay="5000"/>
                                </p:stCondLst>
                                <p:childTnLst>
                                  <p:par>
                                    <p:cTn id="39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1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5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8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5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" presetClass="entr" presetSubtype="4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9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2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4" fill="hold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9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4" fill="hold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76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4" fill="hold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0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1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4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75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75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1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3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8" dur="75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4" grpId="0" animBg="1"/>
          <p:bldP spid="55" grpId="0" animBg="1"/>
          <p:bldP spid="56" grpId="0" animBg="1"/>
          <p:bldP spid="57" grpId="0" animBg="1"/>
          <p:bldP spid="58" grpId="0" animBg="1"/>
          <p:bldP spid="59" grpId="0" animBg="1"/>
          <p:bldP spid="6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9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0" presetID="2" presetClass="entr" presetSubtype="2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7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2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5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6" presetID="2" presetClass="entr" presetSubtype="2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9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2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2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8" fill="hold">
                                <p:stCondLst>
                                  <p:cond delay="5000"/>
                                </p:stCondLst>
                                <p:childTnLst>
                                  <p:par>
                                    <p:cTn id="39" presetID="2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1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8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5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2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9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76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1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4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75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75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1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3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4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42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8" dur="75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4" grpId="0" animBg="1"/>
          <p:bldP spid="55" grpId="0" animBg="1"/>
          <p:bldP spid="56" grpId="0" animBg="1"/>
          <p:bldP spid="57" grpId="0" animBg="1"/>
          <p:bldP spid="58" grpId="0" animBg="1"/>
          <p:bldP spid="59" grpId="0" animBg="1"/>
          <p:bldP spid="60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148639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Full Color 6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36772"/>
      </a:accent1>
      <a:accent2>
        <a:srgbClr val="25C8B6"/>
      </a:accent2>
      <a:accent3>
        <a:srgbClr val="81DC63"/>
      </a:accent3>
      <a:accent4>
        <a:srgbClr val="F9A71F"/>
      </a:accent4>
      <a:accent5>
        <a:srgbClr val="FA4151"/>
      </a:accent5>
      <a:accent6>
        <a:srgbClr val="91969A"/>
      </a:accent6>
      <a:hlink>
        <a:srgbClr val="0563C1"/>
      </a:hlink>
      <a:folHlink>
        <a:srgbClr val="954F72"/>
      </a:folHlink>
    </a:clrScheme>
    <a:fontScheme name="Custom 2">
      <a:majorFont>
        <a:latin typeface="Bebas Neue Regular"/>
        <a:ea typeface=""/>
        <a:cs typeface=""/>
      </a:majorFont>
      <a:minorFont>
        <a:latin typeface="Roboto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35190</TotalTime>
  <Words>177</Words>
  <Application>Microsoft Office PowerPoint</Application>
  <PresentationFormat>宽屏</PresentationFormat>
  <Paragraphs>32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Meiryo</vt:lpstr>
      <vt:lpstr>宋体</vt:lpstr>
      <vt:lpstr>微软雅黑</vt:lpstr>
      <vt:lpstr>Arial</vt:lpstr>
      <vt:lpstr>Bebas Neue Regular</vt:lpstr>
      <vt:lpstr>Calibri</vt:lpstr>
      <vt:lpstr>Calibri Light</vt:lpstr>
      <vt:lpstr>Lato Light</vt:lpstr>
      <vt:lpstr>Lato Regular</vt:lpstr>
      <vt:lpstr>Roboto Light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1884</cp:revision>
  <dcterms:created xsi:type="dcterms:W3CDTF">2014-11-26T08:06:19Z</dcterms:created>
  <dcterms:modified xsi:type="dcterms:W3CDTF">2022-03-30T12:15:03Z</dcterms:modified>
</cp:coreProperties>
</file>

<file path=docProps/thumbnail.jpeg>
</file>