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BD6"/>
    <a:srgbClr val="895881"/>
    <a:srgbClr val="B2D235"/>
    <a:srgbClr val="937963"/>
    <a:srgbClr val="F23B48"/>
    <a:srgbClr val="FFC000"/>
    <a:srgbClr val="F2F2F2"/>
    <a:srgbClr val="0070C0"/>
    <a:srgbClr val="F8F8F8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5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1890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1A594-041B-449E-89BC-5A6CB1F5A9AB}" type="datetimeFigureOut">
              <a:rPr lang="id-ID" smtClean="0"/>
              <a:t>29/06/2017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DDC53-01B7-4E0F-8BE2-02DC8C67218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1936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CCC32-3486-46B1-A8B7-921064D8D59D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1495A-DD81-44F4-9F54-1F39867BF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919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310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9946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37633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974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1306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010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614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442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506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98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781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242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372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638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Raleway" panose="020B0003030101060003" pitchFamily="34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97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Creative Six Solution Infographic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id-ID" dirty="0"/>
              <a:t>Biscuit oat cake carrot cake muffin jelly beans chocolate chocolate sugar plum </a:t>
            </a:r>
            <a:r>
              <a:rPr lang="id-ID" dirty="0" smtClean="0"/>
              <a:t>cheesecake</a:t>
            </a:r>
            <a:endParaRPr lang="id-ID" dirty="0"/>
          </a:p>
        </p:txBody>
      </p:sp>
      <p:sp>
        <p:nvSpPr>
          <p:cNvPr id="15" name="AutoShape 9"/>
          <p:cNvSpPr>
            <a:spLocks noChangeAspect="1" noChangeArrowheads="1" noTextEdit="1"/>
          </p:cNvSpPr>
          <p:nvPr/>
        </p:nvSpPr>
        <p:spPr bwMode="auto">
          <a:xfrm>
            <a:off x="-18472" y="1911350"/>
            <a:ext cx="3251200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5" name="Group 4"/>
          <p:cNvGrpSpPr/>
          <p:nvPr/>
        </p:nvGrpSpPr>
        <p:grpSpPr>
          <a:xfrm>
            <a:off x="-13708" y="1916113"/>
            <a:ext cx="3921844" cy="1431925"/>
            <a:chOff x="-13708" y="1916113"/>
            <a:chExt cx="3921844" cy="1431925"/>
          </a:xfrm>
        </p:grpSpPr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-13708" y="1916113"/>
              <a:ext cx="982662" cy="1431925"/>
            </a:xfrm>
            <a:custGeom>
              <a:avLst/>
              <a:gdLst>
                <a:gd name="T0" fmla="*/ 819 w 819"/>
                <a:gd name="T1" fmla="*/ 902 h 902"/>
                <a:gd name="T2" fmla="*/ 0 w 819"/>
                <a:gd name="T3" fmla="*/ 783 h 902"/>
                <a:gd name="T4" fmla="*/ 0 w 819"/>
                <a:gd name="T5" fmla="*/ 0 h 902"/>
                <a:gd name="T6" fmla="*/ 819 w 819"/>
                <a:gd name="T7" fmla="*/ 237 h 902"/>
                <a:gd name="T8" fmla="*/ 819 w 819"/>
                <a:gd name="T9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9" h="902">
                  <a:moveTo>
                    <a:pt x="819" y="902"/>
                  </a:moveTo>
                  <a:lnTo>
                    <a:pt x="0" y="783"/>
                  </a:lnTo>
                  <a:lnTo>
                    <a:pt x="0" y="0"/>
                  </a:lnTo>
                  <a:lnTo>
                    <a:pt x="819" y="237"/>
                  </a:lnTo>
                  <a:lnTo>
                    <a:pt x="819" y="902"/>
                  </a:lnTo>
                  <a:close/>
                </a:path>
              </a:pathLst>
            </a:custGeom>
            <a:solidFill>
              <a:srgbClr val="F018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Pentagon 21"/>
            <p:cNvSpPr/>
            <p:nvPr/>
          </p:nvSpPr>
          <p:spPr>
            <a:xfrm>
              <a:off x="968953" y="2292350"/>
              <a:ext cx="2939183" cy="1055688"/>
            </a:xfrm>
            <a:prstGeom prst="homePlate">
              <a:avLst>
                <a:gd name="adj" fmla="val 29877"/>
              </a:avLst>
            </a:prstGeom>
            <a:solidFill>
              <a:srgbClr val="F23B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-13708" y="3159125"/>
            <a:ext cx="4563771" cy="1431925"/>
            <a:chOff x="-13708" y="3159125"/>
            <a:chExt cx="4563771" cy="1431925"/>
          </a:xfrm>
        </p:grpSpPr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-13708" y="3159125"/>
              <a:ext cx="982662" cy="1431925"/>
            </a:xfrm>
            <a:custGeom>
              <a:avLst/>
              <a:gdLst>
                <a:gd name="T0" fmla="*/ 819 w 819"/>
                <a:gd name="T1" fmla="*/ 783 h 902"/>
                <a:gd name="T2" fmla="*/ 0 w 819"/>
                <a:gd name="T3" fmla="*/ 902 h 902"/>
                <a:gd name="T4" fmla="*/ 0 w 819"/>
                <a:gd name="T5" fmla="*/ 0 h 902"/>
                <a:gd name="T6" fmla="*/ 819 w 819"/>
                <a:gd name="T7" fmla="*/ 119 h 902"/>
                <a:gd name="T8" fmla="*/ 819 w 819"/>
                <a:gd name="T9" fmla="*/ 783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9" h="902">
                  <a:moveTo>
                    <a:pt x="819" y="783"/>
                  </a:moveTo>
                  <a:lnTo>
                    <a:pt x="0" y="902"/>
                  </a:lnTo>
                  <a:lnTo>
                    <a:pt x="0" y="0"/>
                  </a:lnTo>
                  <a:lnTo>
                    <a:pt x="819" y="119"/>
                  </a:lnTo>
                  <a:lnTo>
                    <a:pt x="819" y="783"/>
                  </a:lnTo>
                  <a:close/>
                </a:path>
              </a:pathLst>
            </a:custGeom>
            <a:solidFill>
              <a:srgbClr val="00A6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2" name="Pentagon 1161"/>
            <p:cNvSpPr/>
            <p:nvPr/>
          </p:nvSpPr>
          <p:spPr>
            <a:xfrm>
              <a:off x="968953" y="3347243"/>
              <a:ext cx="3581110" cy="1055688"/>
            </a:xfrm>
            <a:prstGeom prst="homePlate">
              <a:avLst>
                <a:gd name="adj" fmla="val 29877"/>
              </a:avLst>
            </a:prstGeom>
            <a:solidFill>
              <a:srgbClr val="00BB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-13708" y="4401343"/>
            <a:ext cx="3921844" cy="1432720"/>
            <a:chOff x="-13708" y="4401343"/>
            <a:chExt cx="3921844" cy="1432720"/>
          </a:xfrm>
        </p:grpSpPr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-13708" y="4402138"/>
              <a:ext cx="982662" cy="1431925"/>
            </a:xfrm>
            <a:custGeom>
              <a:avLst/>
              <a:gdLst>
                <a:gd name="T0" fmla="*/ 819 w 819"/>
                <a:gd name="T1" fmla="*/ 665 h 902"/>
                <a:gd name="T2" fmla="*/ 0 w 819"/>
                <a:gd name="T3" fmla="*/ 902 h 902"/>
                <a:gd name="T4" fmla="*/ 0 w 819"/>
                <a:gd name="T5" fmla="*/ 119 h 902"/>
                <a:gd name="T6" fmla="*/ 819 w 819"/>
                <a:gd name="T7" fmla="*/ 0 h 902"/>
                <a:gd name="T8" fmla="*/ 819 w 819"/>
                <a:gd name="T9" fmla="*/ 665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9" h="902">
                  <a:moveTo>
                    <a:pt x="819" y="665"/>
                  </a:moveTo>
                  <a:lnTo>
                    <a:pt x="0" y="902"/>
                  </a:lnTo>
                  <a:lnTo>
                    <a:pt x="0" y="119"/>
                  </a:lnTo>
                  <a:lnTo>
                    <a:pt x="819" y="0"/>
                  </a:lnTo>
                  <a:lnTo>
                    <a:pt x="819" y="665"/>
                  </a:lnTo>
                  <a:close/>
                </a:path>
              </a:pathLst>
            </a:custGeom>
            <a:solidFill>
              <a:srgbClr val="A2C3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3" name="Pentagon 1162"/>
            <p:cNvSpPr/>
            <p:nvPr/>
          </p:nvSpPr>
          <p:spPr>
            <a:xfrm>
              <a:off x="968953" y="4401343"/>
              <a:ext cx="2939183" cy="1055688"/>
            </a:xfrm>
            <a:prstGeom prst="homePlate">
              <a:avLst>
                <a:gd name="adj" fmla="val 29877"/>
              </a:avLst>
            </a:prstGeom>
            <a:solidFill>
              <a:srgbClr val="B2D2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79" name="Oval 1178"/>
          <p:cNvSpPr/>
          <p:nvPr/>
        </p:nvSpPr>
        <p:spPr>
          <a:xfrm>
            <a:off x="1166255" y="2501914"/>
            <a:ext cx="612000" cy="61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23B48"/>
                </a:solidFill>
                <a:latin typeface="FontAwesome" pitchFamily="2" charset="0"/>
              </a:rPr>
              <a:t></a:t>
            </a:r>
            <a:endParaRPr lang="en-US" dirty="0">
              <a:solidFill>
                <a:srgbClr val="F23B48"/>
              </a:solidFill>
              <a:latin typeface="FontAwesome" pitchFamily="2" charset="0"/>
            </a:endParaRPr>
          </a:p>
        </p:txBody>
      </p:sp>
      <p:sp>
        <p:nvSpPr>
          <p:cNvPr id="1180" name="Oval 1179"/>
          <p:cNvSpPr/>
          <p:nvPr/>
        </p:nvSpPr>
        <p:spPr>
          <a:xfrm>
            <a:off x="1166255" y="3569087"/>
            <a:ext cx="612000" cy="61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olidFill>
                  <a:srgbClr val="00BBD6"/>
                </a:solidFill>
                <a:latin typeface="FontAwesome" pitchFamily="2" charset="0"/>
              </a:rPr>
              <a:t></a:t>
            </a:r>
          </a:p>
        </p:txBody>
      </p:sp>
      <p:sp>
        <p:nvSpPr>
          <p:cNvPr id="1181" name="Oval 1180"/>
          <p:cNvSpPr/>
          <p:nvPr/>
        </p:nvSpPr>
        <p:spPr>
          <a:xfrm>
            <a:off x="1166255" y="4623187"/>
            <a:ext cx="612000" cy="61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dirty="0">
                <a:solidFill>
                  <a:srgbClr val="B2D235"/>
                </a:solidFill>
                <a:latin typeface="FontAwesome" pitchFamily="2" charset="0"/>
              </a:rPr>
              <a:t></a:t>
            </a:r>
          </a:p>
        </p:txBody>
      </p:sp>
      <p:sp>
        <p:nvSpPr>
          <p:cNvPr id="1185" name="Text Placeholder 33"/>
          <p:cNvSpPr txBox="1">
            <a:spLocks/>
          </p:cNvSpPr>
          <p:nvPr/>
        </p:nvSpPr>
        <p:spPr>
          <a:xfrm>
            <a:off x="1978986" y="2570767"/>
            <a:ext cx="1467348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3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Desktop Software</a:t>
            </a:r>
            <a:endParaRPr lang="en-AU" sz="13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186" name="Text Placeholder 32"/>
          <p:cNvSpPr txBox="1">
            <a:spLocks/>
          </p:cNvSpPr>
          <p:nvPr/>
        </p:nvSpPr>
        <p:spPr>
          <a:xfrm>
            <a:off x="1978984" y="2810958"/>
            <a:ext cx="1467349" cy="30954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 dirty="0">
                <a:solidFill>
                  <a:schemeClr val="bg1"/>
                </a:solidFill>
                <a:latin typeface="Lato Light" panose="020F0302020204030203" pitchFamily="34" charset="0"/>
              </a:rPr>
              <a:t>Lemon drops oat cake oat cake </a:t>
            </a:r>
            <a:r>
              <a:rPr lang="en-US" sz="1000" dirty="0" smtClean="0">
                <a:solidFill>
                  <a:schemeClr val="bg1"/>
                </a:solidFill>
                <a:latin typeface="Lato Light" panose="020F0302020204030203" pitchFamily="34" charset="0"/>
              </a:rPr>
              <a:t>sugar plum</a:t>
            </a:r>
            <a:endParaRPr lang="en-US" sz="1000" dirty="0">
              <a:solidFill>
                <a:schemeClr val="bg1"/>
              </a:solidFill>
              <a:latin typeface="Lato Light" panose="020F0302020204030203" pitchFamily="34" charset="0"/>
            </a:endParaRPr>
          </a:p>
        </p:txBody>
      </p:sp>
      <p:sp>
        <p:nvSpPr>
          <p:cNvPr id="1187" name="Text Placeholder 33"/>
          <p:cNvSpPr txBox="1">
            <a:spLocks/>
          </p:cNvSpPr>
          <p:nvPr/>
        </p:nvSpPr>
        <p:spPr>
          <a:xfrm>
            <a:off x="1978986" y="3631451"/>
            <a:ext cx="1467348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3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Success Guide Book</a:t>
            </a:r>
            <a:endParaRPr lang="en-AU" sz="13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188" name="Text Placeholder 32"/>
          <p:cNvSpPr txBox="1">
            <a:spLocks/>
          </p:cNvSpPr>
          <p:nvPr/>
        </p:nvSpPr>
        <p:spPr>
          <a:xfrm>
            <a:off x="1978984" y="3871642"/>
            <a:ext cx="1467349" cy="30954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 dirty="0">
                <a:solidFill>
                  <a:schemeClr val="bg1"/>
                </a:solidFill>
                <a:latin typeface="Lato Light" panose="020F0302020204030203" pitchFamily="34" charset="0"/>
              </a:rPr>
              <a:t>Lemon drops oat cake oat cake </a:t>
            </a:r>
            <a:r>
              <a:rPr lang="en-US" sz="1000" dirty="0" smtClean="0">
                <a:solidFill>
                  <a:schemeClr val="bg1"/>
                </a:solidFill>
                <a:latin typeface="Lato Light" panose="020F0302020204030203" pitchFamily="34" charset="0"/>
              </a:rPr>
              <a:t>sugar plum</a:t>
            </a:r>
            <a:endParaRPr lang="en-US" sz="1000" dirty="0">
              <a:solidFill>
                <a:schemeClr val="bg1"/>
              </a:solidFill>
              <a:latin typeface="Lato Light" panose="020F0302020204030203" pitchFamily="34" charset="0"/>
            </a:endParaRPr>
          </a:p>
        </p:txBody>
      </p:sp>
      <p:sp>
        <p:nvSpPr>
          <p:cNvPr id="1189" name="Text Placeholder 33"/>
          <p:cNvSpPr txBox="1">
            <a:spLocks/>
          </p:cNvSpPr>
          <p:nvPr/>
        </p:nvSpPr>
        <p:spPr>
          <a:xfrm>
            <a:off x="1978986" y="4662418"/>
            <a:ext cx="1467348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3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Data Client</a:t>
            </a:r>
            <a:endParaRPr lang="en-AU" sz="13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190" name="Text Placeholder 32"/>
          <p:cNvSpPr txBox="1">
            <a:spLocks/>
          </p:cNvSpPr>
          <p:nvPr/>
        </p:nvSpPr>
        <p:spPr>
          <a:xfrm>
            <a:off x="1978984" y="4902609"/>
            <a:ext cx="1467349" cy="30954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 dirty="0">
                <a:solidFill>
                  <a:schemeClr val="bg1"/>
                </a:solidFill>
                <a:latin typeface="Lato Light" panose="020F0302020204030203" pitchFamily="34" charset="0"/>
              </a:rPr>
              <a:t>Lemon drops oat cake oat cake </a:t>
            </a:r>
            <a:r>
              <a:rPr lang="en-US" sz="1000" dirty="0" smtClean="0">
                <a:solidFill>
                  <a:schemeClr val="bg1"/>
                </a:solidFill>
                <a:latin typeface="Lato Light" panose="020F0302020204030203" pitchFamily="34" charset="0"/>
              </a:rPr>
              <a:t>sugar plum</a:t>
            </a:r>
            <a:endParaRPr lang="en-US" sz="1000" dirty="0">
              <a:solidFill>
                <a:schemeClr val="bg1"/>
              </a:solidFill>
              <a:latin typeface="Lato Light" panose="020F0302020204030203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227869" y="1916113"/>
            <a:ext cx="3982603" cy="1431925"/>
            <a:chOff x="8227869" y="1916113"/>
            <a:chExt cx="3982603" cy="1431925"/>
          </a:xfrm>
        </p:grpSpPr>
        <p:sp>
          <p:nvSpPr>
            <p:cNvPr id="1164" name="Freeform 14"/>
            <p:cNvSpPr>
              <a:spLocks/>
            </p:cNvSpPr>
            <p:nvPr/>
          </p:nvSpPr>
          <p:spPr bwMode="auto">
            <a:xfrm flipH="1">
              <a:off x="11171815" y="1916113"/>
              <a:ext cx="1038657" cy="1431925"/>
            </a:xfrm>
            <a:custGeom>
              <a:avLst/>
              <a:gdLst>
                <a:gd name="T0" fmla="*/ 819 w 819"/>
                <a:gd name="T1" fmla="*/ 902 h 902"/>
                <a:gd name="T2" fmla="*/ 0 w 819"/>
                <a:gd name="T3" fmla="*/ 783 h 902"/>
                <a:gd name="T4" fmla="*/ 0 w 819"/>
                <a:gd name="T5" fmla="*/ 0 h 902"/>
                <a:gd name="T6" fmla="*/ 819 w 819"/>
                <a:gd name="T7" fmla="*/ 237 h 902"/>
                <a:gd name="T8" fmla="*/ 819 w 819"/>
                <a:gd name="T9" fmla="*/ 902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9" h="902">
                  <a:moveTo>
                    <a:pt x="819" y="902"/>
                  </a:moveTo>
                  <a:lnTo>
                    <a:pt x="0" y="783"/>
                  </a:lnTo>
                  <a:lnTo>
                    <a:pt x="0" y="0"/>
                  </a:lnTo>
                  <a:lnTo>
                    <a:pt x="819" y="237"/>
                  </a:lnTo>
                  <a:lnTo>
                    <a:pt x="819" y="902"/>
                  </a:lnTo>
                  <a:close/>
                </a:path>
              </a:pathLst>
            </a:custGeom>
            <a:solidFill>
              <a:srgbClr val="EAB2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7" name="Pentagon 1166"/>
            <p:cNvSpPr/>
            <p:nvPr/>
          </p:nvSpPr>
          <p:spPr>
            <a:xfrm flipH="1">
              <a:off x="8227869" y="2292350"/>
              <a:ext cx="2943946" cy="1055688"/>
            </a:xfrm>
            <a:prstGeom prst="homePlate">
              <a:avLst>
                <a:gd name="adj" fmla="val 2987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590705" y="3159125"/>
            <a:ext cx="4619767" cy="1431925"/>
            <a:chOff x="7590705" y="3159125"/>
            <a:chExt cx="4619767" cy="1431925"/>
          </a:xfrm>
        </p:grpSpPr>
        <p:sp>
          <p:nvSpPr>
            <p:cNvPr id="1165" name="Freeform 15"/>
            <p:cNvSpPr>
              <a:spLocks/>
            </p:cNvSpPr>
            <p:nvPr/>
          </p:nvSpPr>
          <p:spPr bwMode="auto">
            <a:xfrm flipH="1">
              <a:off x="11171815" y="3159125"/>
              <a:ext cx="1038657" cy="1431925"/>
            </a:xfrm>
            <a:custGeom>
              <a:avLst/>
              <a:gdLst>
                <a:gd name="T0" fmla="*/ 819 w 819"/>
                <a:gd name="T1" fmla="*/ 783 h 902"/>
                <a:gd name="T2" fmla="*/ 0 w 819"/>
                <a:gd name="T3" fmla="*/ 902 h 902"/>
                <a:gd name="T4" fmla="*/ 0 w 819"/>
                <a:gd name="T5" fmla="*/ 0 h 902"/>
                <a:gd name="T6" fmla="*/ 819 w 819"/>
                <a:gd name="T7" fmla="*/ 119 h 902"/>
                <a:gd name="T8" fmla="*/ 819 w 819"/>
                <a:gd name="T9" fmla="*/ 783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9" h="902">
                  <a:moveTo>
                    <a:pt x="819" y="783"/>
                  </a:moveTo>
                  <a:lnTo>
                    <a:pt x="0" y="902"/>
                  </a:lnTo>
                  <a:lnTo>
                    <a:pt x="0" y="0"/>
                  </a:lnTo>
                  <a:lnTo>
                    <a:pt x="819" y="119"/>
                  </a:lnTo>
                  <a:lnTo>
                    <a:pt x="819" y="783"/>
                  </a:lnTo>
                  <a:close/>
                </a:path>
              </a:pathLst>
            </a:custGeom>
            <a:solidFill>
              <a:srgbClr val="8069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8" name="Pentagon 1167"/>
            <p:cNvSpPr/>
            <p:nvPr/>
          </p:nvSpPr>
          <p:spPr>
            <a:xfrm flipH="1">
              <a:off x="7590705" y="3347243"/>
              <a:ext cx="3581110" cy="1055688"/>
            </a:xfrm>
            <a:prstGeom prst="homePlate">
              <a:avLst>
                <a:gd name="adj" fmla="val 29877"/>
              </a:avLst>
            </a:prstGeom>
            <a:solidFill>
              <a:srgbClr val="937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227869" y="4401343"/>
            <a:ext cx="3982603" cy="1432720"/>
            <a:chOff x="8227869" y="4401343"/>
            <a:chExt cx="3982603" cy="1432720"/>
          </a:xfrm>
        </p:grpSpPr>
        <p:sp>
          <p:nvSpPr>
            <p:cNvPr id="1166" name="Freeform 16"/>
            <p:cNvSpPr>
              <a:spLocks/>
            </p:cNvSpPr>
            <p:nvPr/>
          </p:nvSpPr>
          <p:spPr bwMode="auto">
            <a:xfrm flipH="1">
              <a:off x="11171815" y="4402138"/>
              <a:ext cx="1038657" cy="1431925"/>
            </a:xfrm>
            <a:custGeom>
              <a:avLst/>
              <a:gdLst>
                <a:gd name="T0" fmla="*/ 819 w 819"/>
                <a:gd name="T1" fmla="*/ 665 h 902"/>
                <a:gd name="T2" fmla="*/ 0 w 819"/>
                <a:gd name="T3" fmla="*/ 902 h 902"/>
                <a:gd name="T4" fmla="*/ 0 w 819"/>
                <a:gd name="T5" fmla="*/ 119 h 902"/>
                <a:gd name="T6" fmla="*/ 819 w 819"/>
                <a:gd name="T7" fmla="*/ 0 h 902"/>
                <a:gd name="T8" fmla="*/ 819 w 819"/>
                <a:gd name="T9" fmla="*/ 665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9" h="902">
                  <a:moveTo>
                    <a:pt x="819" y="665"/>
                  </a:moveTo>
                  <a:lnTo>
                    <a:pt x="0" y="902"/>
                  </a:lnTo>
                  <a:lnTo>
                    <a:pt x="0" y="119"/>
                  </a:lnTo>
                  <a:lnTo>
                    <a:pt x="819" y="0"/>
                  </a:lnTo>
                  <a:lnTo>
                    <a:pt x="819" y="665"/>
                  </a:lnTo>
                  <a:close/>
                </a:path>
              </a:pathLst>
            </a:custGeom>
            <a:solidFill>
              <a:srgbClr val="7A4E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69" name="Pentagon 1168"/>
            <p:cNvSpPr/>
            <p:nvPr/>
          </p:nvSpPr>
          <p:spPr>
            <a:xfrm flipH="1">
              <a:off x="8227869" y="4401343"/>
              <a:ext cx="2943946" cy="1055688"/>
            </a:xfrm>
            <a:prstGeom prst="homePlate">
              <a:avLst>
                <a:gd name="adj" fmla="val 29877"/>
              </a:avLst>
            </a:prstGeom>
            <a:solidFill>
              <a:srgbClr val="8958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82" name="Oval 1181"/>
          <p:cNvSpPr/>
          <p:nvPr/>
        </p:nvSpPr>
        <p:spPr>
          <a:xfrm>
            <a:off x="10375095" y="2514194"/>
            <a:ext cx="612000" cy="61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olidFill>
                  <a:srgbClr val="FFCF01"/>
                </a:solidFill>
                <a:latin typeface="FontAwesome" pitchFamily="2" charset="0"/>
              </a:rPr>
              <a:t></a:t>
            </a:r>
          </a:p>
        </p:txBody>
      </p:sp>
      <p:sp>
        <p:nvSpPr>
          <p:cNvPr id="1183" name="Oval 1182"/>
          <p:cNvSpPr/>
          <p:nvPr/>
        </p:nvSpPr>
        <p:spPr>
          <a:xfrm>
            <a:off x="10375095" y="3567499"/>
            <a:ext cx="612000" cy="61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olidFill>
                  <a:srgbClr val="937963"/>
                </a:solidFill>
                <a:latin typeface="FontAwesome" pitchFamily="2" charset="0"/>
              </a:rPr>
              <a:t></a:t>
            </a:r>
          </a:p>
        </p:txBody>
      </p:sp>
      <p:sp>
        <p:nvSpPr>
          <p:cNvPr id="1184" name="Oval 1183"/>
          <p:cNvSpPr/>
          <p:nvPr/>
        </p:nvSpPr>
        <p:spPr>
          <a:xfrm>
            <a:off x="10375095" y="4620804"/>
            <a:ext cx="612000" cy="61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olidFill>
                  <a:srgbClr val="895881"/>
                </a:solidFill>
                <a:latin typeface="FontAwesome" pitchFamily="2" charset="0"/>
              </a:rPr>
              <a:t></a:t>
            </a:r>
            <a:endParaRPr lang="en-US" dirty="0">
              <a:solidFill>
                <a:srgbClr val="895881"/>
              </a:solidFill>
              <a:latin typeface="FontAwesome" pitchFamily="2" charset="0"/>
            </a:endParaRPr>
          </a:p>
        </p:txBody>
      </p:sp>
      <p:sp>
        <p:nvSpPr>
          <p:cNvPr id="1191" name="Text Placeholder 33"/>
          <p:cNvSpPr txBox="1">
            <a:spLocks/>
          </p:cNvSpPr>
          <p:nvPr/>
        </p:nvSpPr>
        <p:spPr>
          <a:xfrm>
            <a:off x="8732263" y="2570767"/>
            <a:ext cx="1467348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AU" sz="13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Recycle Product</a:t>
            </a:r>
            <a:endParaRPr lang="en-AU" sz="13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192" name="Text Placeholder 32"/>
          <p:cNvSpPr txBox="1">
            <a:spLocks/>
          </p:cNvSpPr>
          <p:nvPr/>
        </p:nvSpPr>
        <p:spPr>
          <a:xfrm>
            <a:off x="8732261" y="2810958"/>
            <a:ext cx="1467349" cy="30954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dirty="0">
                <a:solidFill>
                  <a:schemeClr val="bg1"/>
                </a:solidFill>
                <a:latin typeface="Lato Light" panose="020F0302020204030203" pitchFamily="34" charset="0"/>
              </a:rPr>
              <a:t>Lemon drops oat cake oat cake </a:t>
            </a:r>
            <a:r>
              <a:rPr lang="en-US" sz="1000" dirty="0" smtClean="0">
                <a:solidFill>
                  <a:schemeClr val="bg1"/>
                </a:solidFill>
                <a:latin typeface="Lato Light" panose="020F0302020204030203" pitchFamily="34" charset="0"/>
              </a:rPr>
              <a:t>sugar plum</a:t>
            </a:r>
            <a:endParaRPr lang="en-US" sz="1000" dirty="0">
              <a:solidFill>
                <a:schemeClr val="bg1"/>
              </a:solidFill>
              <a:latin typeface="Lato Light" panose="020F0302020204030203" pitchFamily="34" charset="0"/>
            </a:endParaRPr>
          </a:p>
        </p:txBody>
      </p:sp>
      <p:sp>
        <p:nvSpPr>
          <p:cNvPr id="1193" name="Text Placeholder 33"/>
          <p:cNvSpPr txBox="1">
            <a:spLocks/>
          </p:cNvSpPr>
          <p:nvPr/>
        </p:nvSpPr>
        <p:spPr>
          <a:xfrm>
            <a:off x="8732263" y="3631451"/>
            <a:ext cx="1467348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AU" sz="13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User Experience</a:t>
            </a:r>
            <a:endParaRPr lang="en-AU" sz="13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194" name="Text Placeholder 32"/>
          <p:cNvSpPr txBox="1">
            <a:spLocks/>
          </p:cNvSpPr>
          <p:nvPr/>
        </p:nvSpPr>
        <p:spPr>
          <a:xfrm>
            <a:off x="8732261" y="3871642"/>
            <a:ext cx="1467349" cy="30954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dirty="0">
                <a:solidFill>
                  <a:schemeClr val="bg1"/>
                </a:solidFill>
                <a:latin typeface="Lato Light" panose="020F0302020204030203" pitchFamily="34" charset="0"/>
              </a:rPr>
              <a:t>Lemon drops oat cake oat cake </a:t>
            </a:r>
            <a:r>
              <a:rPr lang="en-US" sz="1000" dirty="0" smtClean="0">
                <a:solidFill>
                  <a:schemeClr val="bg1"/>
                </a:solidFill>
                <a:latin typeface="Lato Light" panose="020F0302020204030203" pitchFamily="34" charset="0"/>
              </a:rPr>
              <a:t>sugar plum</a:t>
            </a:r>
            <a:endParaRPr lang="en-US" sz="1000" dirty="0">
              <a:solidFill>
                <a:schemeClr val="bg1"/>
              </a:solidFill>
              <a:latin typeface="Lato Light" panose="020F0302020204030203" pitchFamily="34" charset="0"/>
            </a:endParaRPr>
          </a:p>
        </p:txBody>
      </p:sp>
      <p:sp>
        <p:nvSpPr>
          <p:cNvPr id="1195" name="Text Placeholder 33"/>
          <p:cNvSpPr txBox="1">
            <a:spLocks/>
          </p:cNvSpPr>
          <p:nvPr/>
        </p:nvSpPr>
        <p:spPr>
          <a:xfrm>
            <a:off x="8732263" y="4662418"/>
            <a:ext cx="1467348" cy="23021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AU" sz="13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Concept &amp; Idea</a:t>
            </a:r>
            <a:endParaRPr lang="en-AU" sz="13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196" name="Text Placeholder 32"/>
          <p:cNvSpPr txBox="1">
            <a:spLocks/>
          </p:cNvSpPr>
          <p:nvPr/>
        </p:nvSpPr>
        <p:spPr>
          <a:xfrm>
            <a:off x="8732261" y="4902609"/>
            <a:ext cx="1467349" cy="30954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000" dirty="0">
                <a:solidFill>
                  <a:schemeClr val="bg1"/>
                </a:solidFill>
                <a:latin typeface="Lato Light" panose="020F0302020204030203" pitchFamily="34" charset="0"/>
              </a:rPr>
              <a:t>Lemon drops oat cake oat cake </a:t>
            </a:r>
            <a:r>
              <a:rPr lang="en-US" sz="1000" dirty="0" smtClean="0">
                <a:solidFill>
                  <a:schemeClr val="bg1"/>
                </a:solidFill>
                <a:latin typeface="Lato Light" panose="020F0302020204030203" pitchFamily="34" charset="0"/>
              </a:rPr>
              <a:t>sugar plum</a:t>
            </a:r>
            <a:endParaRPr lang="en-US" sz="1000" dirty="0">
              <a:solidFill>
                <a:schemeClr val="bg1"/>
              </a:solidFill>
              <a:latin typeface="Lato Light" panose="020F0302020204030203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32196" y="2828896"/>
            <a:ext cx="13276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9600" dirty="0" smtClean="0">
                <a:solidFill>
                  <a:srgbClr val="895881"/>
                </a:solidFill>
                <a:latin typeface="FontAwesome" pitchFamily="2" charset="0"/>
              </a:rPr>
              <a:t></a:t>
            </a:r>
            <a:endParaRPr lang="en-US" sz="9600" dirty="0">
              <a:solidFill>
                <a:srgbClr val="895881"/>
              </a:solidFill>
              <a:latin typeface="FontAwesome" pitchFamily="2" charset="0"/>
            </a:endParaRPr>
          </a:p>
        </p:txBody>
      </p:sp>
      <p:sp>
        <p:nvSpPr>
          <p:cNvPr id="1198" name="Text Placeholder 33"/>
          <p:cNvSpPr txBox="1">
            <a:spLocks/>
          </p:cNvSpPr>
          <p:nvPr/>
        </p:nvSpPr>
        <p:spPr>
          <a:xfrm>
            <a:off x="5154807" y="4434723"/>
            <a:ext cx="1890907" cy="34105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b="1" dirty="0" smtClean="0">
                <a:solidFill>
                  <a:srgbClr val="895881"/>
                </a:solidFill>
                <a:latin typeface="Lato" panose="020F0502020204030203" pitchFamily="34" charset="0"/>
              </a:rPr>
              <a:t>Best Solution</a:t>
            </a:r>
            <a:endParaRPr lang="en-AU" sz="2000" b="1" dirty="0">
              <a:solidFill>
                <a:srgbClr val="895881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66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1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1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1179" grpId="0" animBg="1"/>
      <p:bldP spid="1180" grpId="0" animBg="1"/>
      <p:bldP spid="1181" grpId="0" animBg="1"/>
      <p:bldP spid="1185" grpId="0"/>
      <p:bldP spid="1186" grpId="0"/>
      <p:bldP spid="1187" grpId="0"/>
      <p:bldP spid="1188" grpId="0"/>
      <p:bldP spid="1189" grpId="0"/>
      <p:bldP spid="1190" grpId="0"/>
      <p:bldP spid="1182" grpId="0" animBg="1"/>
      <p:bldP spid="1183" grpId="0" animBg="1"/>
      <p:bldP spid="1184" grpId="0" animBg="1"/>
      <p:bldP spid="1191" grpId="0"/>
      <p:bldP spid="1192" grpId="0"/>
      <p:bldP spid="1193" grpId="0"/>
      <p:bldP spid="1194" grpId="0"/>
      <p:bldP spid="1195" grpId="0"/>
      <p:bldP spid="1196" grpId="0"/>
      <p:bldP spid="32" grpId="0"/>
      <p:bldP spid="11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85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5544</TotalTime>
  <Words>181</Words>
  <Application>Microsoft Office PowerPoint</Application>
  <PresentationFormat>宽屏</PresentationFormat>
  <Paragraphs>31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Calibri</vt:lpstr>
      <vt:lpstr>Calibri Light</vt:lpstr>
      <vt:lpstr>FontAwesome</vt:lpstr>
      <vt:lpstr>Lato</vt:lpstr>
      <vt:lpstr>Lato Light</vt:lpstr>
      <vt:lpstr>Raleway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1406</cp:revision>
  <dcterms:created xsi:type="dcterms:W3CDTF">2014-10-04T04:19:21Z</dcterms:created>
  <dcterms:modified xsi:type="dcterms:W3CDTF">2017-06-29T02:20:34Z</dcterms:modified>
</cp:coreProperties>
</file>