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0" r:id="rId3"/>
    <p:sldId id="301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E8EAE9"/>
    <a:srgbClr val="FCFCFC"/>
    <a:srgbClr val="CCD0D1"/>
    <a:srgbClr val="D7D9E1"/>
    <a:srgbClr val="D5D8E3"/>
    <a:srgbClr val="DADBDE"/>
    <a:srgbClr val="D9DDE7"/>
    <a:srgbClr val="ECECEC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15" d="100"/>
          <a:sy n="115" d="100"/>
        </p:scale>
        <p:origin x="438" y="96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52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948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383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27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95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76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45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542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846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194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519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475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7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6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6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0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6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31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80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867" y="156698"/>
            <a:ext cx="2741856" cy="27714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404040"/>
                </a:solidFill>
              </a:rPr>
              <a:t>地面推广方案</a:t>
            </a:r>
            <a:endParaRPr lang="zh-CN" altLang="en-US" dirty="0">
              <a:solidFill>
                <a:srgbClr val="404040"/>
              </a:solidFill>
            </a:endParaRPr>
          </a:p>
        </p:txBody>
      </p:sp>
      <p:sp>
        <p:nvSpPr>
          <p:cNvPr id="3" name="Freeform 12"/>
          <p:cNvSpPr>
            <a:spLocks/>
          </p:cNvSpPr>
          <p:nvPr/>
        </p:nvSpPr>
        <p:spPr bwMode="auto">
          <a:xfrm>
            <a:off x="4616546" y="2804440"/>
            <a:ext cx="1417305" cy="1423494"/>
          </a:xfrm>
          <a:custGeom>
            <a:avLst/>
            <a:gdLst>
              <a:gd name="T0" fmla="*/ 0 w 2320"/>
              <a:gd name="T1" fmla="*/ 1620 h 2320"/>
              <a:gd name="T2" fmla="*/ 700 w 2320"/>
              <a:gd name="T3" fmla="*/ 2320 h 2320"/>
              <a:gd name="T4" fmla="*/ 2320 w 2320"/>
              <a:gd name="T5" fmla="*/ 2320 h 2320"/>
              <a:gd name="T6" fmla="*/ 2320 w 2320"/>
              <a:gd name="T7" fmla="*/ 700 h 2320"/>
              <a:gd name="T8" fmla="*/ 1620 w 2320"/>
              <a:gd name="T9" fmla="*/ 0 h 2320"/>
              <a:gd name="T10" fmla="*/ 0 w 2320"/>
              <a:gd name="T11" fmla="*/ 0 h 2320"/>
              <a:gd name="T12" fmla="*/ 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1620"/>
                </a:move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cubicBezTo>
                  <a:pt x="2320" y="1780"/>
                  <a:pt x="2320" y="1240"/>
                  <a:pt x="2320" y="700"/>
                </a:cubicBez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lnTo>
                  <a:pt x="0" y="162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" name="Freeform 13"/>
          <p:cNvSpPr>
            <a:spLocks/>
          </p:cNvSpPr>
          <p:nvPr/>
        </p:nvSpPr>
        <p:spPr bwMode="auto">
          <a:xfrm>
            <a:off x="3110149" y="2804440"/>
            <a:ext cx="1417305" cy="1423494"/>
          </a:xfrm>
          <a:custGeom>
            <a:avLst/>
            <a:gdLst>
              <a:gd name="T0" fmla="*/ 2320 w 2320"/>
              <a:gd name="T1" fmla="*/ 1620 h 2320"/>
              <a:gd name="T2" fmla="*/ 1620 w 2320"/>
              <a:gd name="T3" fmla="*/ 2320 h 2320"/>
              <a:gd name="T4" fmla="*/ 0 w 2320"/>
              <a:gd name="T5" fmla="*/ 2320 h 2320"/>
              <a:gd name="T6" fmla="*/ 0 w 2320"/>
              <a:gd name="T7" fmla="*/ 700 h 2320"/>
              <a:gd name="T8" fmla="*/ 700 w 2320"/>
              <a:gd name="T9" fmla="*/ 0 h 2320"/>
              <a:gd name="T10" fmla="*/ 2320 w 2320"/>
              <a:gd name="T11" fmla="*/ 0 h 2320"/>
              <a:gd name="T12" fmla="*/ 232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1620"/>
                </a:move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cubicBezTo>
                  <a:pt x="0" y="1780"/>
                  <a:pt x="0" y="1240"/>
                  <a:pt x="0" y="700"/>
                </a:cubicBez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lnTo>
                  <a:pt x="2320" y="162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4"/>
          <p:cNvSpPr>
            <a:spLocks/>
          </p:cNvSpPr>
          <p:nvPr/>
        </p:nvSpPr>
        <p:spPr bwMode="auto">
          <a:xfrm>
            <a:off x="4616546" y="1297732"/>
            <a:ext cx="1417305" cy="1420401"/>
          </a:xfrm>
          <a:custGeom>
            <a:avLst/>
            <a:gdLst>
              <a:gd name="T0" fmla="*/ 0 w 2320"/>
              <a:gd name="T1" fmla="*/ 700 h 2320"/>
              <a:gd name="T2" fmla="*/ 700 w 2320"/>
              <a:gd name="T3" fmla="*/ 0 h 2320"/>
              <a:gd name="T4" fmla="*/ 2320 w 2320"/>
              <a:gd name="T5" fmla="*/ 0 h 2320"/>
              <a:gd name="T6" fmla="*/ 2320 w 2320"/>
              <a:gd name="T7" fmla="*/ 1620 h 2320"/>
              <a:gd name="T8" fmla="*/ 1620 w 2320"/>
              <a:gd name="T9" fmla="*/ 2320 h 2320"/>
              <a:gd name="T10" fmla="*/ 0 w 2320"/>
              <a:gd name="T11" fmla="*/ 2320 h 2320"/>
              <a:gd name="T12" fmla="*/ 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700"/>
                </a:move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cubicBezTo>
                  <a:pt x="2320" y="540"/>
                  <a:pt x="2320" y="1080"/>
                  <a:pt x="2320" y="1620"/>
                </a:cubicBez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lnTo>
                  <a:pt x="0" y="7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3110149" y="1297732"/>
            <a:ext cx="1417305" cy="1420401"/>
          </a:xfrm>
          <a:custGeom>
            <a:avLst/>
            <a:gdLst>
              <a:gd name="T0" fmla="*/ 2320 w 2320"/>
              <a:gd name="T1" fmla="*/ 700 h 2320"/>
              <a:gd name="T2" fmla="*/ 1620 w 2320"/>
              <a:gd name="T3" fmla="*/ 0 h 2320"/>
              <a:gd name="T4" fmla="*/ 0 w 2320"/>
              <a:gd name="T5" fmla="*/ 0 h 2320"/>
              <a:gd name="T6" fmla="*/ 0 w 2320"/>
              <a:gd name="T7" fmla="*/ 1620 h 2320"/>
              <a:gd name="T8" fmla="*/ 700 w 2320"/>
              <a:gd name="T9" fmla="*/ 2320 h 2320"/>
              <a:gd name="T10" fmla="*/ 2320 w 2320"/>
              <a:gd name="T11" fmla="*/ 2320 h 2320"/>
              <a:gd name="T12" fmla="*/ 232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700"/>
                </a:move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cubicBezTo>
                  <a:pt x="0" y="540"/>
                  <a:pt x="0" y="1080"/>
                  <a:pt x="0" y="1620"/>
                </a:cubicBez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lnTo>
                  <a:pt x="2320" y="7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6"/>
          <p:cNvSpPr>
            <a:spLocks/>
          </p:cNvSpPr>
          <p:nvPr/>
        </p:nvSpPr>
        <p:spPr bwMode="auto">
          <a:xfrm>
            <a:off x="4187053" y="2374636"/>
            <a:ext cx="340401" cy="343497"/>
          </a:xfrm>
          <a:custGeom>
            <a:avLst/>
            <a:gdLst>
              <a:gd name="T0" fmla="*/ 560 w 560"/>
              <a:gd name="T1" fmla="*/ 559 h 559"/>
              <a:gd name="T2" fmla="*/ 0 w 560"/>
              <a:gd name="T3" fmla="*/ 559 h 559"/>
              <a:gd name="T4" fmla="*/ 560 w 560"/>
              <a:gd name="T5" fmla="*/ 0 h 559"/>
              <a:gd name="T6" fmla="*/ 560 w 560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59">
                <a:moveTo>
                  <a:pt x="560" y="559"/>
                </a:moveTo>
                <a:lnTo>
                  <a:pt x="0" y="559"/>
                </a:lnTo>
                <a:cubicBezTo>
                  <a:pt x="0" y="250"/>
                  <a:pt x="251" y="0"/>
                  <a:pt x="560" y="0"/>
                </a:cubicBezTo>
                <a:lnTo>
                  <a:pt x="560" y="55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17"/>
          <p:cNvSpPr>
            <a:spLocks/>
          </p:cNvSpPr>
          <p:nvPr/>
        </p:nvSpPr>
        <p:spPr bwMode="auto">
          <a:xfrm>
            <a:off x="4616545" y="2374636"/>
            <a:ext cx="340401" cy="343497"/>
          </a:xfrm>
          <a:custGeom>
            <a:avLst/>
            <a:gdLst>
              <a:gd name="T0" fmla="*/ 0 w 559"/>
              <a:gd name="T1" fmla="*/ 559 h 559"/>
              <a:gd name="T2" fmla="*/ 559 w 559"/>
              <a:gd name="T3" fmla="*/ 559 h 559"/>
              <a:gd name="T4" fmla="*/ 0 w 559"/>
              <a:gd name="T5" fmla="*/ 0 h 559"/>
              <a:gd name="T6" fmla="*/ 0 w 559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59">
                <a:moveTo>
                  <a:pt x="0" y="559"/>
                </a:moveTo>
                <a:lnTo>
                  <a:pt x="559" y="559"/>
                </a:lnTo>
                <a:cubicBezTo>
                  <a:pt x="559" y="250"/>
                  <a:pt x="309" y="0"/>
                  <a:pt x="0" y="0"/>
                </a:cubicBezTo>
                <a:lnTo>
                  <a:pt x="0" y="55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8"/>
          <p:cNvSpPr>
            <a:spLocks/>
          </p:cNvSpPr>
          <p:nvPr/>
        </p:nvSpPr>
        <p:spPr bwMode="auto">
          <a:xfrm>
            <a:off x="4187053" y="2804440"/>
            <a:ext cx="340401" cy="343497"/>
          </a:xfrm>
          <a:custGeom>
            <a:avLst/>
            <a:gdLst>
              <a:gd name="T0" fmla="*/ 560 w 560"/>
              <a:gd name="T1" fmla="*/ 0 h 560"/>
              <a:gd name="T2" fmla="*/ 0 w 560"/>
              <a:gd name="T3" fmla="*/ 0 h 560"/>
              <a:gd name="T4" fmla="*/ 560 w 560"/>
              <a:gd name="T5" fmla="*/ 560 h 560"/>
              <a:gd name="T6" fmla="*/ 560 w 560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60">
                <a:moveTo>
                  <a:pt x="560" y="0"/>
                </a:moveTo>
                <a:lnTo>
                  <a:pt x="0" y="0"/>
                </a:lnTo>
                <a:cubicBezTo>
                  <a:pt x="0" y="309"/>
                  <a:pt x="251" y="560"/>
                  <a:pt x="560" y="560"/>
                </a:cubicBezTo>
                <a:lnTo>
                  <a:pt x="56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9"/>
          <p:cNvSpPr>
            <a:spLocks/>
          </p:cNvSpPr>
          <p:nvPr/>
        </p:nvSpPr>
        <p:spPr bwMode="auto">
          <a:xfrm>
            <a:off x="4616545" y="2804440"/>
            <a:ext cx="340401" cy="343497"/>
          </a:xfrm>
          <a:custGeom>
            <a:avLst/>
            <a:gdLst>
              <a:gd name="T0" fmla="*/ 0 w 559"/>
              <a:gd name="T1" fmla="*/ 0 h 560"/>
              <a:gd name="T2" fmla="*/ 559 w 559"/>
              <a:gd name="T3" fmla="*/ 0 h 560"/>
              <a:gd name="T4" fmla="*/ 0 w 559"/>
              <a:gd name="T5" fmla="*/ 560 h 560"/>
              <a:gd name="T6" fmla="*/ 0 w 559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60">
                <a:moveTo>
                  <a:pt x="0" y="0"/>
                </a:moveTo>
                <a:lnTo>
                  <a:pt x="559" y="0"/>
                </a:lnTo>
                <a:cubicBezTo>
                  <a:pt x="559" y="309"/>
                  <a:pt x="309" y="560"/>
                  <a:pt x="0" y="56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48245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9632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48244" y="2821676"/>
            <a:ext cx="11759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69632" y="2821677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650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69723" y="1615517"/>
            <a:ext cx="89815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日程安排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91789" y="1615517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行动策略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80838" y="3123772"/>
            <a:ext cx="87592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后勤保障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91789" y="3123772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客户服务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00192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1584" y="3216105"/>
            <a:ext cx="206989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00192" y="3216105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55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"/>
                            </p:stCondLst>
                            <p:childTnLst>
                              <p:par>
                                <p:cTn id="63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400"/>
                            </p:stCondLst>
                            <p:childTnLst>
                              <p:par>
                                <p:cTn id="92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2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0254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2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5976</TotalTime>
  <Words>272</Words>
  <Application>Microsoft Office PowerPoint</Application>
  <PresentationFormat>全屏显示(16:9)</PresentationFormat>
  <Paragraphs>21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地面推广方案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地面推广方案</dc:title>
  <dc:creator>Administrator</dc:creator>
  <cp:lastModifiedBy>Administrator</cp:lastModifiedBy>
  <cp:revision>300</cp:revision>
  <dcterms:created xsi:type="dcterms:W3CDTF">2015-04-24T01:01:13Z</dcterms:created>
  <dcterms:modified xsi:type="dcterms:W3CDTF">2016-03-18T02:23:44Z</dcterms:modified>
</cp:coreProperties>
</file>