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handoutMasterIdLst>
    <p:handoutMasterId r:id="rId6"/>
  </p:handoutMasterIdLst>
  <p:sldIdLst>
    <p:sldId id="306" r:id="rId3"/>
    <p:sldId id="307" r:id="rId4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E7FB7"/>
    <a:srgbClr val="B9D51F"/>
    <a:srgbClr val="45C1A4"/>
    <a:srgbClr val="F2685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898" autoAdjust="0"/>
    <p:restoredTop sz="94660"/>
  </p:normalViewPr>
  <p:slideViewPr>
    <p:cSldViewPr>
      <p:cViewPr varScale="1">
        <p:scale>
          <a:sx n="145" d="100"/>
          <a:sy n="145" d="100"/>
        </p:scale>
        <p:origin x="726" y="12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7" d="100"/>
          <a:sy n="57" d="100"/>
        </p:scale>
        <p:origin x="-2862" y="-8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13D415-CAD4-4010-82F8-D06B85EB5818}" type="datetimeFigureOut">
              <a:rPr lang="en-US" smtClean="0"/>
              <a:t>4/2/2016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66AC5B-BB50-402A-BEC3-F143D98CD7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28857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700569-685A-4BDA-B28B-035309B2045B}" type="datetimeFigureOut">
              <a:rPr lang="en-US" smtClean="0"/>
              <a:t>4/2/2016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D2DDED-3E2C-4902-B6AF-83316DAF6D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31420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02165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50BB03C-1EC4-4CDD-BFFB-F6D9B4FD797C}" type="datetimeFigureOut">
              <a:rPr lang="en-US" smtClean="0"/>
              <a:t>4/2/2016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F85E420-93C3-411D-B6B6-9DA498E229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04042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50BB03C-1EC4-4CDD-BFFB-F6D9B4FD797C}" type="datetimeFigureOut">
              <a:rPr lang="en-US" smtClean="0"/>
              <a:t>4/2/2016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F85E420-93C3-411D-B6B6-9DA498E229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1186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50BB03C-1EC4-4CDD-BFFB-F6D9B4FD797C}" type="datetimeFigureOut">
              <a:rPr lang="en-US" smtClean="0"/>
              <a:t>4/2/2016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F85E420-93C3-411D-B6B6-9DA498E229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2515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06588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06382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46699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96659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98664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221922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322457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44277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50BB03C-1EC4-4CDD-BFFB-F6D9B4FD797C}" type="datetimeFigureOut">
              <a:rPr lang="en-US" smtClean="0"/>
              <a:t>4/2/2016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F85E420-93C3-411D-B6B6-9DA498E229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926228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115603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299695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90927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50BB03C-1EC4-4CDD-BFFB-F6D9B4FD797C}" type="datetimeFigureOut">
              <a:rPr lang="en-US" smtClean="0"/>
              <a:t>4/2/2016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F85E420-93C3-411D-B6B6-9DA498E229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78631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50BB03C-1EC4-4CDD-BFFB-F6D9B4FD797C}" type="datetimeFigureOut">
              <a:rPr lang="en-US" smtClean="0"/>
              <a:t>4/2/2016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F85E420-93C3-411D-B6B6-9DA498E229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11545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50BB03C-1EC4-4CDD-BFFB-F6D9B4FD797C}" type="datetimeFigureOut">
              <a:rPr lang="en-US" smtClean="0"/>
              <a:t>4/2/2016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F85E420-93C3-411D-B6B6-9DA498E229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6989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50BB03C-1EC4-4CDD-BFFB-F6D9B4FD797C}" type="datetimeFigureOut">
              <a:rPr lang="en-US" smtClean="0"/>
              <a:t>4/2/2016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F85E420-93C3-411D-B6B6-9DA498E229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99942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50BB03C-1EC4-4CDD-BFFB-F6D9B4FD797C}" type="datetimeFigureOut">
              <a:rPr lang="en-US" smtClean="0"/>
              <a:t>4/2/2016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F85E420-93C3-411D-B6B6-9DA498E229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374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50BB03C-1EC4-4CDD-BFFB-F6D9B4FD797C}" type="datetimeFigureOut">
              <a:rPr lang="en-US" smtClean="0"/>
              <a:t>4/2/2016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F85E420-93C3-411D-B6B6-9DA498E229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65682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50BB03C-1EC4-4CDD-BFFB-F6D9B4FD797C}" type="datetimeFigureOut">
              <a:rPr lang="en-US" smtClean="0"/>
              <a:t>4/2/2016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F85E420-93C3-411D-B6B6-9DA498E229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36476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20595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28088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3"/>
          <p:cNvSpPr>
            <a:spLocks noChangeAspect="1" noChangeArrowheads="1" noTextEdit="1"/>
          </p:cNvSpPr>
          <p:nvPr/>
        </p:nvSpPr>
        <p:spPr bwMode="auto">
          <a:xfrm>
            <a:off x="4763" y="1588"/>
            <a:ext cx="9139237" cy="515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4763" y="1588"/>
            <a:ext cx="1751012" cy="5122863"/>
          </a:xfrm>
          <a:custGeom>
            <a:avLst/>
            <a:gdLst>
              <a:gd name="T0" fmla="*/ 1103 w 1103"/>
              <a:gd name="T1" fmla="*/ 0 h 3227"/>
              <a:gd name="T2" fmla="*/ 0 w 1103"/>
              <a:gd name="T3" fmla="*/ 3227 h 3227"/>
              <a:gd name="T4" fmla="*/ 0 w 1103"/>
              <a:gd name="T5" fmla="*/ 0 h 3227"/>
              <a:gd name="T6" fmla="*/ 1103 w 1103"/>
              <a:gd name="T7" fmla="*/ 0 h 3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03" h="3227">
                <a:moveTo>
                  <a:pt x="1103" y="0"/>
                </a:moveTo>
                <a:lnTo>
                  <a:pt x="0" y="3227"/>
                </a:lnTo>
                <a:lnTo>
                  <a:pt x="0" y="0"/>
                </a:lnTo>
                <a:lnTo>
                  <a:pt x="1103" y="0"/>
                </a:lnTo>
                <a:close/>
              </a:path>
            </a:pathLst>
          </a:custGeom>
          <a:solidFill>
            <a:srgbClr val="F2685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4763" y="1588"/>
            <a:ext cx="3781425" cy="5153025"/>
          </a:xfrm>
          <a:custGeom>
            <a:avLst/>
            <a:gdLst>
              <a:gd name="T0" fmla="*/ 2382 w 2382"/>
              <a:gd name="T1" fmla="*/ 0 h 3246"/>
              <a:gd name="T2" fmla="*/ 3 w 2382"/>
              <a:gd name="T3" fmla="*/ 3246 h 3246"/>
              <a:gd name="T4" fmla="*/ 0 w 2382"/>
              <a:gd name="T5" fmla="*/ 3246 h 3246"/>
              <a:gd name="T6" fmla="*/ 0 w 2382"/>
              <a:gd name="T7" fmla="*/ 3227 h 3246"/>
              <a:gd name="T8" fmla="*/ 1103 w 2382"/>
              <a:gd name="T9" fmla="*/ 0 h 3246"/>
              <a:gd name="T10" fmla="*/ 2382 w 2382"/>
              <a:gd name="T11" fmla="*/ 0 h 3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82" h="3246">
                <a:moveTo>
                  <a:pt x="2382" y="0"/>
                </a:moveTo>
                <a:lnTo>
                  <a:pt x="3" y="3246"/>
                </a:lnTo>
                <a:lnTo>
                  <a:pt x="0" y="3246"/>
                </a:lnTo>
                <a:lnTo>
                  <a:pt x="0" y="3227"/>
                </a:lnTo>
                <a:lnTo>
                  <a:pt x="1103" y="0"/>
                </a:lnTo>
                <a:lnTo>
                  <a:pt x="2382" y="0"/>
                </a:lnTo>
                <a:close/>
              </a:path>
            </a:pathLst>
          </a:custGeom>
          <a:solidFill>
            <a:srgbClr val="B9D51F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9525" y="1588"/>
            <a:ext cx="6953250" cy="5153025"/>
          </a:xfrm>
          <a:custGeom>
            <a:avLst/>
            <a:gdLst>
              <a:gd name="T0" fmla="*/ 4380 w 4380"/>
              <a:gd name="T1" fmla="*/ 0 h 3246"/>
              <a:gd name="T2" fmla="*/ 16 w 4380"/>
              <a:gd name="T3" fmla="*/ 3246 h 3246"/>
              <a:gd name="T4" fmla="*/ 0 w 4380"/>
              <a:gd name="T5" fmla="*/ 3246 h 3246"/>
              <a:gd name="T6" fmla="*/ 2379 w 4380"/>
              <a:gd name="T7" fmla="*/ 0 h 3246"/>
              <a:gd name="T8" fmla="*/ 4380 w 4380"/>
              <a:gd name="T9" fmla="*/ 0 h 3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80" h="3246">
                <a:moveTo>
                  <a:pt x="4380" y="0"/>
                </a:moveTo>
                <a:lnTo>
                  <a:pt x="16" y="3246"/>
                </a:lnTo>
                <a:lnTo>
                  <a:pt x="0" y="3246"/>
                </a:lnTo>
                <a:lnTo>
                  <a:pt x="2379" y="0"/>
                </a:lnTo>
                <a:lnTo>
                  <a:pt x="4380" y="0"/>
                </a:lnTo>
                <a:close/>
              </a:path>
            </a:pathLst>
          </a:custGeom>
          <a:solidFill>
            <a:srgbClr val="45C1A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34925" y="1588"/>
            <a:ext cx="9113837" cy="5153025"/>
          </a:xfrm>
          <a:custGeom>
            <a:avLst/>
            <a:gdLst>
              <a:gd name="T0" fmla="*/ 5741 w 5741"/>
              <a:gd name="T1" fmla="*/ 1224 h 3246"/>
              <a:gd name="T2" fmla="*/ 38 w 5741"/>
              <a:gd name="T3" fmla="*/ 3246 h 3246"/>
              <a:gd name="T4" fmla="*/ 0 w 5741"/>
              <a:gd name="T5" fmla="*/ 3246 h 3246"/>
              <a:gd name="T6" fmla="*/ 4364 w 5741"/>
              <a:gd name="T7" fmla="*/ 0 h 3246"/>
              <a:gd name="T8" fmla="*/ 5741 w 5741"/>
              <a:gd name="T9" fmla="*/ 0 h 3246"/>
              <a:gd name="T10" fmla="*/ 5741 w 5741"/>
              <a:gd name="T11" fmla="*/ 1224 h 3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741" h="3246">
                <a:moveTo>
                  <a:pt x="5741" y="1224"/>
                </a:moveTo>
                <a:lnTo>
                  <a:pt x="38" y="3246"/>
                </a:lnTo>
                <a:lnTo>
                  <a:pt x="0" y="3246"/>
                </a:lnTo>
                <a:lnTo>
                  <a:pt x="4364" y="0"/>
                </a:lnTo>
                <a:lnTo>
                  <a:pt x="5741" y="0"/>
                </a:lnTo>
                <a:lnTo>
                  <a:pt x="5741" y="1224"/>
                </a:lnTo>
                <a:close/>
              </a:path>
            </a:pathLst>
          </a:custGeom>
          <a:solidFill>
            <a:srgbClr val="0E7FB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95250" y="1944688"/>
            <a:ext cx="9053512" cy="3209925"/>
          </a:xfrm>
          <a:custGeom>
            <a:avLst/>
            <a:gdLst>
              <a:gd name="T0" fmla="*/ 0 w 5703"/>
              <a:gd name="T1" fmla="*/ 2022 h 2022"/>
              <a:gd name="T2" fmla="*/ 5703 w 5703"/>
              <a:gd name="T3" fmla="*/ 0 h 2022"/>
              <a:gd name="T4" fmla="*/ 5703 w 5703"/>
              <a:gd name="T5" fmla="*/ 2022 h 2022"/>
              <a:gd name="T6" fmla="*/ 0 w 5703"/>
              <a:gd name="T7" fmla="*/ 2022 h 20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703" h="2022">
                <a:moveTo>
                  <a:pt x="0" y="2022"/>
                </a:moveTo>
                <a:lnTo>
                  <a:pt x="5703" y="0"/>
                </a:lnTo>
                <a:lnTo>
                  <a:pt x="5703" y="2022"/>
                </a:lnTo>
                <a:lnTo>
                  <a:pt x="0" y="2022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4762" y="2800350"/>
            <a:ext cx="2382157" cy="2354262"/>
          </a:xfrm>
          <a:custGeom>
            <a:avLst/>
            <a:gdLst>
              <a:gd name="T0" fmla="*/ 117 w 542"/>
              <a:gd name="T1" fmla="*/ 0 h 535"/>
              <a:gd name="T2" fmla="*/ 542 w 542"/>
              <a:gd name="T3" fmla="*/ 424 h 535"/>
              <a:gd name="T4" fmla="*/ 527 w 542"/>
              <a:gd name="T5" fmla="*/ 535 h 535"/>
              <a:gd name="T6" fmla="*/ 0 w 542"/>
              <a:gd name="T7" fmla="*/ 535 h 535"/>
              <a:gd name="T8" fmla="*/ 0 w 542"/>
              <a:gd name="T9" fmla="*/ 16 h 535"/>
              <a:gd name="T10" fmla="*/ 117 w 542"/>
              <a:gd name="T11" fmla="*/ 0 h 5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42" h="535">
                <a:moveTo>
                  <a:pt x="117" y="0"/>
                </a:moveTo>
                <a:cubicBezTo>
                  <a:pt x="352" y="0"/>
                  <a:pt x="542" y="190"/>
                  <a:pt x="542" y="424"/>
                </a:cubicBezTo>
                <a:cubicBezTo>
                  <a:pt x="542" y="462"/>
                  <a:pt x="537" y="499"/>
                  <a:pt x="527" y="535"/>
                </a:cubicBezTo>
                <a:cubicBezTo>
                  <a:pt x="0" y="535"/>
                  <a:pt x="0" y="535"/>
                  <a:pt x="0" y="535"/>
                </a:cubicBezTo>
                <a:cubicBezTo>
                  <a:pt x="0" y="16"/>
                  <a:pt x="0" y="16"/>
                  <a:pt x="0" y="16"/>
                </a:cubicBezTo>
                <a:cubicBezTo>
                  <a:pt x="37" y="5"/>
                  <a:pt x="77" y="0"/>
                  <a:pt x="11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3" name="Group 12"/>
          <p:cNvGrpSpPr/>
          <p:nvPr/>
        </p:nvGrpSpPr>
        <p:grpSpPr>
          <a:xfrm>
            <a:off x="1153057" y="2140423"/>
            <a:ext cx="381000" cy="664178"/>
            <a:chOff x="5734050" y="3273426"/>
            <a:chExt cx="117475" cy="204788"/>
          </a:xfrm>
          <a:solidFill>
            <a:schemeClr val="bg1"/>
          </a:solidFill>
        </p:grpSpPr>
        <p:sp>
          <p:nvSpPr>
            <p:cNvPr id="14" name="Freeform 22"/>
            <p:cNvSpPr>
              <a:spLocks/>
            </p:cNvSpPr>
            <p:nvPr/>
          </p:nvSpPr>
          <p:spPr bwMode="auto">
            <a:xfrm>
              <a:off x="5756275" y="3273426"/>
              <a:ext cx="95250" cy="204788"/>
            </a:xfrm>
            <a:custGeom>
              <a:avLst/>
              <a:gdLst>
                <a:gd name="T0" fmla="*/ 53 w 59"/>
                <a:gd name="T1" fmla="*/ 6 h 126"/>
                <a:gd name="T2" fmla="*/ 9 w 59"/>
                <a:gd name="T3" fmla="*/ 38 h 126"/>
                <a:gd name="T4" fmla="*/ 0 w 59"/>
                <a:gd name="T5" fmla="*/ 40 h 126"/>
                <a:gd name="T6" fmla="*/ 0 w 59"/>
                <a:gd name="T7" fmla="*/ 87 h 126"/>
                <a:gd name="T8" fmla="*/ 9 w 59"/>
                <a:gd name="T9" fmla="*/ 88 h 126"/>
                <a:gd name="T10" fmla="*/ 52 w 59"/>
                <a:gd name="T11" fmla="*/ 120 h 126"/>
                <a:gd name="T12" fmla="*/ 59 w 59"/>
                <a:gd name="T13" fmla="*/ 120 h 126"/>
                <a:gd name="T14" fmla="*/ 59 w 59"/>
                <a:gd name="T15" fmla="*/ 6 h 126"/>
                <a:gd name="T16" fmla="*/ 53 w 59"/>
                <a:gd name="T17" fmla="*/ 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126">
                  <a:moveTo>
                    <a:pt x="53" y="6"/>
                  </a:moveTo>
                  <a:cubicBezTo>
                    <a:pt x="9" y="38"/>
                    <a:pt x="9" y="38"/>
                    <a:pt x="9" y="38"/>
                  </a:cubicBezTo>
                  <a:cubicBezTo>
                    <a:pt x="9" y="38"/>
                    <a:pt x="5" y="38"/>
                    <a:pt x="0" y="40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5" y="88"/>
                    <a:pt x="9" y="88"/>
                    <a:pt x="9" y="88"/>
                  </a:cubicBezTo>
                  <a:cubicBezTo>
                    <a:pt x="52" y="120"/>
                    <a:pt x="52" y="120"/>
                    <a:pt x="52" y="120"/>
                  </a:cubicBezTo>
                  <a:cubicBezTo>
                    <a:pt x="52" y="120"/>
                    <a:pt x="59" y="126"/>
                    <a:pt x="59" y="120"/>
                  </a:cubicBezTo>
                  <a:cubicBezTo>
                    <a:pt x="59" y="113"/>
                    <a:pt x="59" y="12"/>
                    <a:pt x="59" y="6"/>
                  </a:cubicBezTo>
                  <a:cubicBezTo>
                    <a:pt x="59" y="0"/>
                    <a:pt x="53" y="6"/>
                    <a:pt x="5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23"/>
            <p:cNvSpPr>
              <a:spLocks/>
            </p:cNvSpPr>
            <p:nvPr/>
          </p:nvSpPr>
          <p:spPr bwMode="auto">
            <a:xfrm>
              <a:off x="5734050" y="3341688"/>
              <a:ext cx="11113" cy="69850"/>
            </a:xfrm>
            <a:custGeom>
              <a:avLst/>
              <a:gdLst>
                <a:gd name="T0" fmla="*/ 0 w 7"/>
                <a:gd name="T1" fmla="*/ 7 h 43"/>
                <a:gd name="T2" fmla="*/ 0 w 7"/>
                <a:gd name="T3" fmla="*/ 37 h 43"/>
                <a:gd name="T4" fmla="*/ 7 w 7"/>
                <a:gd name="T5" fmla="*/ 43 h 43"/>
                <a:gd name="T6" fmla="*/ 7 w 7"/>
                <a:gd name="T7" fmla="*/ 0 h 43"/>
                <a:gd name="T8" fmla="*/ 0 w 7"/>
                <a:gd name="T9" fmla="*/ 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3">
                  <a:moveTo>
                    <a:pt x="0" y="7"/>
                  </a:moveTo>
                  <a:cubicBezTo>
                    <a:pt x="0" y="16"/>
                    <a:pt x="0" y="31"/>
                    <a:pt x="0" y="37"/>
                  </a:cubicBezTo>
                  <a:cubicBezTo>
                    <a:pt x="0" y="40"/>
                    <a:pt x="3" y="42"/>
                    <a:pt x="7" y="43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1"/>
                    <a:pt x="0" y="4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2087553" y="2647950"/>
            <a:ext cx="350847" cy="529704"/>
            <a:chOff x="549275" y="4406901"/>
            <a:chExt cx="161926" cy="244475"/>
          </a:xfrm>
          <a:solidFill>
            <a:schemeClr val="bg1"/>
          </a:solidFill>
        </p:grpSpPr>
        <p:sp>
          <p:nvSpPr>
            <p:cNvPr id="17" name="Freeform 62"/>
            <p:cNvSpPr>
              <a:spLocks noEditPoints="1"/>
            </p:cNvSpPr>
            <p:nvPr/>
          </p:nvSpPr>
          <p:spPr bwMode="auto">
            <a:xfrm>
              <a:off x="549275" y="4406901"/>
              <a:ext cx="138113" cy="244475"/>
            </a:xfrm>
            <a:custGeom>
              <a:avLst/>
              <a:gdLst>
                <a:gd name="T0" fmla="*/ 66 w 73"/>
                <a:gd name="T1" fmla="*/ 105 h 129"/>
                <a:gd name="T2" fmla="*/ 7 w 73"/>
                <a:gd name="T3" fmla="*/ 105 h 129"/>
                <a:gd name="T4" fmla="*/ 7 w 73"/>
                <a:gd name="T5" fmla="*/ 16 h 129"/>
                <a:gd name="T6" fmla="*/ 66 w 73"/>
                <a:gd name="T7" fmla="*/ 16 h 129"/>
                <a:gd name="T8" fmla="*/ 66 w 73"/>
                <a:gd name="T9" fmla="*/ 35 h 129"/>
                <a:gd name="T10" fmla="*/ 73 w 73"/>
                <a:gd name="T11" fmla="*/ 35 h 129"/>
                <a:gd name="T12" fmla="*/ 73 w 73"/>
                <a:gd name="T13" fmla="*/ 10 h 129"/>
                <a:gd name="T14" fmla="*/ 63 w 73"/>
                <a:gd name="T15" fmla="*/ 0 h 129"/>
                <a:gd name="T16" fmla="*/ 9 w 73"/>
                <a:gd name="T17" fmla="*/ 0 h 129"/>
                <a:gd name="T18" fmla="*/ 0 w 73"/>
                <a:gd name="T19" fmla="*/ 10 h 129"/>
                <a:gd name="T20" fmla="*/ 0 w 73"/>
                <a:gd name="T21" fmla="*/ 120 h 129"/>
                <a:gd name="T22" fmla="*/ 9 w 73"/>
                <a:gd name="T23" fmla="*/ 129 h 129"/>
                <a:gd name="T24" fmla="*/ 63 w 73"/>
                <a:gd name="T25" fmla="*/ 129 h 129"/>
                <a:gd name="T26" fmla="*/ 73 w 73"/>
                <a:gd name="T27" fmla="*/ 120 h 129"/>
                <a:gd name="T28" fmla="*/ 73 w 73"/>
                <a:gd name="T29" fmla="*/ 79 h 129"/>
                <a:gd name="T30" fmla="*/ 66 w 73"/>
                <a:gd name="T31" fmla="*/ 79 h 129"/>
                <a:gd name="T32" fmla="*/ 66 w 73"/>
                <a:gd name="T33" fmla="*/ 105 h 129"/>
                <a:gd name="T34" fmla="*/ 57 w 73"/>
                <a:gd name="T35" fmla="*/ 6 h 129"/>
                <a:gd name="T36" fmla="*/ 60 w 73"/>
                <a:gd name="T37" fmla="*/ 9 h 129"/>
                <a:gd name="T38" fmla="*/ 57 w 73"/>
                <a:gd name="T39" fmla="*/ 11 h 129"/>
                <a:gd name="T40" fmla="*/ 55 w 73"/>
                <a:gd name="T41" fmla="*/ 9 h 129"/>
                <a:gd name="T42" fmla="*/ 57 w 73"/>
                <a:gd name="T43" fmla="*/ 6 h 129"/>
                <a:gd name="T44" fmla="*/ 24 w 73"/>
                <a:gd name="T45" fmla="*/ 7 h 129"/>
                <a:gd name="T46" fmla="*/ 49 w 73"/>
                <a:gd name="T47" fmla="*/ 7 h 129"/>
                <a:gd name="T48" fmla="*/ 49 w 73"/>
                <a:gd name="T49" fmla="*/ 10 h 129"/>
                <a:gd name="T50" fmla="*/ 24 w 73"/>
                <a:gd name="T51" fmla="*/ 10 h 129"/>
                <a:gd name="T52" fmla="*/ 24 w 73"/>
                <a:gd name="T53" fmla="*/ 7 h 129"/>
                <a:gd name="T54" fmla="*/ 48 w 73"/>
                <a:gd name="T55" fmla="*/ 119 h 129"/>
                <a:gd name="T56" fmla="*/ 25 w 73"/>
                <a:gd name="T57" fmla="*/ 119 h 129"/>
                <a:gd name="T58" fmla="*/ 25 w 73"/>
                <a:gd name="T59" fmla="*/ 112 h 129"/>
                <a:gd name="T60" fmla="*/ 48 w 73"/>
                <a:gd name="T61" fmla="*/ 112 h 129"/>
                <a:gd name="T62" fmla="*/ 48 w 73"/>
                <a:gd name="T63" fmla="*/ 11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3" h="129">
                  <a:moveTo>
                    <a:pt x="66" y="105"/>
                  </a:moveTo>
                  <a:cubicBezTo>
                    <a:pt x="7" y="105"/>
                    <a:pt x="7" y="105"/>
                    <a:pt x="7" y="105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66" y="16"/>
                    <a:pt x="66" y="16"/>
                    <a:pt x="66" y="16"/>
                  </a:cubicBezTo>
                  <a:cubicBezTo>
                    <a:pt x="66" y="35"/>
                    <a:pt x="66" y="35"/>
                    <a:pt x="66" y="35"/>
                  </a:cubicBezTo>
                  <a:cubicBezTo>
                    <a:pt x="73" y="35"/>
                    <a:pt x="73" y="35"/>
                    <a:pt x="73" y="35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3" y="5"/>
                    <a:pt x="68" y="0"/>
                    <a:pt x="63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5"/>
                    <a:pt x="4" y="129"/>
                    <a:pt x="9" y="129"/>
                  </a:cubicBezTo>
                  <a:cubicBezTo>
                    <a:pt x="63" y="129"/>
                    <a:pt x="63" y="129"/>
                    <a:pt x="63" y="129"/>
                  </a:cubicBezTo>
                  <a:cubicBezTo>
                    <a:pt x="68" y="129"/>
                    <a:pt x="73" y="125"/>
                    <a:pt x="73" y="120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66" y="79"/>
                    <a:pt x="66" y="79"/>
                    <a:pt x="66" y="79"/>
                  </a:cubicBezTo>
                  <a:lnTo>
                    <a:pt x="66" y="105"/>
                  </a:lnTo>
                  <a:close/>
                  <a:moveTo>
                    <a:pt x="57" y="6"/>
                  </a:moveTo>
                  <a:cubicBezTo>
                    <a:pt x="58" y="6"/>
                    <a:pt x="60" y="7"/>
                    <a:pt x="60" y="9"/>
                  </a:cubicBezTo>
                  <a:cubicBezTo>
                    <a:pt x="60" y="10"/>
                    <a:pt x="58" y="11"/>
                    <a:pt x="57" y="11"/>
                  </a:cubicBezTo>
                  <a:cubicBezTo>
                    <a:pt x="56" y="11"/>
                    <a:pt x="55" y="10"/>
                    <a:pt x="55" y="9"/>
                  </a:cubicBezTo>
                  <a:cubicBezTo>
                    <a:pt x="55" y="7"/>
                    <a:pt x="56" y="6"/>
                    <a:pt x="57" y="6"/>
                  </a:cubicBezTo>
                  <a:close/>
                  <a:moveTo>
                    <a:pt x="24" y="7"/>
                  </a:moveTo>
                  <a:cubicBezTo>
                    <a:pt x="49" y="7"/>
                    <a:pt x="49" y="7"/>
                    <a:pt x="49" y="7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24" y="10"/>
                    <a:pt x="24" y="10"/>
                    <a:pt x="24" y="10"/>
                  </a:cubicBezTo>
                  <a:lnTo>
                    <a:pt x="24" y="7"/>
                  </a:lnTo>
                  <a:close/>
                  <a:moveTo>
                    <a:pt x="48" y="119"/>
                  </a:moveTo>
                  <a:cubicBezTo>
                    <a:pt x="25" y="119"/>
                    <a:pt x="25" y="119"/>
                    <a:pt x="25" y="119"/>
                  </a:cubicBezTo>
                  <a:cubicBezTo>
                    <a:pt x="25" y="112"/>
                    <a:pt x="25" y="112"/>
                    <a:pt x="25" y="112"/>
                  </a:cubicBezTo>
                  <a:cubicBezTo>
                    <a:pt x="48" y="112"/>
                    <a:pt x="48" y="112"/>
                    <a:pt x="48" y="112"/>
                  </a:cubicBezTo>
                  <a:lnTo>
                    <a:pt x="48" y="1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63"/>
            <p:cNvSpPr>
              <a:spLocks/>
            </p:cNvSpPr>
            <p:nvPr/>
          </p:nvSpPr>
          <p:spPr bwMode="auto">
            <a:xfrm>
              <a:off x="608013" y="4478338"/>
              <a:ext cx="103188" cy="98425"/>
            </a:xfrm>
            <a:custGeom>
              <a:avLst/>
              <a:gdLst>
                <a:gd name="T0" fmla="*/ 0 w 65"/>
                <a:gd name="T1" fmla="*/ 44 h 62"/>
                <a:gd name="T2" fmla="*/ 8 w 65"/>
                <a:gd name="T3" fmla="*/ 44 h 62"/>
                <a:gd name="T4" fmla="*/ 0 w 65"/>
                <a:gd name="T5" fmla="*/ 62 h 62"/>
                <a:gd name="T6" fmla="*/ 22 w 65"/>
                <a:gd name="T7" fmla="*/ 44 h 62"/>
                <a:gd name="T8" fmla="*/ 65 w 65"/>
                <a:gd name="T9" fmla="*/ 44 h 62"/>
                <a:gd name="T10" fmla="*/ 65 w 65"/>
                <a:gd name="T11" fmla="*/ 0 h 62"/>
                <a:gd name="T12" fmla="*/ 0 w 65"/>
                <a:gd name="T13" fmla="*/ 0 h 62"/>
                <a:gd name="T14" fmla="*/ 0 w 65"/>
                <a:gd name="T15" fmla="*/ 4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" h="62">
                  <a:moveTo>
                    <a:pt x="0" y="44"/>
                  </a:moveTo>
                  <a:lnTo>
                    <a:pt x="8" y="44"/>
                  </a:lnTo>
                  <a:lnTo>
                    <a:pt x="0" y="62"/>
                  </a:lnTo>
                  <a:lnTo>
                    <a:pt x="22" y="44"/>
                  </a:lnTo>
                  <a:lnTo>
                    <a:pt x="65" y="44"/>
                  </a:lnTo>
                  <a:lnTo>
                    <a:pt x="65" y="0"/>
                  </a:lnTo>
                  <a:lnTo>
                    <a:pt x="0" y="0"/>
                  </a:lnTo>
                  <a:lnTo>
                    <a:pt x="0" y="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2541853" y="3486150"/>
            <a:ext cx="658547" cy="502200"/>
            <a:chOff x="4914900" y="1812925"/>
            <a:chExt cx="441326" cy="336550"/>
          </a:xfrm>
          <a:solidFill>
            <a:schemeClr val="bg1"/>
          </a:solidFill>
        </p:grpSpPr>
        <p:sp>
          <p:nvSpPr>
            <p:cNvPr id="20" name="Freeform 5"/>
            <p:cNvSpPr>
              <a:spLocks/>
            </p:cNvSpPr>
            <p:nvPr/>
          </p:nvSpPr>
          <p:spPr bwMode="auto">
            <a:xfrm>
              <a:off x="4914900" y="1849438"/>
              <a:ext cx="230188" cy="257175"/>
            </a:xfrm>
            <a:custGeom>
              <a:avLst/>
              <a:gdLst>
                <a:gd name="T0" fmla="*/ 18 w 145"/>
                <a:gd name="T1" fmla="*/ 143 h 162"/>
                <a:gd name="T2" fmla="*/ 18 w 145"/>
                <a:gd name="T3" fmla="*/ 21 h 162"/>
                <a:gd name="T4" fmla="*/ 124 w 145"/>
                <a:gd name="T5" fmla="*/ 21 h 162"/>
                <a:gd name="T6" fmla="*/ 145 w 145"/>
                <a:gd name="T7" fmla="*/ 0 h 162"/>
                <a:gd name="T8" fmla="*/ 0 w 145"/>
                <a:gd name="T9" fmla="*/ 0 h 162"/>
                <a:gd name="T10" fmla="*/ 0 w 145"/>
                <a:gd name="T11" fmla="*/ 162 h 162"/>
                <a:gd name="T12" fmla="*/ 68 w 145"/>
                <a:gd name="T13" fmla="*/ 162 h 162"/>
                <a:gd name="T14" fmla="*/ 77 w 145"/>
                <a:gd name="T15" fmla="*/ 143 h 162"/>
                <a:gd name="T16" fmla="*/ 18 w 145"/>
                <a:gd name="T17" fmla="*/ 143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5" h="162">
                  <a:moveTo>
                    <a:pt x="18" y="143"/>
                  </a:moveTo>
                  <a:lnTo>
                    <a:pt x="18" y="21"/>
                  </a:lnTo>
                  <a:lnTo>
                    <a:pt x="124" y="21"/>
                  </a:lnTo>
                  <a:lnTo>
                    <a:pt x="145" y="0"/>
                  </a:lnTo>
                  <a:lnTo>
                    <a:pt x="0" y="0"/>
                  </a:lnTo>
                  <a:lnTo>
                    <a:pt x="0" y="162"/>
                  </a:lnTo>
                  <a:lnTo>
                    <a:pt x="68" y="162"/>
                  </a:lnTo>
                  <a:lnTo>
                    <a:pt x="77" y="143"/>
                  </a:lnTo>
                  <a:lnTo>
                    <a:pt x="18" y="1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6"/>
            <p:cNvSpPr>
              <a:spLocks/>
            </p:cNvSpPr>
            <p:nvPr/>
          </p:nvSpPr>
          <p:spPr bwMode="auto">
            <a:xfrm>
              <a:off x="5065713" y="1849438"/>
              <a:ext cx="290513" cy="257175"/>
            </a:xfrm>
            <a:custGeom>
              <a:avLst/>
              <a:gdLst>
                <a:gd name="T0" fmla="*/ 76 w 88"/>
                <a:gd name="T1" fmla="*/ 18 h 78"/>
                <a:gd name="T2" fmla="*/ 76 w 88"/>
                <a:gd name="T3" fmla="*/ 0 h 78"/>
                <a:gd name="T4" fmla="*/ 40 w 88"/>
                <a:gd name="T5" fmla="*/ 0 h 78"/>
                <a:gd name="T6" fmla="*/ 37 w 88"/>
                <a:gd name="T7" fmla="*/ 10 h 78"/>
                <a:gd name="T8" fmla="*/ 67 w 88"/>
                <a:gd name="T9" fmla="*/ 10 h 78"/>
                <a:gd name="T10" fmla="*/ 67 w 88"/>
                <a:gd name="T11" fmla="*/ 69 h 78"/>
                <a:gd name="T12" fmla="*/ 10 w 88"/>
                <a:gd name="T13" fmla="*/ 69 h 78"/>
                <a:gd name="T14" fmla="*/ 0 w 88"/>
                <a:gd name="T15" fmla="*/ 78 h 78"/>
                <a:gd name="T16" fmla="*/ 76 w 88"/>
                <a:gd name="T17" fmla="*/ 78 h 78"/>
                <a:gd name="T18" fmla="*/ 76 w 88"/>
                <a:gd name="T19" fmla="*/ 60 h 78"/>
                <a:gd name="T20" fmla="*/ 88 w 88"/>
                <a:gd name="T21" fmla="*/ 54 h 78"/>
                <a:gd name="T22" fmla="*/ 88 w 88"/>
                <a:gd name="T23" fmla="*/ 26 h 78"/>
                <a:gd name="T24" fmla="*/ 76 w 88"/>
                <a:gd name="T25" fmla="*/ 1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8" h="78">
                  <a:moveTo>
                    <a:pt x="76" y="18"/>
                  </a:moveTo>
                  <a:cubicBezTo>
                    <a:pt x="76" y="0"/>
                    <a:pt x="76" y="0"/>
                    <a:pt x="76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67" y="10"/>
                    <a:pt x="67" y="10"/>
                    <a:pt x="67" y="10"/>
                  </a:cubicBezTo>
                  <a:cubicBezTo>
                    <a:pt x="67" y="69"/>
                    <a:pt x="67" y="69"/>
                    <a:pt x="67" y="69"/>
                  </a:cubicBezTo>
                  <a:cubicBezTo>
                    <a:pt x="10" y="69"/>
                    <a:pt x="10" y="69"/>
                    <a:pt x="10" y="69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76" y="78"/>
                    <a:pt x="76" y="78"/>
                    <a:pt x="76" y="78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80" y="60"/>
                    <a:pt x="88" y="61"/>
                    <a:pt x="88" y="54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88" y="17"/>
                    <a:pt x="79" y="18"/>
                    <a:pt x="76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7"/>
            <p:cNvSpPr>
              <a:spLocks/>
            </p:cNvSpPr>
            <p:nvPr/>
          </p:nvSpPr>
          <p:spPr bwMode="auto">
            <a:xfrm>
              <a:off x="4970463" y="1905000"/>
              <a:ext cx="115888" cy="144463"/>
            </a:xfrm>
            <a:custGeom>
              <a:avLst/>
              <a:gdLst>
                <a:gd name="T0" fmla="*/ 0 w 73"/>
                <a:gd name="T1" fmla="*/ 0 h 91"/>
                <a:gd name="T2" fmla="*/ 0 w 73"/>
                <a:gd name="T3" fmla="*/ 91 h 91"/>
                <a:gd name="T4" fmla="*/ 0 w 73"/>
                <a:gd name="T5" fmla="*/ 91 h 91"/>
                <a:gd name="T6" fmla="*/ 48 w 73"/>
                <a:gd name="T7" fmla="*/ 91 h 91"/>
                <a:gd name="T8" fmla="*/ 60 w 73"/>
                <a:gd name="T9" fmla="*/ 60 h 91"/>
                <a:gd name="T10" fmla="*/ 19 w 73"/>
                <a:gd name="T11" fmla="*/ 60 h 91"/>
                <a:gd name="T12" fmla="*/ 73 w 73"/>
                <a:gd name="T13" fmla="*/ 0 h 91"/>
                <a:gd name="T14" fmla="*/ 0 w 73"/>
                <a:gd name="T15" fmla="*/ 0 h 91"/>
                <a:gd name="T16" fmla="*/ 0 w 73"/>
                <a:gd name="T1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3" h="91">
                  <a:moveTo>
                    <a:pt x="0" y="0"/>
                  </a:moveTo>
                  <a:lnTo>
                    <a:pt x="0" y="91"/>
                  </a:lnTo>
                  <a:lnTo>
                    <a:pt x="0" y="91"/>
                  </a:lnTo>
                  <a:lnTo>
                    <a:pt x="48" y="91"/>
                  </a:lnTo>
                  <a:lnTo>
                    <a:pt x="60" y="60"/>
                  </a:lnTo>
                  <a:lnTo>
                    <a:pt x="19" y="60"/>
                  </a:lnTo>
                  <a:lnTo>
                    <a:pt x="73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8"/>
            <p:cNvSpPr>
              <a:spLocks/>
            </p:cNvSpPr>
            <p:nvPr/>
          </p:nvSpPr>
          <p:spPr bwMode="auto">
            <a:xfrm>
              <a:off x="5126038" y="1905000"/>
              <a:ext cx="138113" cy="144463"/>
            </a:xfrm>
            <a:custGeom>
              <a:avLst/>
              <a:gdLst>
                <a:gd name="T0" fmla="*/ 66 w 87"/>
                <a:gd name="T1" fmla="*/ 21 h 91"/>
                <a:gd name="T2" fmla="*/ 0 w 87"/>
                <a:gd name="T3" fmla="*/ 91 h 91"/>
                <a:gd name="T4" fmla="*/ 87 w 87"/>
                <a:gd name="T5" fmla="*/ 91 h 91"/>
                <a:gd name="T6" fmla="*/ 87 w 87"/>
                <a:gd name="T7" fmla="*/ 0 h 91"/>
                <a:gd name="T8" fmla="*/ 31 w 87"/>
                <a:gd name="T9" fmla="*/ 0 h 91"/>
                <a:gd name="T10" fmla="*/ 24 w 87"/>
                <a:gd name="T11" fmla="*/ 21 h 91"/>
                <a:gd name="T12" fmla="*/ 66 w 87"/>
                <a:gd name="T13" fmla="*/ 2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91">
                  <a:moveTo>
                    <a:pt x="66" y="21"/>
                  </a:moveTo>
                  <a:lnTo>
                    <a:pt x="0" y="91"/>
                  </a:lnTo>
                  <a:lnTo>
                    <a:pt x="87" y="91"/>
                  </a:lnTo>
                  <a:lnTo>
                    <a:pt x="87" y="0"/>
                  </a:lnTo>
                  <a:lnTo>
                    <a:pt x="31" y="0"/>
                  </a:lnTo>
                  <a:lnTo>
                    <a:pt x="24" y="21"/>
                  </a:lnTo>
                  <a:lnTo>
                    <a:pt x="66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9"/>
            <p:cNvSpPr>
              <a:spLocks/>
            </p:cNvSpPr>
            <p:nvPr/>
          </p:nvSpPr>
          <p:spPr bwMode="auto">
            <a:xfrm>
              <a:off x="5019675" y="1812925"/>
              <a:ext cx="180975" cy="336550"/>
            </a:xfrm>
            <a:custGeom>
              <a:avLst/>
              <a:gdLst>
                <a:gd name="T0" fmla="*/ 79 w 114"/>
                <a:gd name="T1" fmla="*/ 87 h 212"/>
                <a:gd name="T2" fmla="*/ 112 w 114"/>
                <a:gd name="T3" fmla="*/ 0 h 212"/>
                <a:gd name="T4" fmla="*/ 8 w 114"/>
                <a:gd name="T5" fmla="*/ 110 h 212"/>
                <a:gd name="T6" fmla="*/ 44 w 114"/>
                <a:gd name="T7" fmla="*/ 110 h 212"/>
                <a:gd name="T8" fmla="*/ 0 w 114"/>
                <a:gd name="T9" fmla="*/ 212 h 212"/>
                <a:gd name="T10" fmla="*/ 114 w 114"/>
                <a:gd name="T11" fmla="*/ 85 h 212"/>
                <a:gd name="T12" fmla="*/ 79 w 114"/>
                <a:gd name="T13" fmla="*/ 87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" h="212">
                  <a:moveTo>
                    <a:pt x="79" y="87"/>
                  </a:moveTo>
                  <a:lnTo>
                    <a:pt x="112" y="0"/>
                  </a:lnTo>
                  <a:lnTo>
                    <a:pt x="8" y="110"/>
                  </a:lnTo>
                  <a:lnTo>
                    <a:pt x="44" y="110"/>
                  </a:lnTo>
                  <a:lnTo>
                    <a:pt x="0" y="212"/>
                  </a:lnTo>
                  <a:lnTo>
                    <a:pt x="114" y="85"/>
                  </a:lnTo>
                  <a:lnTo>
                    <a:pt x="79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2689307" y="4453192"/>
            <a:ext cx="483840" cy="480758"/>
            <a:chOff x="744538" y="3198813"/>
            <a:chExt cx="249237" cy="247650"/>
          </a:xfrm>
          <a:solidFill>
            <a:schemeClr val="bg1"/>
          </a:solidFill>
        </p:grpSpPr>
        <p:sp>
          <p:nvSpPr>
            <p:cNvPr id="26" name="Freeform 8"/>
            <p:cNvSpPr>
              <a:spLocks/>
            </p:cNvSpPr>
            <p:nvPr/>
          </p:nvSpPr>
          <p:spPr bwMode="auto">
            <a:xfrm>
              <a:off x="744538" y="3379788"/>
              <a:ext cx="66675" cy="66675"/>
            </a:xfrm>
            <a:custGeom>
              <a:avLst/>
              <a:gdLst>
                <a:gd name="T0" fmla="*/ 19 w 42"/>
                <a:gd name="T1" fmla="*/ 1 h 42"/>
                <a:gd name="T2" fmla="*/ 0 w 42"/>
                <a:gd name="T3" fmla="*/ 42 h 42"/>
                <a:gd name="T4" fmla="*/ 42 w 42"/>
                <a:gd name="T5" fmla="*/ 24 h 42"/>
                <a:gd name="T6" fmla="*/ 42 w 42"/>
                <a:gd name="T7" fmla="*/ 24 h 42"/>
                <a:gd name="T8" fmla="*/ 19 w 42"/>
                <a:gd name="T9" fmla="*/ 0 h 42"/>
                <a:gd name="T10" fmla="*/ 19 w 42"/>
                <a:gd name="T11" fmla="*/ 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42">
                  <a:moveTo>
                    <a:pt x="19" y="1"/>
                  </a:moveTo>
                  <a:lnTo>
                    <a:pt x="0" y="42"/>
                  </a:lnTo>
                  <a:lnTo>
                    <a:pt x="42" y="24"/>
                  </a:lnTo>
                  <a:lnTo>
                    <a:pt x="42" y="24"/>
                  </a:lnTo>
                  <a:lnTo>
                    <a:pt x="19" y="0"/>
                  </a:lnTo>
                  <a:lnTo>
                    <a:pt x="19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9"/>
            <p:cNvSpPr>
              <a:spLocks/>
            </p:cNvSpPr>
            <p:nvPr/>
          </p:nvSpPr>
          <p:spPr bwMode="auto">
            <a:xfrm>
              <a:off x="782638" y="3219451"/>
              <a:ext cx="165100" cy="168275"/>
            </a:xfrm>
            <a:custGeom>
              <a:avLst/>
              <a:gdLst>
                <a:gd name="T0" fmla="*/ 94 w 104"/>
                <a:gd name="T1" fmla="*/ 0 h 106"/>
                <a:gd name="T2" fmla="*/ 0 w 104"/>
                <a:gd name="T3" fmla="*/ 96 h 106"/>
                <a:gd name="T4" fmla="*/ 9 w 104"/>
                <a:gd name="T5" fmla="*/ 106 h 106"/>
                <a:gd name="T6" fmla="*/ 104 w 104"/>
                <a:gd name="T7" fmla="*/ 10 h 106"/>
                <a:gd name="T8" fmla="*/ 94 w 104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06">
                  <a:moveTo>
                    <a:pt x="94" y="0"/>
                  </a:moveTo>
                  <a:lnTo>
                    <a:pt x="0" y="96"/>
                  </a:lnTo>
                  <a:lnTo>
                    <a:pt x="9" y="106"/>
                  </a:lnTo>
                  <a:lnTo>
                    <a:pt x="104" y="10"/>
                  </a:lnTo>
                  <a:lnTo>
                    <a:pt x="9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0"/>
            <p:cNvSpPr>
              <a:spLocks/>
            </p:cNvSpPr>
            <p:nvPr/>
          </p:nvSpPr>
          <p:spPr bwMode="auto">
            <a:xfrm>
              <a:off x="804863" y="3244851"/>
              <a:ext cx="165100" cy="165100"/>
            </a:xfrm>
            <a:custGeom>
              <a:avLst/>
              <a:gdLst>
                <a:gd name="T0" fmla="*/ 95 w 104"/>
                <a:gd name="T1" fmla="*/ 0 h 104"/>
                <a:gd name="T2" fmla="*/ 0 w 104"/>
                <a:gd name="T3" fmla="*/ 94 h 104"/>
                <a:gd name="T4" fmla="*/ 10 w 104"/>
                <a:gd name="T5" fmla="*/ 104 h 104"/>
                <a:gd name="T6" fmla="*/ 104 w 104"/>
                <a:gd name="T7" fmla="*/ 9 h 104"/>
                <a:gd name="T8" fmla="*/ 95 w 104"/>
                <a:gd name="T9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04">
                  <a:moveTo>
                    <a:pt x="95" y="0"/>
                  </a:moveTo>
                  <a:lnTo>
                    <a:pt x="0" y="94"/>
                  </a:lnTo>
                  <a:lnTo>
                    <a:pt x="10" y="104"/>
                  </a:lnTo>
                  <a:lnTo>
                    <a:pt x="104" y="9"/>
                  </a:lnTo>
                  <a:lnTo>
                    <a:pt x="9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11"/>
            <p:cNvSpPr>
              <a:spLocks/>
            </p:cNvSpPr>
            <p:nvPr/>
          </p:nvSpPr>
          <p:spPr bwMode="auto">
            <a:xfrm>
              <a:off x="942975" y="3198813"/>
              <a:ext cx="50800" cy="49213"/>
            </a:xfrm>
            <a:custGeom>
              <a:avLst/>
              <a:gdLst>
                <a:gd name="T0" fmla="*/ 17 w 26"/>
                <a:gd name="T1" fmla="*/ 8 h 26"/>
                <a:gd name="T2" fmla="*/ 0 w 26"/>
                <a:gd name="T3" fmla="*/ 7 h 26"/>
                <a:gd name="T4" fmla="*/ 19 w 26"/>
                <a:gd name="T5" fmla="*/ 26 h 26"/>
                <a:gd name="T6" fmla="*/ 17 w 26"/>
                <a:gd name="T7" fmla="*/ 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6">
                  <a:moveTo>
                    <a:pt x="17" y="8"/>
                  </a:moveTo>
                  <a:cubicBezTo>
                    <a:pt x="9" y="0"/>
                    <a:pt x="0" y="7"/>
                    <a:pt x="0" y="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26" y="17"/>
                    <a:pt x="1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0" name="Freeform 59"/>
          <p:cNvSpPr>
            <a:spLocks noEditPoints="1"/>
          </p:cNvSpPr>
          <p:nvPr/>
        </p:nvSpPr>
        <p:spPr bwMode="auto">
          <a:xfrm>
            <a:off x="228600" y="1949877"/>
            <a:ext cx="457200" cy="613142"/>
          </a:xfrm>
          <a:custGeom>
            <a:avLst/>
            <a:gdLst>
              <a:gd name="T0" fmla="*/ 108 w 108"/>
              <a:gd name="T1" fmla="*/ 145 h 145"/>
              <a:gd name="T2" fmla="*/ 0 w 108"/>
              <a:gd name="T3" fmla="*/ 145 h 145"/>
              <a:gd name="T4" fmla="*/ 0 w 108"/>
              <a:gd name="T5" fmla="*/ 135 h 145"/>
              <a:gd name="T6" fmla="*/ 13 w 108"/>
              <a:gd name="T7" fmla="*/ 124 h 145"/>
              <a:gd name="T8" fmla="*/ 96 w 108"/>
              <a:gd name="T9" fmla="*/ 124 h 145"/>
              <a:gd name="T10" fmla="*/ 108 w 108"/>
              <a:gd name="T11" fmla="*/ 135 h 145"/>
              <a:gd name="T12" fmla="*/ 108 w 108"/>
              <a:gd name="T13" fmla="*/ 145 h 145"/>
              <a:gd name="T14" fmla="*/ 16 w 108"/>
              <a:gd name="T15" fmla="*/ 116 h 145"/>
              <a:gd name="T16" fmla="*/ 24 w 108"/>
              <a:gd name="T17" fmla="*/ 91 h 145"/>
              <a:gd name="T18" fmla="*/ 85 w 108"/>
              <a:gd name="T19" fmla="*/ 91 h 145"/>
              <a:gd name="T20" fmla="*/ 93 w 108"/>
              <a:gd name="T21" fmla="*/ 116 h 145"/>
              <a:gd name="T22" fmla="*/ 16 w 108"/>
              <a:gd name="T23" fmla="*/ 116 h 145"/>
              <a:gd name="T24" fmla="*/ 28 w 108"/>
              <a:gd name="T25" fmla="*/ 76 h 145"/>
              <a:gd name="T26" fmla="*/ 36 w 108"/>
              <a:gd name="T27" fmla="*/ 51 h 145"/>
              <a:gd name="T28" fmla="*/ 72 w 108"/>
              <a:gd name="T29" fmla="*/ 51 h 145"/>
              <a:gd name="T30" fmla="*/ 80 w 108"/>
              <a:gd name="T31" fmla="*/ 76 h 145"/>
              <a:gd name="T32" fmla="*/ 28 w 108"/>
              <a:gd name="T33" fmla="*/ 76 h 145"/>
              <a:gd name="T34" fmla="*/ 49 w 108"/>
              <a:gd name="T35" fmla="*/ 12 h 145"/>
              <a:gd name="T36" fmla="*/ 60 w 108"/>
              <a:gd name="T37" fmla="*/ 12 h 145"/>
              <a:gd name="T38" fmla="*/ 68 w 108"/>
              <a:gd name="T39" fmla="*/ 36 h 145"/>
              <a:gd name="T40" fmla="*/ 41 w 108"/>
              <a:gd name="T41" fmla="*/ 36 h 145"/>
              <a:gd name="T42" fmla="*/ 49 w 108"/>
              <a:gd name="T43" fmla="*/ 12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8" h="145">
                <a:moveTo>
                  <a:pt x="108" y="145"/>
                </a:moveTo>
                <a:cubicBezTo>
                  <a:pt x="0" y="145"/>
                  <a:pt x="0" y="145"/>
                  <a:pt x="0" y="145"/>
                </a:cubicBezTo>
                <a:cubicBezTo>
                  <a:pt x="0" y="135"/>
                  <a:pt x="0" y="135"/>
                  <a:pt x="0" y="135"/>
                </a:cubicBezTo>
                <a:cubicBezTo>
                  <a:pt x="13" y="124"/>
                  <a:pt x="13" y="124"/>
                  <a:pt x="13" y="124"/>
                </a:cubicBezTo>
                <a:cubicBezTo>
                  <a:pt x="96" y="124"/>
                  <a:pt x="96" y="124"/>
                  <a:pt x="96" y="124"/>
                </a:cubicBezTo>
                <a:cubicBezTo>
                  <a:pt x="108" y="135"/>
                  <a:pt x="108" y="135"/>
                  <a:pt x="108" y="135"/>
                </a:cubicBezTo>
                <a:lnTo>
                  <a:pt x="108" y="145"/>
                </a:lnTo>
                <a:close/>
                <a:moveTo>
                  <a:pt x="16" y="116"/>
                </a:moveTo>
                <a:cubicBezTo>
                  <a:pt x="24" y="91"/>
                  <a:pt x="24" y="91"/>
                  <a:pt x="24" y="91"/>
                </a:cubicBezTo>
                <a:cubicBezTo>
                  <a:pt x="85" y="91"/>
                  <a:pt x="85" y="91"/>
                  <a:pt x="85" y="91"/>
                </a:cubicBezTo>
                <a:cubicBezTo>
                  <a:pt x="93" y="116"/>
                  <a:pt x="93" y="116"/>
                  <a:pt x="93" y="116"/>
                </a:cubicBezTo>
                <a:lnTo>
                  <a:pt x="16" y="116"/>
                </a:lnTo>
                <a:close/>
                <a:moveTo>
                  <a:pt x="28" y="76"/>
                </a:moveTo>
                <a:cubicBezTo>
                  <a:pt x="36" y="51"/>
                  <a:pt x="36" y="51"/>
                  <a:pt x="36" y="51"/>
                </a:cubicBezTo>
                <a:cubicBezTo>
                  <a:pt x="72" y="51"/>
                  <a:pt x="72" y="51"/>
                  <a:pt x="72" y="51"/>
                </a:cubicBezTo>
                <a:cubicBezTo>
                  <a:pt x="80" y="76"/>
                  <a:pt x="80" y="76"/>
                  <a:pt x="80" y="76"/>
                </a:cubicBezTo>
                <a:lnTo>
                  <a:pt x="28" y="76"/>
                </a:lnTo>
                <a:close/>
                <a:moveTo>
                  <a:pt x="49" y="12"/>
                </a:moveTo>
                <a:cubicBezTo>
                  <a:pt x="49" y="12"/>
                  <a:pt x="54" y="0"/>
                  <a:pt x="60" y="12"/>
                </a:cubicBezTo>
                <a:cubicBezTo>
                  <a:pt x="68" y="36"/>
                  <a:pt x="68" y="36"/>
                  <a:pt x="68" y="36"/>
                </a:cubicBezTo>
                <a:cubicBezTo>
                  <a:pt x="41" y="36"/>
                  <a:pt x="41" y="36"/>
                  <a:pt x="41" y="36"/>
                </a:cubicBezTo>
                <a:lnTo>
                  <a:pt x="49" y="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" name="Rectangle 30"/>
          <p:cNvSpPr/>
          <p:nvPr/>
        </p:nvSpPr>
        <p:spPr>
          <a:xfrm>
            <a:off x="3657600" y="3943350"/>
            <a:ext cx="358140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sz="1400" b="1" smtClean="0">
                <a:solidFill>
                  <a:schemeClr val="bg1"/>
                </a:solidFill>
                <a:ea typeface="Open Sans" pitchFamily="34" charset="0"/>
                <a:cs typeface="Open Sans" pitchFamily="34" charset="0"/>
              </a:rPr>
              <a:t>Redundance</a:t>
            </a:r>
            <a:endParaRPr lang="en-US" sz="1050">
              <a:solidFill>
                <a:schemeClr val="bg1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r>
              <a:rPr lang="en-US" sz="105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Vivamus quam dolor, tempor ac gravida sit amet, porta fermentum magna. Vivamus quam dolor, tempor ac gravida sit amet, porta fermentum magna. </a:t>
            </a:r>
          </a:p>
          <a:p>
            <a:endParaRPr lang="en-US" sz="1050">
              <a:solidFill>
                <a:schemeClr val="bg1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32" name="Rectangle 31"/>
          <p:cNvSpPr/>
          <p:nvPr/>
        </p:nvSpPr>
        <p:spPr>
          <a:xfrm rot="19953944">
            <a:off x="3082367" y="2029162"/>
            <a:ext cx="3518312" cy="1007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sz="1400" b="1" smtClean="0">
                <a:solidFill>
                  <a:schemeClr val="bg1"/>
                </a:solidFill>
                <a:ea typeface="Open Sans" pitchFamily="34" charset="0"/>
                <a:cs typeface="Open Sans" pitchFamily="34" charset="0"/>
              </a:rPr>
              <a:t>Power Saving</a:t>
            </a:r>
            <a:endParaRPr lang="en-US" sz="1050">
              <a:solidFill>
                <a:schemeClr val="bg1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r>
              <a:rPr lang="en-US" sz="105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Vivamus quam dolor, tempor ac gravida sit amet, porta fermentum magna. Vivamus quam dolor, tempor ac gravida sit amet, porta fermentum magna. </a:t>
            </a:r>
          </a:p>
        </p:txBody>
      </p:sp>
      <p:sp>
        <p:nvSpPr>
          <p:cNvPr id="33" name="Rectangle 32"/>
          <p:cNvSpPr/>
          <p:nvPr/>
        </p:nvSpPr>
        <p:spPr>
          <a:xfrm rot="18718650">
            <a:off x="2269531" y="1157443"/>
            <a:ext cx="2362200" cy="1007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sz="1400" b="1" smtClean="0">
                <a:solidFill>
                  <a:schemeClr val="bg1"/>
                </a:solidFill>
                <a:ea typeface="Open Sans" pitchFamily="34" charset="0"/>
                <a:cs typeface="Open Sans" pitchFamily="34" charset="0"/>
              </a:rPr>
              <a:t>Skill </a:t>
            </a:r>
            <a:endParaRPr lang="en-US" sz="1050">
              <a:solidFill>
                <a:schemeClr val="bg1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r>
              <a:rPr lang="en-US" sz="105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Vivamus quam dolor, tempor ac gravida sit amet, porta fermentum magna. </a:t>
            </a:r>
          </a:p>
        </p:txBody>
      </p:sp>
      <p:sp>
        <p:nvSpPr>
          <p:cNvPr id="34" name="Rectangle 33"/>
          <p:cNvSpPr/>
          <p:nvPr/>
        </p:nvSpPr>
        <p:spPr>
          <a:xfrm rot="18047559">
            <a:off x="1100531" y="592022"/>
            <a:ext cx="1948109" cy="1007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sz="1400" b="1" smtClean="0">
                <a:solidFill>
                  <a:schemeClr val="bg1"/>
                </a:solidFill>
                <a:ea typeface="Open Sans" pitchFamily="34" charset="0"/>
                <a:cs typeface="Open Sans" pitchFamily="34" charset="0"/>
              </a:rPr>
              <a:t>Temporary</a:t>
            </a:r>
            <a:endParaRPr lang="en-US" sz="1050">
              <a:solidFill>
                <a:schemeClr val="bg1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r>
              <a:rPr lang="en-US" sz="105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Vivamus quam dolor, tempor ac gravida sit amet, porta fermentum magna. </a:t>
            </a:r>
          </a:p>
        </p:txBody>
      </p:sp>
      <p:grpSp>
        <p:nvGrpSpPr>
          <p:cNvPr id="35" name="Group 34"/>
          <p:cNvGrpSpPr/>
          <p:nvPr/>
        </p:nvGrpSpPr>
        <p:grpSpPr>
          <a:xfrm>
            <a:off x="475768" y="3562350"/>
            <a:ext cx="910524" cy="877049"/>
            <a:chOff x="4616450" y="1549401"/>
            <a:chExt cx="215900" cy="207963"/>
          </a:xfrm>
          <a:solidFill>
            <a:srgbClr val="F2685A"/>
          </a:solidFill>
        </p:grpSpPr>
        <p:sp>
          <p:nvSpPr>
            <p:cNvPr id="36" name="Freeform 6"/>
            <p:cNvSpPr>
              <a:spLocks noEditPoints="1"/>
            </p:cNvSpPr>
            <p:nvPr/>
          </p:nvSpPr>
          <p:spPr bwMode="auto">
            <a:xfrm>
              <a:off x="4616450" y="1549401"/>
              <a:ext cx="215900" cy="207963"/>
            </a:xfrm>
            <a:custGeom>
              <a:avLst/>
              <a:gdLst>
                <a:gd name="T0" fmla="*/ 124 w 133"/>
                <a:gd name="T1" fmla="*/ 0 h 127"/>
                <a:gd name="T2" fmla="*/ 9 w 133"/>
                <a:gd name="T3" fmla="*/ 0 h 127"/>
                <a:gd name="T4" fmla="*/ 0 w 133"/>
                <a:gd name="T5" fmla="*/ 9 h 127"/>
                <a:gd name="T6" fmla="*/ 0 w 133"/>
                <a:gd name="T7" fmla="*/ 91 h 127"/>
                <a:gd name="T8" fmla="*/ 9 w 133"/>
                <a:gd name="T9" fmla="*/ 100 h 127"/>
                <a:gd name="T10" fmla="*/ 53 w 133"/>
                <a:gd name="T11" fmla="*/ 100 h 127"/>
                <a:gd name="T12" fmla="*/ 39 w 133"/>
                <a:gd name="T13" fmla="*/ 118 h 127"/>
                <a:gd name="T14" fmla="*/ 39 w 133"/>
                <a:gd name="T15" fmla="*/ 127 h 127"/>
                <a:gd name="T16" fmla="*/ 53 w 133"/>
                <a:gd name="T17" fmla="*/ 127 h 127"/>
                <a:gd name="T18" fmla="*/ 80 w 133"/>
                <a:gd name="T19" fmla="*/ 127 h 127"/>
                <a:gd name="T20" fmla="*/ 93 w 133"/>
                <a:gd name="T21" fmla="*/ 127 h 127"/>
                <a:gd name="T22" fmla="*/ 93 w 133"/>
                <a:gd name="T23" fmla="*/ 118 h 127"/>
                <a:gd name="T24" fmla="*/ 80 w 133"/>
                <a:gd name="T25" fmla="*/ 100 h 127"/>
                <a:gd name="T26" fmla="*/ 124 w 133"/>
                <a:gd name="T27" fmla="*/ 100 h 127"/>
                <a:gd name="T28" fmla="*/ 133 w 133"/>
                <a:gd name="T29" fmla="*/ 91 h 127"/>
                <a:gd name="T30" fmla="*/ 133 w 133"/>
                <a:gd name="T31" fmla="*/ 9 h 127"/>
                <a:gd name="T32" fmla="*/ 124 w 133"/>
                <a:gd name="T33" fmla="*/ 0 h 127"/>
                <a:gd name="T34" fmla="*/ 59 w 133"/>
                <a:gd name="T35" fmla="*/ 89 h 127"/>
                <a:gd name="T36" fmla="*/ 67 w 133"/>
                <a:gd name="T37" fmla="*/ 82 h 127"/>
                <a:gd name="T38" fmla="*/ 75 w 133"/>
                <a:gd name="T39" fmla="*/ 89 h 127"/>
                <a:gd name="T40" fmla="*/ 67 w 133"/>
                <a:gd name="T41" fmla="*/ 97 h 127"/>
                <a:gd name="T42" fmla="*/ 59 w 133"/>
                <a:gd name="T43" fmla="*/ 89 h 127"/>
                <a:gd name="T44" fmla="*/ 123 w 133"/>
                <a:gd name="T45" fmla="*/ 79 h 127"/>
                <a:gd name="T46" fmla="*/ 9 w 133"/>
                <a:gd name="T47" fmla="*/ 79 h 127"/>
                <a:gd name="T48" fmla="*/ 9 w 133"/>
                <a:gd name="T49" fmla="*/ 10 h 127"/>
                <a:gd name="T50" fmla="*/ 123 w 133"/>
                <a:gd name="T51" fmla="*/ 10 h 127"/>
                <a:gd name="T52" fmla="*/ 123 w 133"/>
                <a:gd name="T53" fmla="*/ 79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3" h="127">
                  <a:moveTo>
                    <a:pt x="124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6"/>
                    <a:pt x="4" y="100"/>
                    <a:pt x="9" y="100"/>
                  </a:cubicBezTo>
                  <a:cubicBezTo>
                    <a:pt x="53" y="100"/>
                    <a:pt x="53" y="100"/>
                    <a:pt x="53" y="100"/>
                  </a:cubicBezTo>
                  <a:cubicBezTo>
                    <a:pt x="53" y="100"/>
                    <a:pt x="55" y="118"/>
                    <a:pt x="39" y="118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53" y="127"/>
                    <a:pt x="53" y="127"/>
                    <a:pt x="53" y="127"/>
                  </a:cubicBezTo>
                  <a:cubicBezTo>
                    <a:pt x="80" y="127"/>
                    <a:pt x="80" y="127"/>
                    <a:pt x="80" y="127"/>
                  </a:cubicBezTo>
                  <a:cubicBezTo>
                    <a:pt x="93" y="127"/>
                    <a:pt x="93" y="127"/>
                    <a:pt x="93" y="127"/>
                  </a:cubicBezTo>
                  <a:cubicBezTo>
                    <a:pt x="93" y="118"/>
                    <a:pt x="93" y="118"/>
                    <a:pt x="93" y="118"/>
                  </a:cubicBezTo>
                  <a:cubicBezTo>
                    <a:pt x="77" y="118"/>
                    <a:pt x="80" y="100"/>
                    <a:pt x="80" y="100"/>
                  </a:cubicBezTo>
                  <a:cubicBezTo>
                    <a:pt x="124" y="100"/>
                    <a:pt x="124" y="100"/>
                    <a:pt x="124" y="100"/>
                  </a:cubicBezTo>
                  <a:cubicBezTo>
                    <a:pt x="129" y="100"/>
                    <a:pt x="133" y="96"/>
                    <a:pt x="133" y="91"/>
                  </a:cubicBezTo>
                  <a:cubicBezTo>
                    <a:pt x="133" y="9"/>
                    <a:pt x="133" y="9"/>
                    <a:pt x="133" y="9"/>
                  </a:cubicBezTo>
                  <a:cubicBezTo>
                    <a:pt x="133" y="4"/>
                    <a:pt x="129" y="0"/>
                    <a:pt x="124" y="0"/>
                  </a:cubicBezTo>
                  <a:close/>
                  <a:moveTo>
                    <a:pt x="59" y="89"/>
                  </a:moveTo>
                  <a:cubicBezTo>
                    <a:pt x="59" y="85"/>
                    <a:pt x="63" y="82"/>
                    <a:pt x="67" y="82"/>
                  </a:cubicBezTo>
                  <a:cubicBezTo>
                    <a:pt x="71" y="82"/>
                    <a:pt x="75" y="85"/>
                    <a:pt x="75" y="89"/>
                  </a:cubicBezTo>
                  <a:cubicBezTo>
                    <a:pt x="75" y="93"/>
                    <a:pt x="71" y="97"/>
                    <a:pt x="67" y="97"/>
                  </a:cubicBezTo>
                  <a:cubicBezTo>
                    <a:pt x="63" y="97"/>
                    <a:pt x="59" y="93"/>
                    <a:pt x="59" y="89"/>
                  </a:cubicBezTo>
                  <a:close/>
                  <a:moveTo>
                    <a:pt x="123" y="79"/>
                  </a:moveTo>
                  <a:cubicBezTo>
                    <a:pt x="9" y="79"/>
                    <a:pt x="9" y="79"/>
                    <a:pt x="9" y="79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23" y="10"/>
                    <a:pt x="123" y="10"/>
                    <a:pt x="123" y="10"/>
                  </a:cubicBezTo>
                  <a:lnTo>
                    <a:pt x="123" y="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Oval 7"/>
            <p:cNvSpPr>
              <a:spLocks noChangeArrowheads="1"/>
            </p:cNvSpPr>
            <p:nvPr/>
          </p:nvSpPr>
          <p:spPr bwMode="auto">
            <a:xfrm>
              <a:off x="4718050" y="1685926"/>
              <a:ext cx="15875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9" name="Rectangle 38"/>
          <p:cNvSpPr/>
          <p:nvPr/>
        </p:nvSpPr>
        <p:spPr>
          <a:xfrm rot="16789083">
            <a:off x="-208474" y="371897"/>
            <a:ext cx="1721065" cy="1007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sz="1400" b="1" smtClean="0">
                <a:solidFill>
                  <a:schemeClr val="bg1"/>
                </a:solidFill>
                <a:ea typeface="Open Sans" pitchFamily="34" charset="0"/>
                <a:cs typeface="Open Sans" pitchFamily="34" charset="0"/>
              </a:rPr>
              <a:t>Capacity</a:t>
            </a:r>
            <a:endParaRPr lang="en-US" sz="1050">
              <a:solidFill>
                <a:schemeClr val="bg1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r>
              <a:rPr lang="en-US" sz="105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Vivamus quam dolor, tempor ac gravida sit amet, porta </a:t>
            </a:r>
            <a:r>
              <a:rPr lang="en-US" sz="1050" smtClean="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fermentum.</a:t>
            </a:r>
            <a:endParaRPr lang="en-US" sz="1050">
              <a:solidFill>
                <a:schemeClr val="bg1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359530" y="4522675"/>
            <a:ext cx="11430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smtClean="0">
                <a:solidFill>
                  <a:srgbClr val="F2685A"/>
                </a:solidFill>
                <a:ea typeface="Open Sans" pitchFamily="34" charset="0"/>
                <a:cs typeface="Open Sans" pitchFamily="34" charset="0"/>
              </a:rPr>
              <a:t>Technology</a:t>
            </a:r>
            <a:endParaRPr lang="en-US" sz="1050">
              <a:solidFill>
                <a:srgbClr val="F2685A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1390128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5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75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25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75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/>
      <p:bldP spid="32" grpId="0"/>
      <p:bldP spid="33" grpId="0"/>
      <p:bldP spid="34" grpId="0"/>
      <p:bldP spid="39" grpId="0"/>
      <p:bldP spid="4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258457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8079</TotalTime>
  <Words>177</Words>
  <Application>Microsoft Office PowerPoint</Application>
  <PresentationFormat>全屏显示(16:9)</PresentationFormat>
  <Paragraphs>18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Meiryo</vt:lpstr>
      <vt:lpstr>Open Sans</vt:lpstr>
      <vt:lpstr>宋体</vt:lpstr>
      <vt:lpstr>微软雅黑</vt:lpstr>
      <vt:lpstr>Arial</vt:lpstr>
      <vt:lpstr>Calibri</vt:lpstr>
      <vt:lpstr>Calibri Light</vt:lpstr>
      <vt:lpstr>Office Theme</vt:lpstr>
      <vt:lpstr>1_Office Theme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kan</cp:lastModifiedBy>
  <cp:revision>558</cp:revision>
  <dcterms:created xsi:type="dcterms:W3CDTF">2014-03-20T10:23:30Z</dcterms:created>
  <dcterms:modified xsi:type="dcterms:W3CDTF">2016-04-02T10:20:27Z</dcterms:modified>
</cp:coreProperties>
</file>