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0" r:id="rId2"/>
  </p:sldMasterIdLst>
  <p:notesMasterIdLst>
    <p:notesMasterId r:id="rId5"/>
  </p:notesMasterIdLst>
  <p:handoutMasterIdLst>
    <p:handoutMasterId r:id="rId6"/>
  </p:handoutMasterIdLst>
  <p:sldIdLst>
    <p:sldId id="297" r:id="rId3"/>
    <p:sldId id="29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384" userDrawn="1">
          <p15:clr>
            <a:srgbClr val="A4A3A4"/>
          </p15:clr>
        </p15:guide>
        <p15:guide id="4" pos="576" userDrawn="1">
          <p15:clr>
            <a:srgbClr val="A4A3A4"/>
          </p15:clr>
        </p15:guide>
        <p15:guide id="5" pos="7296" userDrawn="1">
          <p15:clr>
            <a:srgbClr val="A4A3A4"/>
          </p15:clr>
        </p15:guide>
        <p15:guide id="6" pos="7104" userDrawn="1">
          <p15:clr>
            <a:srgbClr val="A4A3A4"/>
          </p15:clr>
        </p15:guide>
        <p15:guide id="7" orient="horz" pos="3888" userDrawn="1">
          <p15:clr>
            <a:srgbClr val="A4A3A4"/>
          </p15:clr>
        </p15:guide>
        <p15:guide id="8" orient="horz" pos="1008" userDrawn="1">
          <p15:clr>
            <a:srgbClr val="A4A3A4"/>
          </p15:clr>
        </p15:guide>
        <p15:guide id="9" orient="horz" pos="6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9FAFA"/>
    <a:srgbClr val="ECF0F1"/>
    <a:srgbClr val="E74C3C"/>
    <a:srgbClr val="94B155"/>
    <a:srgbClr val="3D9FAC"/>
    <a:srgbClr val="FEB834"/>
    <a:srgbClr val="7F8C8D"/>
    <a:srgbClr val="5B4470"/>
    <a:srgbClr val="D7562E"/>
    <a:srgbClr val="2A7B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800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840" y="114"/>
      </p:cViewPr>
      <p:guideLst>
        <p:guide orient="horz" pos="2160"/>
        <p:guide pos="3840"/>
        <p:guide pos="384"/>
        <p:guide pos="576"/>
        <p:guide pos="7296"/>
        <p:guide pos="7104"/>
        <p:guide orient="horz" pos="3888"/>
        <p:guide orient="horz" pos="1008"/>
        <p:guide orient="horz" pos="696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68" d="100"/>
          <a:sy n="68" d="100"/>
        </p:scale>
        <p:origin x="2454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5BEA46-D54C-4AD2-B959-155CDD042AD2}" type="datetimeFigureOut">
              <a:rPr lang="en-US" smtClean="0"/>
              <a:t>5/17/2022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A7A7E9-0EDB-4CC7-9ACE-74A0184176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972513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3833ABD-8DF6-43FB-B560-F1624DF2A51C}" type="datetimeFigureOut">
              <a:rPr lang="zh-CN" altLang="en-US" smtClean="0"/>
              <a:t>2022/5/17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9EF73F-A3A5-4B1A-A41C-1BAD81DB036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0533353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09EF73F-A3A5-4B1A-A41C-1BAD81DB0365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3851896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0919435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Screen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53480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54906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384676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7216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1471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90932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3922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025322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90515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57192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2647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908327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F0F1">
            <a:alpha val="20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477465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2022/5/17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45199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27940" y="191387"/>
            <a:ext cx="433612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smtClean="0">
                <a:solidFill>
                  <a:schemeClr val="tx1">
                    <a:lumMod val="65000"/>
                    <a:lumOff val="35000"/>
                  </a:schemeClr>
                </a:solidFill>
                <a:latin typeface="GeosansLight" panose="02000603020000020003" pitchFamily="2" charset="0"/>
              </a:rPr>
              <a:t>Creative Circular Elements</a:t>
            </a:r>
            <a:endParaRPr lang="en-US" sz="3200">
              <a:solidFill>
                <a:schemeClr val="tx1">
                  <a:lumMod val="65000"/>
                  <a:lumOff val="35000"/>
                </a:schemeClr>
              </a:solidFill>
              <a:latin typeface="GeosansLight" panose="02000603020000020003" pitchFamily="2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387845" y="776162"/>
            <a:ext cx="341631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Etharums ser quidem rerum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facilis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8" name="Oval 7"/>
          <p:cNvSpPr/>
          <p:nvPr/>
        </p:nvSpPr>
        <p:spPr>
          <a:xfrm>
            <a:off x="4607442" y="1977656"/>
            <a:ext cx="2977116" cy="2977116"/>
          </a:xfrm>
          <a:prstGeom prst="ellipse">
            <a:avLst/>
          </a:prstGeom>
          <a:noFill/>
          <a:ln w="1270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789968" y="2160182"/>
            <a:ext cx="2612065" cy="2612065"/>
          </a:xfrm>
          <a:prstGeom prst="ellipse">
            <a:avLst/>
          </a:prstGeom>
          <a:noFill/>
          <a:ln w="1270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4971288" y="2341502"/>
            <a:ext cx="2249424" cy="2249424"/>
          </a:xfrm>
          <a:prstGeom prst="ellipse">
            <a:avLst/>
          </a:prstGeom>
          <a:noFill/>
          <a:ln w="127000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5154168" y="2524382"/>
            <a:ext cx="1883664" cy="1883664"/>
          </a:xfrm>
          <a:prstGeom prst="ellipse">
            <a:avLst/>
          </a:prstGeom>
          <a:noFill/>
          <a:ln w="127000" cap="rnd">
            <a:solidFill>
              <a:schemeClr val="bg1">
                <a:lumMod val="85000"/>
                <a:alpha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Arc 11"/>
          <p:cNvSpPr/>
          <p:nvPr/>
        </p:nvSpPr>
        <p:spPr>
          <a:xfrm>
            <a:off x="4607442" y="1977656"/>
            <a:ext cx="2977116" cy="2977116"/>
          </a:xfrm>
          <a:prstGeom prst="arc">
            <a:avLst>
              <a:gd name="adj1" fmla="val 16200000"/>
              <a:gd name="adj2" fmla="val 21257035"/>
            </a:avLst>
          </a:prstGeom>
          <a:noFill/>
          <a:ln w="127000" cap="rnd">
            <a:solidFill>
              <a:srgbClr val="E74C3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Arc 12"/>
          <p:cNvSpPr/>
          <p:nvPr/>
        </p:nvSpPr>
        <p:spPr>
          <a:xfrm>
            <a:off x="4789968" y="2160181"/>
            <a:ext cx="2612065" cy="2612065"/>
          </a:xfrm>
          <a:prstGeom prst="arc">
            <a:avLst>
              <a:gd name="adj1" fmla="val 16200000"/>
              <a:gd name="adj2" fmla="val 2624571"/>
            </a:avLst>
          </a:prstGeom>
          <a:noFill/>
          <a:ln w="127000" cap="rnd">
            <a:solidFill>
              <a:srgbClr val="FEB83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Arc 13"/>
          <p:cNvSpPr/>
          <p:nvPr/>
        </p:nvSpPr>
        <p:spPr>
          <a:xfrm>
            <a:off x="4971288" y="2341502"/>
            <a:ext cx="2249424" cy="2249424"/>
          </a:xfrm>
          <a:prstGeom prst="arc">
            <a:avLst>
              <a:gd name="adj1" fmla="val 16200000"/>
              <a:gd name="adj2" fmla="val 8081276"/>
            </a:avLst>
          </a:prstGeom>
          <a:noFill/>
          <a:ln w="127000" cap="rnd">
            <a:solidFill>
              <a:srgbClr val="5B447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Arc 14"/>
          <p:cNvSpPr/>
          <p:nvPr/>
        </p:nvSpPr>
        <p:spPr>
          <a:xfrm>
            <a:off x="5154168" y="2524382"/>
            <a:ext cx="1883664" cy="1883664"/>
          </a:xfrm>
          <a:prstGeom prst="arc">
            <a:avLst>
              <a:gd name="adj1" fmla="val 16200000"/>
              <a:gd name="adj2" fmla="val 12374596"/>
            </a:avLst>
          </a:prstGeom>
          <a:noFill/>
          <a:ln w="127000" cap="rnd">
            <a:solidFill>
              <a:srgbClr val="94B15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>
            <a:off x="5334467" y="3050714"/>
            <a:ext cx="152306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EXCLUSIVE BRAND</a:t>
            </a:r>
          </a:p>
          <a:p>
            <a:pPr algn="ctr"/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</a:t>
            </a:r>
          </a:p>
        </p:txBody>
      </p:sp>
      <p:cxnSp>
        <p:nvCxnSpPr>
          <p:cNvPr id="29" name="Straight Connector 28"/>
          <p:cNvCxnSpPr/>
          <p:nvPr/>
        </p:nvCxnSpPr>
        <p:spPr>
          <a:xfrm>
            <a:off x="7584558" y="3333307"/>
            <a:ext cx="1280160" cy="0"/>
          </a:xfrm>
          <a:prstGeom prst="line">
            <a:avLst/>
          </a:prstGeom>
          <a:ln>
            <a:solidFill>
              <a:srgbClr val="7F8C8D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7037832" y="4408046"/>
            <a:ext cx="1828800" cy="0"/>
          </a:xfrm>
          <a:prstGeom prst="line">
            <a:avLst/>
          </a:prstGeom>
          <a:ln>
            <a:solidFill>
              <a:srgbClr val="7F8C8D"/>
            </a:solidFill>
            <a:prstDash val="das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4012575" y="4214544"/>
            <a:ext cx="1280160" cy="0"/>
          </a:xfrm>
          <a:prstGeom prst="line">
            <a:avLst/>
          </a:prstGeom>
          <a:ln>
            <a:solidFill>
              <a:srgbClr val="7F8C8D"/>
            </a:solidFill>
            <a:prstDash val="dash"/>
            <a:headEnd type="oval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3967362" y="3050714"/>
            <a:ext cx="1280160" cy="0"/>
          </a:xfrm>
          <a:prstGeom prst="line">
            <a:avLst/>
          </a:prstGeom>
          <a:ln>
            <a:solidFill>
              <a:srgbClr val="7F8C8D"/>
            </a:solidFill>
            <a:prstDash val="dash"/>
            <a:headEnd type="oval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8962183" y="3163186"/>
            <a:ext cx="2230357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smtClean="0">
                <a:solidFill>
                  <a:srgbClr val="E74C3C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SOLUTIONS</a:t>
            </a: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Etharums ser quidem rerum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facilis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8962183" y="4251759"/>
            <a:ext cx="2230357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smtClean="0">
                <a:solidFill>
                  <a:srgbClr val="FEB834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SOLUTIONS</a:t>
            </a: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Etharums ser quidem rerum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facilis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1645565" y="2906054"/>
            <a:ext cx="2230357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b="1" smtClean="0">
                <a:solidFill>
                  <a:srgbClr val="94B155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SOLUTIONS</a:t>
            </a:r>
          </a:p>
          <a:p>
            <a:pPr algn="r"/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Etharums ser quidem rerum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facilis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1645565" y="4076490"/>
            <a:ext cx="2230357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b="1" smtClean="0">
                <a:solidFill>
                  <a:srgbClr val="5B447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SOLUTIONS</a:t>
            </a:r>
          </a:p>
          <a:p>
            <a:pPr algn="r"/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Etharums ser quidem rerum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facilis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2250688" y="5622789"/>
            <a:ext cx="7690624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CONCLUSION</a:t>
            </a:r>
          </a:p>
          <a:p>
            <a:pPr algn="ctr"/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perspiciatis unde omnis iste natus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error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sit voluptatem accusantium doloremque laudantium, totam rem aperiam, eaque ipsa quae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ab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illo inventore veritatis et quasi architecto beatae vitae dicta sunt explicabo. 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1118586" y="408373"/>
            <a:ext cx="1571348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050" dirty="0">
                <a:solidFill>
                  <a:srgbClr val="F9FAFA"/>
                </a:solidFill>
              </a:rPr>
              <a:t>https://www.ypppt.com/</a:t>
            </a:r>
            <a:endParaRPr lang="zh-CN" altLang="en-US" sz="1050" dirty="0">
              <a:solidFill>
                <a:srgbClr val="F9FAF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62382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3893929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3620</TotalTime>
  <Words>200</Words>
  <Application>Microsoft Office PowerPoint</Application>
  <PresentationFormat>宽屏</PresentationFormat>
  <Paragraphs>25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GeosansLight</vt:lpstr>
      <vt:lpstr>Meiryo</vt:lpstr>
      <vt:lpstr>宋体</vt:lpstr>
      <vt:lpstr>微软雅黑</vt:lpstr>
      <vt:lpstr>Arial</vt:lpstr>
      <vt:lpstr>Calibri</vt:lpstr>
      <vt:lpstr>Calibri Light</vt:lpstr>
      <vt:lpstr>Open Sans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464</cp:revision>
  <dcterms:created xsi:type="dcterms:W3CDTF">2014-10-22T04:24:20Z</dcterms:created>
  <dcterms:modified xsi:type="dcterms:W3CDTF">2022-05-17T05:00:03Z</dcterms:modified>
</cp:coreProperties>
</file>

<file path=docProps/thumbnail.jpeg>
</file>