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handoutMasterIdLst>
    <p:handoutMasterId r:id="rId6"/>
  </p:handoutMasterIdLst>
  <p:sldIdLst>
    <p:sldId id="297" r:id="rId3"/>
    <p:sldId id="29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576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08" userDrawn="1">
          <p15:clr>
            <a:srgbClr val="A4A3A4"/>
          </p15:clr>
        </p15:guide>
        <p15:guide id="9" orient="horz" pos="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AFA"/>
    <a:srgbClr val="ECF0F1"/>
    <a:srgbClr val="E74C3C"/>
    <a:srgbClr val="94B155"/>
    <a:srgbClr val="3D9FAC"/>
    <a:srgbClr val="FEB834"/>
    <a:srgbClr val="7F8C8D"/>
    <a:srgbClr val="5B4470"/>
    <a:srgbClr val="D7562E"/>
    <a:srgbClr val="2A7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40" y="114"/>
      </p:cViewPr>
      <p:guideLst>
        <p:guide orient="horz" pos="2160"/>
        <p:guide pos="3840"/>
        <p:guide pos="384"/>
        <p:guide pos="576"/>
        <p:guide pos="7296"/>
        <p:guide pos="7104"/>
        <p:guide orient="horz" pos="3888"/>
        <p:guide orient="horz" pos="1008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8" d="100"/>
          <a:sy n="68" d="100"/>
        </p:scale>
        <p:origin x="245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BEA46-D54C-4AD2-B959-155CDD042AD2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A7E9-0EDB-4CC7-9ACE-74A01841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25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33ABD-8DF6-43FB-B560-F1624DF2A51C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EF73F-A3A5-4B1A-A41C-1BAD81DB03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333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EF73F-A3A5-4B1A-A41C-1BAD81DB036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518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1943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90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846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21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471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093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92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32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051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92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4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8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1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51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7940" y="191387"/>
            <a:ext cx="4336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  <a:latin typeface="GeosansLight" panose="02000603020000020003" pitchFamily="2" charset="0"/>
              </a:rPr>
              <a:t>Creative Circular Elements</a:t>
            </a:r>
            <a:endParaRPr lang="en-US" sz="3200">
              <a:solidFill>
                <a:schemeClr val="tx1">
                  <a:lumMod val="65000"/>
                  <a:lumOff val="35000"/>
                </a:schemeClr>
              </a:solidFill>
              <a:latin typeface="GeosansLight" panose="0200060302000002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7845" y="776162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607442" y="1977656"/>
            <a:ext cx="2977116" cy="2977116"/>
          </a:xfrm>
          <a:prstGeom prst="ellipse">
            <a:avLst/>
          </a:prstGeom>
          <a:noFill/>
          <a:ln w="1270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789968" y="2160182"/>
            <a:ext cx="2612065" cy="2612065"/>
          </a:xfrm>
          <a:prstGeom prst="ellipse">
            <a:avLst/>
          </a:prstGeom>
          <a:noFill/>
          <a:ln w="1270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971288" y="2341502"/>
            <a:ext cx="2249424" cy="2249424"/>
          </a:xfrm>
          <a:prstGeom prst="ellipse">
            <a:avLst/>
          </a:prstGeom>
          <a:noFill/>
          <a:ln w="1270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54168" y="2524382"/>
            <a:ext cx="1883664" cy="1883664"/>
          </a:xfrm>
          <a:prstGeom prst="ellipse">
            <a:avLst/>
          </a:prstGeom>
          <a:noFill/>
          <a:ln w="127000" cap="rnd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>
            <a:off x="4607442" y="1977656"/>
            <a:ext cx="2977116" cy="2977116"/>
          </a:xfrm>
          <a:prstGeom prst="arc">
            <a:avLst>
              <a:gd name="adj1" fmla="val 16200000"/>
              <a:gd name="adj2" fmla="val 21257035"/>
            </a:avLst>
          </a:prstGeom>
          <a:noFill/>
          <a:ln w="127000" cap="rnd">
            <a:solidFill>
              <a:srgbClr val="E74C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>
            <a:off x="4789968" y="2160181"/>
            <a:ext cx="2612065" cy="2612065"/>
          </a:xfrm>
          <a:prstGeom prst="arc">
            <a:avLst>
              <a:gd name="adj1" fmla="val 16200000"/>
              <a:gd name="adj2" fmla="val 2624571"/>
            </a:avLst>
          </a:prstGeom>
          <a:noFill/>
          <a:ln w="127000" cap="rnd">
            <a:solidFill>
              <a:srgbClr val="FEB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/>
        </p:nvSpPr>
        <p:spPr>
          <a:xfrm>
            <a:off x="4971288" y="2341502"/>
            <a:ext cx="2249424" cy="2249424"/>
          </a:xfrm>
          <a:prstGeom prst="arc">
            <a:avLst>
              <a:gd name="adj1" fmla="val 16200000"/>
              <a:gd name="adj2" fmla="val 8081276"/>
            </a:avLst>
          </a:prstGeom>
          <a:noFill/>
          <a:ln w="127000" cap="rnd">
            <a:solidFill>
              <a:srgbClr val="5B44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>
            <a:off x="5154168" y="2524382"/>
            <a:ext cx="1883664" cy="1883664"/>
          </a:xfrm>
          <a:prstGeom prst="arc">
            <a:avLst>
              <a:gd name="adj1" fmla="val 16200000"/>
              <a:gd name="adj2" fmla="val 12374596"/>
            </a:avLst>
          </a:prstGeom>
          <a:noFill/>
          <a:ln w="127000" cap="rnd">
            <a:solidFill>
              <a:srgbClr val="94B1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34467" y="3050714"/>
            <a:ext cx="1523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EXCLUSIVE BRAND</a:t>
            </a:r>
          </a:p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7584558" y="3333307"/>
            <a:ext cx="1280160" cy="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37832" y="4408046"/>
            <a:ext cx="1828800" cy="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012575" y="4214544"/>
            <a:ext cx="1280160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67362" y="3050714"/>
            <a:ext cx="1280160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962183" y="3163186"/>
            <a:ext cx="2230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solidFill>
                  <a:srgbClr val="E74C3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SOLUTIONS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962183" y="4251759"/>
            <a:ext cx="2230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solidFill>
                  <a:srgbClr val="FEB8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SOLUTIONS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645565" y="2906054"/>
            <a:ext cx="2230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smtClean="0">
                <a:solidFill>
                  <a:srgbClr val="94B15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SOLUTIONS</a:t>
            </a:r>
          </a:p>
          <a:p>
            <a:pPr algn="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45565" y="4076490"/>
            <a:ext cx="2230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smtClean="0">
                <a:solidFill>
                  <a:srgbClr val="5B447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SOLUTIONS</a:t>
            </a:r>
          </a:p>
          <a:p>
            <a:pPr algn="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50688" y="5622789"/>
            <a:ext cx="76906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CONCLUSION</a:t>
            </a:r>
          </a:p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natus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 voluptatem accusantium doloremque laudantium, totam rem aperiam, eaque ipsa quae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 inventore veritatis et quasi architecto beatae vitae dicta sunt explicabo.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18586" y="408373"/>
            <a:ext cx="15713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9FAFA"/>
                </a:solidFill>
              </a:rPr>
              <a:t>https://www.ypppt.com/</a:t>
            </a:r>
            <a:endParaRPr lang="zh-CN" altLang="en-US" sz="1050" dirty="0">
              <a:solidFill>
                <a:srgbClr val="F9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23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939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3620</TotalTime>
  <Words>200</Words>
  <Application>Microsoft Office PowerPoint</Application>
  <PresentationFormat>宽屏</PresentationFormat>
  <Paragraphs>25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GeosansLight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464</cp:revision>
  <dcterms:created xsi:type="dcterms:W3CDTF">2014-10-22T04:24:20Z</dcterms:created>
  <dcterms:modified xsi:type="dcterms:W3CDTF">2022-05-17T05:00:03Z</dcterms:modified>
</cp:coreProperties>
</file>