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88" r:id="rId2"/>
  </p:sldMasterIdLst>
  <p:notesMasterIdLst>
    <p:notesMasterId r:id="rId5"/>
  </p:notesMasterIdLst>
  <p:handoutMasterIdLst>
    <p:handoutMasterId r:id="rId6"/>
  </p:handoutMasterIdLst>
  <p:sldIdLst>
    <p:sldId id="1120" r:id="rId3"/>
    <p:sldId id="1121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36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7" pos="7224" userDrawn="1">
          <p15:clr>
            <a:srgbClr val="A4A3A4"/>
          </p15:clr>
        </p15:guide>
        <p15:guide id="8" pos="5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6F7FB"/>
    <a:srgbClr val="91969A"/>
    <a:srgbClr val="FA4151"/>
    <a:srgbClr val="F9A71F"/>
    <a:srgbClr val="81DC63"/>
    <a:srgbClr val="25C8B6"/>
    <a:srgbClr val="136772"/>
    <a:srgbClr val="E9EAED"/>
    <a:srgbClr val="C3E2D0"/>
    <a:srgbClr val="D1D3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838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720" y="150"/>
      </p:cViewPr>
      <p:guideLst>
        <p:guide orient="horz" pos="2136"/>
        <p:guide pos="3840"/>
        <p:guide pos="7224"/>
        <p:guide pos="5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57" d="100"/>
        <a:sy n="57" d="100"/>
      </p:scale>
      <p:origin x="0" y="-936"/>
    </p:cViewPr>
  </p:sorterViewPr>
  <p:notesViewPr>
    <p:cSldViewPr snapToGrid="0" showGuides="1">
      <p:cViewPr varScale="1">
        <p:scale>
          <a:sx n="57" d="100"/>
          <a:sy n="57" d="100"/>
        </p:scale>
        <p:origin x="2832" y="72"/>
      </p:cViewPr>
      <p:guideLst/>
    </p:cSldViewPr>
  </p:notesViewPr>
  <p:gridSpacing cx="457200" cy="457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52253F-1DC1-44AB-85F9-14DB9D873A39}" type="datetimeFigureOut">
              <a:rPr lang="en-US" smtClean="0"/>
              <a:t>4/11/2022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FF8A4E4-7001-4196-8720-A0FCB0AEB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918130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64D076-05C0-4F10-BAEB-F2DA581BE89B}" type="datetimeFigureOut">
              <a:rPr lang="en-US" smtClean="0"/>
              <a:t>4/11/2022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E7B7F8-81FA-46DC-8926-8D6B124E54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14557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smtClean="0"/>
              <a:t>https://www.ypppt.com/</a:t>
            </a:r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E7B7F8-81FA-46DC-8926-8D6B124E54D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208012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2182178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0546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979058"/>
            <a:ext cx="6096000" cy="2660364"/>
          </a:xfrm>
          <a:custGeom>
            <a:avLst/>
            <a:gdLst>
              <a:gd name="connsiteX0" fmla="*/ 0 w 6096000"/>
              <a:gd name="connsiteY0" fmla="*/ 0 h 2660364"/>
              <a:gd name="connsiteX1" fmla="*/ 6096000 w 6096000"/>
              <a:gd name="connsiteY1" fmla="*/ 0 h 2660364"/>
              <a:gd name="connsiteX2" fmla="*/ 6096000 w 6096000"/>
              <a:gd name="connsiteY2" fmla="*/ 2660364 h 2660364"/>
              <a:gd name="connsiteX3" fmla="*/ 0 w 6096000"/>
              <a:gd name="connsiteY3" fmla="*/ 2660364 h 26603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2660364">
                <a:moveTo>
                  <a:pt x="0" y="0"/>
                </a:moveTo>
                <a:lnTo>
                  <a:pt x="6096000" y="0"/>
                </a:lnTo>
                <a:lnTo>
                  <a:pt x="6096000" y="2660364"/>
                </a:lnTo>
                <a:lnTo>
                  <a:pt x="0" y="266036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3" name="TextBox 2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4" name="TextBox 3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5" name="Oval 4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4549367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3" y="2181508"/>
            <a:ext cx="6095999" cy="2418732"/>
          </a:xfrm>
          <a:custGeom>
            <a:avLst/>
            <a:gdLst>
              <a:gd name="connsiteX0" fmla="*/ 0 w 6095999"/>
              <a:gd name="connsiteY0" fmla="*/ 0 h 2418732"/>
              <a:gd name="connsiteX1" fmla="*/ 6095999 w 6095999"/>
              <a:gd name="connsiteY1" fmla="*/ 0 h 2418732"/>
              <a:gd name="connsiteX2" fmla="*/ 6095999 w 6095999"/>
              <a:gd name="connsiteY2" fmla="*/ 2418732 h 2418732"/>
              <a:gd name="connsiteX3" fmla="*/ 0 w 6095999"/>
              <a:gd name="connsiteY3" fmla="*/ 2418732 h 241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5999" h="2418732">
                <a:moveTo>
                  <a:pt x="0" y="0"/>
                </a:moveTo>
                <a:lnTo>
                  <a:pt x="6095999" y="0"/>
                </a:lnTo>
                <a:lnTo>
                  <a:pt x="6095999" y="2418732"/>
                </a:lnTo>
                <a:lnTo>
                  <a:pt x="0" y="241873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1"/>
          </p:nvPr>
        </p:nvSpPr>
        <p:spPr>
          <a:xfrm>
            <a:off x="6096001" y="2181508"/>
            <a:ext cx="6095999" cy="2418732"/>
          </a:xfrm>
          <a:custGeom>
            <a:avLst/>
            <a:gdLst>
              <a:gd name="connsiteX0" fmla="*/ 0 w 6095999"/>
              <a:gd name="connsiteY0" fmla="*/ 0 h 2418732"/>
              <a:gd name="connsiteX1" fmla="*/ 6095999 w 6095999"/>
              <a:gd name="connsiteY1" fmla="*/ 0 h 2418732"/>
              <a:gd name="connsiteX2" fmla="*/ 6095999 w 6095999"/>
              <a:gd name="connsiteY2" fmla="*/ 2418732 h 2418732"/>
              <a:gd name="connsiteX3" fmla="*/ 0 w 6095999"/>
              <a:gd name="connsiteY3" fmla="*/ 2418732 h 241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5999" h="2418732">
                <a:moveTo>
                  <a:pt x="0" y="0"/>
                </a:moveTo>
                <a:lnTo>
                  <a:pt x="6095999" y="0"/>
                </a:lnTo>
                <a:lnTo>
                  <a:pt x="6095999" y="2418732"/>
                </a:lnTo>
                <a:lnTo>
                  <a:pt x="0" y="241873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Box 3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TextBox 5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" name="Oval 7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09931535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0"/>
          </p:nvPr>
        </p:nvSpPr>
        <p:spPr>
          <a:xfrm>
            <a:off x="8651785" y="2260133"/>
            <a:ext cx="2174789" cy="2656702"/>
          </a:xfrm>
          <a:custGeom>
            <a:avLst/>
            <a:gdLst>
              <a:gd name="connsiteX0" fmla="*/ 0 w 2174789"/>
              <a:gd name="connsiteY0" fmla="*/ 0 h 2656702"/>
              <a:gd name="connsiteX1" fmla="*/ 2174789 w 2174789"/>
              <a:gd name="connsiteY1" fmla="*/ 0 h 2656702"/>
              <a:gd name="connsiteX2" fmla="*/ 2174789 w 2174789"/>
              <a:gd name="connsiteY2" fmla="*/ 2656702 h 2656702"/>
              <a:gd name="connsiteX3" fmla="*/ 0 w 2174789"/>
              <a:gd name="connsiteY3" fmla="*/ 2656702 h 26567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74789" h="2656702">
                <a:moveTo>
                  <a:pt x="0" y="0"/>
                </a:moveTo>
                <a:lnTo>
                  <a:pt x="2174789" y="0"/>
                </a:lnTo>
                <a:lnTo>
                  <a:pt x="2174789" y="2656702"/>
                </a:lnTo>
                <a:lnTo>
                  <a:pt x="0" y="265670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>
          <a:xfrm>
            <a:off x="6223684" y="2260133"/>
            <a:ext cx="2174789" cy="2656702"/>
          </a:xfrm>
          <a:custGeom>
            <a:avLst/>
            <a:gdLst>
              <a:gd name="connsiteX0" fmla="*/ 0 w 2174789"/>
              <a:gd name="connsiteY0" fmla="*/ 0 h 2656702"/>
              <a:gd name="connsiteX1" fmla="*/ 2174789 w 2174789"/>
              <a:gd name="connsiteY1" fmla="*/ 0 h 2656702"/>
              <a:gd name="connsiteX2" fmla="*/ 2174789 w 2174789"/>
              <a:gd name="connsiteY2" fmla="*/ 2656702 h 2656702"/>
              <a:gd name="connsiteX3" fmla="*/ 0 w 2174789"/>
              <a:gd name="connsiteY3" fmla="*/ 2656702 h 26567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74789" h="2656702">
                <a:moveTo>
                  <a:pt x="0" y="0"/>
                </a:moveTo>
                <a:lnTo>
                  <a:pt x="2174789" y="0"/>
                </a:lnTo>
                <a:lnTo>
                  <a:pt x="2174789" y="2656702"/>
                </a:lnTo>
                <a:lnTo>
                  <a:pt x="0" y="265670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3793527" y="2260133"/>
            <a:ext cx="2174789" cy="2656702"/>
          </a:xfrm>
          <a:custGeom>
            <a:avLst/>
            <a:gdLst>
              <a:gd name="connsiteX0" fmla="*/ 0 w 2174789"/>
              <a:gd name="connsiteY0" fmla="*/ 0 h 2656702"/>
              <a:gd name="connsiteX1" fmla="*/ 2174789 w 2174789"/>
              <a:gd name="connsiteY1" fmla="*/ 0 h 2656702"/>
              <a:gd name="connsiteX2" fmla="*/ 2174789 w 2174789"/>
              <a:gd name="connsiteY2" fmla="*/ 2656702 h 2656702"/>
              <a:gd name="connsiteX3" fmla="*/ 0 w 2174789"/>
              <a:gd name="connsiteY3" fmla="*/ 2656702 h 26567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74789" h="2656702">
                <a:moveTo>
                  <a:pt x="0" y="0"/>
                </a:moveTo>
                <a:lnTo>
                  <a:pt x="2174789" y="0"/>
                </a:lnTo>
                <a:lnTo>
                  <a:pt x="2174789" y="2656702"/>
                </a:lnTo>
                <a:lnTo>
                  <a:pt x="0" y="265670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1" name="Picture Placeholder 10"/>
          <p:cNvSpPr>
            <a:spLocks noGrp="1"/>
          </p:cNvSpPr>
          <p:nvPr>
            <p:ph type="pic" sz="quarter" idx="13"/>
          </p:nvPr>
        </p:nvSpPr>
        <p:spPr>
          <a:xfrm>
            <a:off x="1365426" y="2260133"/>
            <a:ext cx="2174789" cy="2656702"/>
          </a:xfrm>
          <a:custGeom>
            <a:avLst/>
            <a:gdLst>
              <a:gd name="connsiteX0" fmla="*/ 0 w 2174789"/>
              <a:gd name="connsiteY0" fmla="*/ 0 h 2656702"/>
              <a:gd name="connsiteX1" fmla="*/ 2174789 w 2174789"/>
              <a:gd name="connsiteY1" fmla="*/ 0 h 2656702"/>
              <a:gd name="connsiteX2" fmla="*/ 2174789 w 2174789"/>
              <a:gd name="connsiteY2" fmla="*/ 2656702 h 2656702"/>
              <a:gd name="connsiteX3" fmla="*/ 0 w 2174789"/>
              <a:gd name="connsiteY3" fmla="*/ 2656702 h 26567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74789" h="2656702">
                <a:moveTo>
                  <a:pt x="0" y="0"/>
                </a:moveTo>
                <a:lnTo>
                  <a:pt x="2174789" y="0"/>
                </a:lnTo>
                <a:lnTo>
                  <a:pt x="2174789" y="2656702"/>
                </a:lnTo>
                <a:lnTo>
                  <a:pt x="0" y="265670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6" name="TextBox 5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7" name="TextBox 6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" name="Oval 7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66144068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0"/>
          </p:nvPr>
        </p:nvSpPr>
        <p:spPr>
          <a:xfrm>
            <a:off x="8849007" y="2052536"/>
            <a:ext cx="2315183" cy="2480553"/>
          </a:xfrm>
          <a:custGeom>
            <a:avLst/>
            <a:gdLst>
              <a:gd name="connsiteX0" fmla="*/ 0 w 2315183"/>
              <a:gd name="connsiteY0" fmla="*/ 0 h 2480553"/>
              <a:gd name="connsiteX1" fmla="*/ 2315183 w 2315183"/>
              <a:gd name="connsiteY1" fmla="*/ 0 h 2480553"/>
              <a:gd name="connsiteX2" fmla="*/ 2315183 w 2315183"/>
              <a:gd name="connsiteY2" fmla="*/ 2480553 h 2480553"/>
              <a:gd name="connsiteX3" fmla="*/ 0 w 2315183"/>
              <a:gd name="connsiteY3" fmla="*/ 2480553 h 24805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15183" h="2480553">
                <a:moveTo>
                  <a:pt x="0" y="0"/>
                </a:moveTo>
                <a:lnTo>
                  <a:pt x="2315183" y="0"/>
                </a:lnTo>
                <a:lnTo>
                  <a:pt x="2315183" y="2480553"/>
                </a:lnTo>
                <a:lnTo>
                  <a:pt x="0" y="24805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>
          <a:xfrm>
            <a:off x="6248428" y="2052536"/>
            <a:ext cx="2315183" cy="2480553"/>
          </a:xfrm>
          <a:custGeom>
            <a:avLst/>
            <a:gdLst>
              <a:gd name="connsiteX0" fmla="*/ 0 w 2315183"/>
              <a:gd name="connsiteY0" fmla="*/ 0 h 2480553"/>
              <a:gd name="connsiteX1" fmla="*/ 2315183 w 2315183"/>
              <a:gd name="connsiteY1" fmla="*/ 0 h 2480553"/>
              <a:gd name="connsiteX2" fmla="*/ 2315183 w 2315183"/>
              <a:gd name="connsiteY2" fmla="*/ 2480553 h 2480553"/>
              <a:gd name="connsiteX3" fmla="*/ 0 w 2315183"/>
              <a:gd name="connsiteY3" fmla="*/ 2480553 h 24805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15183" h="2480553">
                <a:moveTo>
                  <a:pt x="0" y="0"/>
                </a:moveTo>
                <a:lnTo>
                  <a:pt x="2315183" y="0"/>
                </a:lnTo>
                <a:lnTo>
                  <a:pt x="2315183" y="2480553"/>
                </a:lnTo>
                <a:lnTo>
                  <a:pt x="0" y="24805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3638120" y="2052536"/>
            <a:ext cx="2315183" cy="2480553"/>
          </a:xfrm>
          <a:custGeom>
            <a:avLst/>
            <a:gdLst>
              <a:gd name="connsiteX0" fmla="*/ 0 w 2315183"/>
              <a:gd name="connsiteY0" fmla="*/ 0 h 2480553"/>
              <a:gd name="connsiteX1" fmla="*/ 2315183 w 2315183"/>
              <a:gd name="connsiteY1" fmla="*/ 0 h 2480553"/>
              <a:gd name="connsiteX2" fmla="*/ 2315183 w 2315183"/>
              <a:gd name="connsiteY2" fmla="*/ 2480553 h 2480553"/>
              <a:gd name="connsiteX3" fmla="*/ 0 w 2315183"/>
              <a:gd name="connsiteY3" fmla="*/ 2480553 h 24805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15183" h="2480553">
                <a:moveTo>
                  <a:pt x="0" y="0"/>
                </a:moveTo>
                <a:lnTo>
                  <a:pt x="2315183" y="0"/>
                </a:lnTo>
                <a:lnTo>
                  <a:pt x="2315183" y="2480553"/>
                </a:lnTo>
                <a:lnTo>
                  <a:pt x="0" y="24805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1" name="Picture Placeholder 10"/>
          <p:cNvSpPr>
            <a:spLocks noGrp="1"/>
          </p:cNvSpPr>
          <p:nvPr>
            <p:ph type="pic" sz="quarter" idx="13"/>
          </p:nvPr>
        </p:nvSpPr>
        <p:spPr>
          <a:xfrm>
            <a:off x="1027812" y="2052536"/>
            <a:ext cx="2315183" cy="2480553"/>
          </a:xfrm>
          <a:custGeom>
            <a:avLst/>
            <a:gdLst>
              <a:gd name="connsiteX0" fmla="*/ 0 w 2315183"/>
              <a:gd name="connsiteY0" fmla="*/ 0 h 2480553"/>
              <a:gd name="connsiteX1" fmla="*/ 2315183 w 2315183"/>
              <a:gd name="connsiteY1" fmla="*/ 0 h 2480553"/>
              <a:gd name="connsiteX2" fmla="*/ 2315183 w 2315183"/>
              <a:gd name="connsiteY2" fmla="*/ 2480553 h 2480553"/>
              <a:gd name="connsiteX3" fmla="*/ 0 w 2315183"/>
              <a:gd name="connsiteY3" fmla="*/ 2480553 h 24805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15183" h="2480553">
                <a:moveTo>
                  <a:pt x="0" y="0"/>
                </a:moveTo>
                <a:lnTo>
                  <a:pt x="2315183" y="0"/>
                </a:lnTo>
                <a:lnTo>
                  <a:pt x="2315183" y="2480553"/>
                </a:lnTo>
                <a:lnTo>
                  <a:pt x="0" y="24805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6" name="TextBox 5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7" name="TextBox 6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" name="Oval 7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74159348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1"/>
          </p:nvPr>
        </p:nvSpPr>
        <p:spPr>
          <a:xfrm>
            <a:off x="6669435" y="4380026"/>
            <a:ext cx="1210962" cy="1210962"/>
          </a:xfrm>
          <a:custGeom>
            <a:avLst/>
            <a:gdLst>
              <a:gd name="connsiteX0" fmla="*/ 605481 w 1210962"/>
              <a:gd name="connsiteY0" fmla="*/ 0 h 1210962"/>
              <a:gd name="connsiteX1" fmla="*/ 1210962 w 1210962"/>
              <a:gd name="connsiteY1" fmla="*/ 605481 h 1210962"/>
              <a:gd name="connsiteX2" fmla="*/ 605481 w 1210962"/>
              <a:gd name="connsiteY2" fmla="*/ 1210962 h 1210962"/>
              <a:gd name="connsiteX3" fmla="*/ 0 w 1210962"/>
              <a:gd name="connsiteY3" fmla="*/ 605481 h 1210962"/>
              <a:gd name="connsiteX4" fmla="*/ 605481 w 1210962"/>
              <a:gd name="connsiteY4" fmla="*/ 0 h 12109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10962" h="1210962">
                <a:moveTo>
                  <a:pt x="605481" y="0"/>
                </a:moveTo>
                <a:cubicBezTo>
                  <a:pt x="939879" y="0"/>
                  <a:pt x="1210962" y="271083"/>
                  <a:pt x="1210962" y="605481"/>
                </a:cubicBezTo>
                <a:cubicBezTo>
                  <a:pt x="1210962" y="939879"/>
                  <a:pt x="939879" y="1210962"/>
                  <a:pt x="605481" y="1210962"/>
                </a:cubicBezTo>
                <a:cubicBezTo>
                  <a:pt x="271083" y="1210962"/>
                  <a:pt x="0" y="939879"/>
                  <a:pt x="0" y="605481"/>
                </a:cubicBezTo>
                <a:cubicBezTo>
                  <a:pt x="0" y="271083"/>
                  <a:pt x="271083" y="0"/>
                  <a:pt x="60548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6669435" y="1940011"/>
            <a:ext cx="1210962" cy="1210962"/>
          </a:xfrm>
          <a:custGeom>
            <a:avLst/>
            <a:gdLst>
              <a:gd name="connsiteX0" fmla="*/ 605481 w 1210962"/>
              <a:gd name="connsiteY0" fmla="*/ 0 h 1210962"/>
              <a:gd name="connsiteX1" fmla="*/ 1210962 w 1210962"/>
              <a:gd name="connsiteY1" fmla="*/ 605481 h 1210962"/>
              <a:gd name="connsiteX2" fmla="*/ 605481 w 1210962"/>
              <a:gd name="connsiteY2" fmla="*/ 1210962 h 1210962"/>
              <a:gd name="connsiteX3" fmla="*/ 0 w 1210962"/>
              <a:gd name="connsiteY3" fmla="*/ 605481 h 1210962"/>
              <a:gd name="connsiteX4" fmla="*/ 605481 w 1210962"/>
              <a:gd name="connsiteY4" fmla="*/ 0 h 12109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10962" h="1210962">
                <a:moveTo>
                  <a:pt x="605481" y="0"/>
                </a:moveTo>
                <a:cubicBezTo>
                  <a:pt x="939879" y="0"/>
                  <a:pt x="1210962" y="271083"/>
                  <a:pt x="1210962" y="605481"/>
                </a:cubicBezTo>
                <a:cubicBezTo>
                  <a:pt x="1210962" y="939879"/>
                  <a:pt x="939879" y="1210962"/>
                  <a:pt x="605481" y="1210962"/>
                </a:cubicBezTo>
                <a:cubicBezTo>
                  <a:pt x="271083" y="1210962"/>
                  <a:pt x="0" y="939879"/>
                  <a:pt x="0" y="605481"/>
                </a:cubicBezTo>
                <a:cubicBezTo>
                  <a:pt x="0" y="271083"/>
                  <a:pt x="271083" y="0"/>
                  <a:pt x="60548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3"/>
          </p:nvPr>
        </p:nvSpPr>
        <p:spPr>
          <a:xfrm>
            <a:off x="1712248" y="4380026"/>
            <a:ext cx="1210962" cy="1210962"/>
          </a:xfrm>
          <a:custGeom>
            <a:avLst/>
            <a:gdLst>
              <a:gd name="connsiteX0" fmla="*/ 605481 w 1210962"/>
              <a:gd name="connsiteY0" fmla="*/ 0 h 1210962"/>
              <a:gd name="connsiteX1" fmla="*/ 1210962 w 1210962"/>
              <a:gd name="connsiteY1" fmla="*/ 605481 h 1210962"/>
              <a:gd name="connsiteX2" fmla="*/ 605481 w 1210962"/>
              <a:gd name="connsiteY2" fmla="*/ 1210962 h 1210962"/>
              <a:gd name="connsiteX3" fmla="*/ 0 w 1210962"/>
              <a:gd name="connsiteY3" fmla="*/ 605481 h 1210962"/>
              <a:gd name="connsiteX4" fmla="*/ 605481 w 1210962"/>
              <a:gd name="connsiteY4" fmla="*/ 0 h 12109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10962" h="1210962">
                <a:moveTo>
                  <a:pt x="605481" y="0"/>
                </a:moveTo>
                <a:cubicBezTo>
                  <a:pt x="939879" y="0"/>
                  <a:pt x="1210962" y="271083"/>
                  <a:pt x="1210962" y="605481"/>
                </a:cubicBezTo>
                <a:cubicBezTo>
                  <a:pt x="1210962" y="939879"/>
                  <a:pt x="939879" y="1210962"/>
                  <a:pt x="605481" y="1210962"/>
                </a:cubicBezTo>
                <a:cubicBezTo>
                  <a:pt x="271083" y="1210962"/>
                  <a:pt x="0" y="939879"/>
                  <a:pt x="0" y="605481"/>
                </a:cubicBezTo>
                <a:cubicBezTo>
                  <a:pt x="0" y="271083"/>
                  <a:pt x="271083" y="0"/>
                  <a:pt x="60548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1712248" y="1940011"/>
            <a:ext cx="1210962" cy="1210962"/>
          </a:xfrm>
          <a:custGeom>
            <a:avLst/>
            <a:gdLst>
              <a:gd name="connsiteX0" fmla="*/ 605481 w 1210962"/>
              <a:gd name="connsiteY0" fmla="*/ 0 h 1210962"/>
              <a:gd name="connsiteX1" fmla="*/ 1210962 w 1210962"/>
              <a:gd name="connsiteY1" fmla="*/ 605481 h 1210962"/>
              <a:gd name="connsiteX2" fmla="*/ 605481 w 1210962"/>
              <a:gd name="connsiteY2" fmla="*/ 1210962 h 1210962"/>
              <a:gd name="connsiteX3" fmla="*/ 0 w 1210962"/>
              <a:gd name="connsiteY3" fmla="*/ 605481 h 1210962"/>
              <a:gd name="connsiteX4" fmla="*/ 605481 w 1210962"/>
              <a:gd name="connsiteY4" fmla="*/ 0 h 12109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10962" h="1210962">
                <a:moveTo>
                  <a:pt x="605481" y="0"/>
                </a:moveTo>
                <a:cubicBezTo>
                  <a:pt x="939879" y="0"/>
                  <a:pt x="1210962" y="271083"/>
                  <a:pt x="1210962" y="605481"/>
                </a:cubicBezTo>
                <a:cubicBezTo>
                  <a:pt x="1210962" y="939879"/>
                  <a:pt x="939879" y="1210962"/>
                  <a:pt x="605481" y="1210962"/>
                </a:cubicBezTo>
                <a:cubicBezTo>
                  <a:pt x="271083" y="1210962"/>
                  <a:pt x="0" y="939879"/>
                  <a:pt x="0" y="605481"/>
                </a:cubicBezTo>
                <a:cubicBezTo>
                  <a:pt x="0" y="271083"/>
                  <a:pt x="271083" y="0"/>
                  <a:pt x="60548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6" name="TextBox 5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7" name="TextBox 6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" name="Oval 7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1285218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1102941" y="2327633"/>
            <a:ext cx="1600200" cy="1600200"/>
          </a:xfrm>
          <a:custGeom>
            <a:avLst/>
            <a:gdLst>
              <a:gd name="connsiteX0" fmla="*/ 800100 w 1600200"/>
              <a:gd name="connsiteY0" fmla="*/ 0 h 1600200"/>
              <a:gd name="connsiteX1" fmla="*/ 1600200 w 1600200"/>
              <a:gd name="connsiteY1" fmla="*/ 800100 h 1600200"/>
              <a:gd name="connsiteX2" fmla="*/ 800100 w 1600200"/>
              <a:gd name="connsiteY2" fmla="*/ 1600200 h 1600200"/>
              <a:gd name="connsiteX3" fmla="*/ 0 w 1600200"/>
              <a:gd name="connsiteY3" fmla="*/ 800100 h 1600200"/>
              <a:gd name="connsiteX4" fmla="*/ 800100 w 1600200"/>
              <a:gd name="connsiteY4" fmla="*/ 0 h 1600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00200" h="1600200">
                <a:moveTo>
                  <a:pt x="800100" y="0"/>
                </a:moveTo>
                <a:cubicBezTo>
                  <a:pt x="1241983" y="0"/>
                  <a:pt x="1600200" y="358217"/>
                  <a:pt x="1600200" y="800100"/>
                </a:cubicBezTo>
                <a:cubicBezTo>
                  <a:pt x="1600200" y="1241983"/>
                  <a:pt x="1241983" y="1600200"/>
                  <a:pt x="800100" y="1600200"/>
                </a:cubicBezTo>
                <a:cubicBezTo>
                  <a:pt x="358217" y="1600200"/>
                  <a:pt x="0" y="1241983"/>
                  <a:pt x="0" y="800100"/>
                </a:cubicBezTo>
                <a:cubicBezTo>
                  <a:pt x="0" y="358217"/>
                  <a:pt x="358217" y="0"/>
                  <a:pt x="8001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3" name="TextBox 2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5" name="TextBox 4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Oval 5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1532854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1"/>
          </p:nvPr>
        </p:nvSpPr>
        <p:spPr>
          <a:xfrm>
            <a:off x="8255000" y="1968500"/>
            <a:ext cx="1981200" cy="1981200"/>
          </a:xfrm>
          <a:custGeom>
            <a:avLst/>
            <a:gdLst>
              <a:gd name="connsiteX0" fmla="*/ 990600 w 1981200"/>
              <a:gd name="connsiteY0" fmla="*/ 0 h 1981200"/>
              <a:gd name="connsiteX1" fmla="*/ 1981200 w 1981200"/>
              <a:gd name="connsiteY1" fmla="*/ 990600 h 1981200"/>
              <a:gd name="connsiteX2" fmla="*/ 990600 w 1981200"/>
              <a:gd name="connsiteY2" fmla="*/ 1981200 h 1981200"/>
              <a:gd name="connsiteX3" fmla="*/ 0 w 1981200"/>
              <a:gd name="connsiteY3" fmla="*/ 990600 h 1981200"/>
              <a:gd name="connsiteX4" fmla="*/ 990600 w 1981200"/>
              <a:gd name="connsiteY4" fmla="*/ 0 h 1981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81200" h="1981200">
                <a:moveTo>
                  <a:pt x="990600" y="0"/>
                </a:moveTo>
                <a:cubicBezTo>
                  <a:pt x="1537693" y="0"/>
                  <a:pt x="1981200" y="443507"/>
                  <a:pt x="1981200" y="990600"/>
                </a:cubicBezTo>
                <a:cubicBezTo>
                  <a:pt x="1981200" y="1537693"/>
                  <a:pt x="1537693" y="1981200"/>
                  <a:pt x="990600" y="1981200"/>
                </a:cubicBezTo>
                <a:cubicBezTo>
                  <a:pt x="443507" y="1981200"/>
                  <a:pt x="0" y="1537693"/>
                  <a:pt x="0" y="990600"/>
                </a:cubicBezTo>
                <a:cubicBezTo>
                  <a:pt x="0" y="443507"/>
                  <a:pt x="443507" y="0"/>
                  <a:pt x="9906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2"/>
          </p:nvPr>
        </p:nvSpPr>
        <p:spPr>
          <a:xfrm>
            <a:off x="5105400" y="1968500"/>
            <a:ext cx="1981200" cy="1981200"/>
          </a:xfrm>
          <a:custGeom>
            <a:avLst/>
            <a:gdLst>
              <a:gd name="connsiteX0" fmla="*/ 990600 w 1981200"/>
              <a:gd name="connsiteY0" fmla="*/ 0 h 1981200"/>
              <a:gd name="connsiteX1" fmla="*/ 1981200 w 1981200"/>
              <a:gd name="connsiteY1" fmla="*/ 990600 h 1981200"/>
              <a:gd name="connsiteX2" fmla="*/ 990600 w 1981200"/>
              <a:gd name="connsiteY2" fmla="*/ 1981200 h 1981200"/>
              <a:gd name="connsiteX3" fmla="*/ 0 w 1981200"/>
              <a:gd name="connsiteY3" fmla="*/ 990600 h 1981200"/>
              <a:gd name="connsiteX4" fmla="*/ 990600 w 1981200"/>
              <a:gd name="connsiteY4" fmla="*/ 0 h 1981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81200" h="1981200">
                <a:moveTo>
                  <a:pt x="990600" y="0"/>
                </a:moveTo>
                <a:cubicBezTo>
                  <a:pt x="1537693" y="0"/>
                  <a:pt x="1981200" y="443507"/>
                  <a:pt x="1981200" y="990600"/>
                </a:cubicBezTo>
                <a:cubicBezTo>
                  <a:pt x="1981200" y="1537693"/>
                  <a:pt x="1537693" y="1981200"/>
                  <a:pt x="990600" y="1981200"/>
                </a:cubicBezTo>
                <a:cubicBezTo>
                  <a:pt x="443507" y="1981200"/>
                  <a:pt x="0" y="1537693"/>
                  <a:pt x="0" y="990600"/>
                </a:cubicBezTo>
                <a:cubicBezTo>
                  <a:pt x="0" y="443507"/>
                  <a:pt x="443507" y="0"/>
                  <a:pt x="9906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1955800" y="1968500"/>
            <a:ext cx="1981200" cy="1981200"/>
          </a:xfrm>
          <a:custGeom>
            <a:avLst/>
            <a:gdLst>
              <a:gd name="connsiteX0" fmla="*/ 990600 w 1981200"/>
              <a:gd name="connsiteY0" fmla="*/ 0 h 1981200"/>
              <a:gd name="connsiteX1" fmla="*/ 1981200 w 1981200"/>
              <a:gd name="connsiteY1" fmla="*/ 990600 h 1981200"/>
              <a:gd name="connsiteX2" fmla="*/ 990600 w 1981200"/>
              <a:gd name="connsiteY2" fmla="*/ 1981200 h 1981200"/>
              <a:gd name="connsiteX3" fmla="*/ 0 w 1981200"/>
              <a:gd name="connsiteY3" fmla="*/ 990600 h 1981200"/>
              <a:gd name="connsiteX4" fmla="*/ 990600 w 1981200"/>
              <a:gd name="connsiteY4" fmla="*/ 0 h 1981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81200" h="1981200">
                <a:moveTo>
                  <a:pt x="990600" y="0"/>
                </a:moveTo>
                <a:cubicBezTo>
                  <a:pt x="1537693" y="0"/>
                  <a:pt x="1981200" y="443507"/>
                  <a:pt x="1981200" y="990600"/>
                </a:cubicBezTo>
                <a:cubicBezTo>
                  <a:pt x="1981200" y="1537693"/>
                  <a:pt x="1537693" y="1981200"/>
                  <a:pt x="990600" y="1981200"/>
                </a:cubicBezTo>
                <a:cubicBezTo>
                  <a:pt x="443507" y="1981200"/>
                  <a:pt x="0" y="1537693"/>
                  <a:pt x="0" y="990600"/>
                </a:cubicBezTo>
                <a:cubicBezTo>
                  <a:pt x="0" y="443507"/>
                  <a:pt x="443507" y="0"/>
                  <a:pt x="9906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5" name="TextBox 4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TextBox 5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7" name="Oval 6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7540222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/>
          <p:cNvSpPr>
            <a:spLocks noGrp="1"/>
          </p:cNvSpPr>
          <p:nvPr>
            <p:ph type="pic" sz="quarter" idx="11"/>
          </p:nvPr>
        </p:nvSpPr>
        <p:spPr>
          <a:xfrm>
            <a:off x="8012246" y="3882736"/>
            <a:ext cx="990600" cy="1662547"/>
          </a:xfrm>
          <a:custGeom>
            <a:avLst/>
            <a:gdLst>
              <a:gd name="connsiteX0" fmla="*/ 0 w 990600"/>
              <a:gd name="connsiteY0" fmla="*/ 0 h 1662547"/>
              <a:gd name="connsiteX1" fmla="*/ 990600 w 990600"/>
              <a:gd name="connsiteY1" fmla="*/ 0 h 1662547"/>
              <a:gd name="connsiteX2" fmla="*/ 990600 w 990600"/>
              <a:gd name="connsiteY2" fmla="*/ 1662547 h 1662547"/>
              <a:gd name="connsiteX3" fmla="*/ 0 w 990600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0" h="1662547">
                <a:moveTo>
                  <a:pt x="0" y="0"/>
                </a:moveTo>
                <a:lnTo>
                  <a:pt x="990600" y="0"/>
                </a:lnTo>
                <a:lnTo>
                  <a:pt x="990600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9" name="Picture Placeholder 18"/>
          <p:cNvSpPr>
            <a:spLocks noGrp="1"/>
          </p:cNvSpPr>
          <p:nvPr>
            <p:ph type="pic" sz="quarter" idx="12"/>
          </p:nvPr>
        </p:nvSpPr>
        <p:spPr>
          <a:xfrm>
            <a:off x="8012246" y="1939636"/>
            <a:ext cx="990600" cy="1662547"/>
          </a:xfrm>
          <a:custGeom>
            <a:avLst/>
            <a:gdLst>
              <a:gd name="connsiteX0" fmla="*/ 0 w 990600"/>
              <a:gd name="connsiteY0" fmla="*/ 0 h 1662547"/>
              <a:gd name="connsiteX1" fmla="*/ 990600 w 990600"/>
              <a:gd name="connsiteY1" fmla="*/ 0 h 1662547"/>
              <a:gd name="connsiteX2" fmla="*/ 990600 w 990600"/>
              <a:gd name="connsiteY2" fmla="*/ 1662547 h 1662547"/>
              <a:gd name="connsiteX3" fmla="*/ 0 w 990600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0" h="1662547">
                <a:moveTo>
                  <a:pt x="0" y="0"/>
                </a:moveTo>
                <a:lnTo>
                  <a:pt x="990600" y="0"/>
                </a:lnTo>
                <a:lnTo>
                  <a:pt x="990600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3"/>
          </p:nvPr>
        </p:nvSpPr>
        <p:spPr>
          <a:xfrm>
            <a:off x="4430846" y="3882736"/>
            <a:ext cx="990601" cy="1662547"/>
          </a:xfrm>
          <a:custGeom>
            <a:avLst/>
            <a:gdLst>
              <a:gd name="connsiteX0" fmla="*/ 0 w 990601"/>
              <a:gd name="connsiteY0" fmla="*/ 0 h 1662547"/>
              <a:gd name="connsiteX1" fmla="*/ 990601 w 990601"/>
              <a:gd name="connsiteY1" fmla="*/ 0 h 1662547"/>
              <a:gd name="connsiteX2" fmla="*/ 990601 w 990601"/>
              <a:gd name="connsiteY2" fmla="*/ 1662547 h 1662547"/>
              <a:gd name="connsiteX3" fmla="*/ 0 w 990601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1" h="1662547">
                <a:moveTo>
                  <a:pt x="0" y="0"/>
                </a:moveTo>
                <a:lnTo>
                  <a:pt x="990601" y="0"/>
                </a:lnTo>
                <a:lnTo>
                  <a:pt x="990601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4"/>
          </p:nvPr>
        </p:nvSpPr>
        <p:spPr>
          <a:xfrm>
            <a:off x="838200" y="3882736"/>
            <a:ext cx="990600" cy="1662547"/>
          </a:xfrm>
          <a:custGeom>
            <a:avLst/>
            <a:gdLst>
              <a:gd name="connsiteX0" fmla="*/ 0 w 990600"/>
              <a:gd name="connsiteY0" fmla="*/ 0 h 1662547"/>
              <a:gd name="connsiteX1" fmla="*/ 990600 w 990600"/>
              <a:gd name="connsiteY1" fmla="*/ 0 h 1662547"/>
              <a:gd name="connsiteX2" fmla="*/ 990600 w 990600"/>
              <a:gd name="connsiteY2" fmla="*/ 1662547 h 1662547"/>
              <a:gd name="connsiteX3" fmla="*/ 0 w 990600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0" h="1662547">
                <a:moveTo>
                  <a:pt x="0" y="0"/>
                </a:moveTo>
                <a:lnTo>
                  <a:pt x="990600" y="0"/>
                </a:lnTo>
                <a:lnTo>
                  <a:pt x="990600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5"/>
          </p:nvPr>
        </p:nvSpPr>
        <p:spPr>
          <a:xfrm>
            <a:off x="4430846" y="1939636"/>
            <a:ext cx="990601" cy="1662547"/>
          </a:xfrm>
          <a:custGeom>
            <a:avLst/>
            <a:gdLst>
              <a:gd name="connsiteX0" fmla="*/ 0 w 990601"/>
              <a:gd name="connsiteY0" fmla="*/ 0 h 1662547"/>
              <a:gd name="connsiteX1" fmla="*/ 990601 w 990601"/>
              <a:gd name="connsiteY1" fmla="*/ 0 h 1662547"/>
              <a:gd name="connsiteX2" fmla="*/ 990601 w 990601"/>
              <a:gd name="connsiteY2" fmla="*/ 1662547 h 1662547"/>
              <a:gd name="connsiteX3" fmla="*/ 0 w 990601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1" h="1662547">
                <a:moveTo>
                  <a:pt x="0" y="0"/>
                </a:moveTo>
                <a:lnTo>
                  <a:pt x="990601" y="0"/>
                </a:lnTo>
                <a:lnTo>
                  <a:pt x="990601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0"/>
          </p:nvPr>
        </p:nvSpPr>
        <p:spPr>
          <a:xfrm>
            <a:off x="838200" y="1939636"/>
            <a:ext cx="990600" cy="1662547"/>
          </a:xfrm>
          <a:custGeom>
            <a:avLst/>
            <a:gdLst>
              <a:gd name="connsiteX0" fmla="*/ 0 w 990600"/>
              <a:gd name="connsiteY0" fmla="*/ 0 h 1662547"/>
              <a:gd name="connsiteX1" fmla="*/ 990600 w 990600"/>
              <a:gd name="connsiteY1" fmla="*/ 0 h 1662547"/>
              <a:gd name="connsiteX2" fmla="*/ 990600 w 990600"/>
              <a:gd name="connsiteY2" fmla="*/ 1662547 h 1662547"/>
              <a:gd name="connsiteX3" fmla="*/ 0 w 990600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0" h="1662547">
                <a:moveTo>
                  <a:pt x="0" y="0"/>
                </a:moveTo>
                <a:lnTo>
                  <a:pt x="990600" y="0"/>
                </a:lnTo>
                <a:lnTo>
                  <a:pt x="990600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8" name="TextBox 7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" name="TextBox 8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0" name="Oval 9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4909612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1"/>
          </p:nvPr>
        </p:nvSpPr>
        <p:spPr>
          <a:xfrm>
            <a:off x="8388658" y="2005639"/>
            <a:ext cx="2965142" cy="1861233"/>
          </a:xfrm>
          <a:custGeom>
            <a:avLst/>
            <a:gdLst>
              <a:gd name="connsiteX0" fmla="*/ 0 w 2965142"/>
              <a:gd name="connsiteY0" fmla="*/ 0 h 1861233"/>
              <a:gd name="connsiteX1" fmla="*/ 2965142 w 2965142"/>
              <a:gd name="connsiteY1" fmla="*/ 0 h 1861233"/>
              <a:gd name="connsiteX2" fmla="*/ 2965142 w 2965142"/>
              <a:gd name="connsiteY2" fmla="*/ 1861233 h 1861233"/>
              <a:gd name="connsiteX3" fmla="*/ 0 w 2965142"/>
              <a:gd name="connsiteY3" fmla="*/ 1861233 h 18612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65142" h="1861233">
                <a:moveTo>
                  <a:pt x="0" y="0"/>
                </a:moveTo>
                <a:lnTo>
                  <a:pt x="2965142" y="0"/>
                </a:lnTo>
                <a:lnTo>
                  <a:pt x="2965142" y="1861233"/>
                </a:lnTo>
                <a:lnTo>
                  <a:pt x="0" y="18612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2"/>
          </p:nvPr>
        </p:nvSpPr>
        <p:spPr>
          <a:xfrm>
            <a:off x="4613429" y="2005639"/>
            <a:ext cx="2965142" cy="1861233"/>
          </a:xfrm>
          <a:custGeom>
            <a:avLst/>
            <a:gdLst>
              <a:gd name="connsiteX0" fmla="*/ 0 w 2965142"/>
              <a:gd name="connsiteY0" fmla="*/ 0 h 1861233"/>
              <a:gd name="connsiteX1" fmla="*/ 2965142 w 2965142"/>
              <a:gd name="connsiteY1" fmla="*/ 0 h 1861233"/>
              <a:gd name="connsiteX2" fmla="*/ 2965142 w 2965142"/>
              <a:gd name="connsiteY2" fmla="*/ 1861233 h 1861233"/>
              <a:gd name="connsiteX3" fmla="*/ 0 w 2965142"/>
              <a:gd name="connsiteY3" fmla="*/ 1861233 h 18612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65142" h="1861233">
                <a:moveTo>
                  <a:pt x="0" y="0"/>
                </a:moveTo>
                <a:lnTo>
                  <a:pt x="2965142" y="0"/>
                </a:lnTo>
                <a:lnTo>
                  <a:pt x="2965142" y="1861233"/>
                </a:lnTo>
                <a:lnTo>
                  <a:pt x="0" y="18612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838200" y="2005639"/>
            <a:ext cx="2965142" cy="1861233"/>
          </a:xfrm>
          <a:custGeom>
            <a:avLst/>
            <a:gdLst>
              <a:gd name="connsiteX0" fmla="*/ 0 w 2965142"/>
              <a:gd name="connsiteY0" fmla="*/ 0 h 1861233"/>
              <a:gd name="connsiteX1" fmla="*/ 2965142 w 2965142"/>
              <a:gd name="connsiteY1" fmla="*/ 0 h 1861233"/>
              <a:gd name="connsiteX2" fmla="*/ 2965142 w 2965142"/>
              <a:gd name="connsiteY2" fmla="*/ 1861233 h 1861233"/>
              <a:gd name="connsiteX3" fmla="*/ 0 w 2965142"/>
              <a:gd name="connsiteY3" fmla="*/ 1861233 h 18612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65142" h="1861233">
                <a:moveTo>
                  <a:pt x="0" y="0"/>
                </a:moveTo>
                <a:lnTo>
                  <a:pt x="2965142" y="0"/>
                </a:lnTo>
                <a:lnTo>
                  <a:pt x="2965142" y="1861233"/>
                </a:lnTo>
                <a:lnTo>
                  <a:pt x="0" y="18612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5" name="TextBox 4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TextBox 5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7" name="Oval 6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4417340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/>
          <p:cNvSpPr>
            <a:spLocks noGrp="1"/>
          </p:cNvSpPr>
          <p:nvPr>
            <p:ph type="pic" sz="quarter" idx="12"/>
          </p:nvPr>
        </p:nvSpPr>
        <p:spPr>
          <a:xfrm>
            <a:off x="9753600" y="1773936"/>
            <a:ext cx="2438400" cy="3474720"/>
          </a:xfrm>
          <a:custGeom>
            <a:avLst/>
            <a:gdLst>
              <a:gd name="connsiteX0" fmla="*/ 0 w 2438400"/>
              <a:gd name="connsiteY0" fmla="*/ 0 h 3474720"/>
              <a:gd name="connsiteX1" fmla="*/ 2438400 w 2438400"/>
              <a:gd name="connsiteY1" fmla="*/ 0 h 3474720"/>
              <a:gd name="connsiteX2" fmla="*/ 2438400 w 2438400"/>
              <a:gd name="connsiteY2" fmla="*/ 3474720 h 3474720"/>
              <a:gd name="connsiteX3" fmla="*/ 0 w 2438400"/>
              <a:gd name="connsiteY3" fmla="*/ 3474720 h 3474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8400" h="3474720">
                <a:moveTo>
                  <a:pt x="0" y="0"/>
                </a:moveTo>
                <a:lnTo>
                  <a:pt x="2438400" y="0"/>
                </a:lnTo>
                <a:lnTo>
                  <a:pt x="2438400" y="3474720"/>
                </a:lnTo>
                <a:lnTo>
                  <a:pt x="0" y="34747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3"/>
          </p:nvPr>
        </p:nvSpPr>
        <p:spPr>
          <a:xfrm>
            <a:off x="7315201" y="1773936"/>
            <a:ext cx="2438400" cy="3474720"/>
          </a:xfrm>
          <a:custGeom>
            <a:avLst/>
            <a:gdLst>
              <a:gd name="connsiteX0" fmla="*/ 0 w 2438400"/>
              <a:gd name="connsiteY0" fmla="*/ 0 h 3474720"/>
              <a:gd name="connsiteX1" fmla="*/ 2438400 w 2438400"/>
              <a:gd name="connsiteY1" fmla="*/ 0 h 3474720"/>
              <a:gd name="connsiteX2" fmla="*/ 2438400 w 2438400"/>
              <a:gd name="connsiteY2" fmla="*/ 3474720 h 3474720"/>
              <a:gd name="connsiteX3" fmla="*/ 0 w 2438400"/>
              <a:gd name="connsiteY3" fmla="*/ 3474720 h 3474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8400" h="3474720">
                <a:moveTo>
                  <a:pt x="0" y="0"/>
                </a:moveTo>
                <a:lnTo>
                  <a:pt x="2438400" y="0"/>
                </a:lnTo>
                <a:lnTo>
                  <a:pt x="2438400" y="3474720"/>
                </a:lnTo>
                <a:lnTo>
                  <a:pt x="0" y="34747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4"/>
          </p:nvPr>
        </p:nvSpPr>
        <p:spPr>
          <a:xfrm>
            <a:off x="4876800" y="1773936"/>
            <a:ext cx="2438400" cy="3474720"/>
          </a:xfrm>
          <a:custGeom>
            <a:avLst/>
            <a:gdLst>
              <a:gd name="connsiteX0" fmla="*/ 0 w 2438400"/>
              <a:gd name="connsiteY0" fmla="*/ 0 h 3474720"/>
              <a:gd name="connsiteX1" fmla="*/ 2438400 w 2438400"/>
              <a:gd name="connsiteY1" fmla="*/ 0 h 3474720"/>
              <a:gd name="connsiteX2" fmla="*/ 2438400 w 2438400"/>
              <a:gd name="connsiteY2" fmla="*/ 3474720 h 3474720"/>
              <a:gd name="connsiteX3" fmla="*/ 0 w 2438400"/>
              <a:gd name="connsiteY3" fmla="*/ 3474720 h 3474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8400" h="3474720">
                <a:moveTo>
                  <a:pt x="0" y="0"/>
                </a:moveTo>
                <a:lnTo>
                  <a:pt x="2438400" y="0"/>
                </a:lnTo>
                <a:lnTo>
                  <a:pt x="2438400" y="3474720"/>
                </a:lnTo>
                <a:lnTo>
                  <a:pt x="0" y="34747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5"/>
          </p:nvPr>
        </p:nvSpPr>
        <p:spPr>
          <a:xfrm>
            <a:off x="2438401" y="1773936"/>
            <a:ext cx="2438400" cy="3474720"/>
          </a:xfrm>
          <a:custGeom>
            <a:avLst/>
            <a:gdLst>
              <a:gd name="connsiteX0" fmla="*/ 0 w 2438400"/>
              <a:gd name="connsiteY0" fmla="*/ 0 h 3474720"/>
              <a:gd name="connsiteX1" fmla="*/ 2438400 w 2438400"/>
              <a:gd name="connsiteY1" fmla="*/ 0 h 3474720"/>
              <a:gd name="connsiteX2" fmla="*/ 2438400 w 2438400"/>
              <a:gd name="connsiteY2" fmla="*/ 3474720 h 3474720"/>
              <a:gd name="connsiteX3" fmla="*/ 0 w 2438400"/>
              <a:gd name="connsiteY3" fmla="*/ 3474720 h 3474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8400" h="3474720">
                <a:moveTo>
                  <a:pt x="0" y="0"/>
                </a:moveTo>
                <a:lnTo>
                  <a:pt x="2438400" y="0"/>
                </a:lnTo>
                <a:lnTo>
                  <a:pt x="2438400" y="3474720"/>
                </a:lnTo>
                <a:lnTo>
                  <a:pt x="0" y="34747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0"/>
          </p:nvPr>
        </p:nvSpPr>
        <p:spPr>
          <a:xfrm>
            <a:off x="1" y="1773936"/>
            <a:ext cx="2438400" cy="3474720"/>
          </a:xfrm>
          <a:custGeom>
            <a:avLst/>
            <a:gdLst>
              <a:gd name="connsiteX0" fmla="*/ 0 w 2438400"/>
              <a:gd name="connsiteY0" fmla="*/ 0 h 3474720"/>
              <a:gd name="connsiteX1" fmla="*/ 2438400 w 2438400"/>
              <a:gd name="connsiteY1" fmla="*/ 0 h 3474720"/>
              <a:gd name="connsiteX2" fmla="*/ 2438400 w 2438400"/>
              <a:gd name="connsiteY2" fmla="*/ 3474720 h 3474720"/>
              <a:gd name="connsiteX3" fmla="*/ 0 w 2438400"/>
              <a:gd name="connsiteY3" fmla="*/ 3474720 h 3474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8400" h="3474720">
                <a:moveTo>
                  <a:pt x="0" y="0"/>
                </a:moveTo>
                <a:lnTo>
                  <a:pt x="2438400" y="0"/>
                </a:lnTo>
                <a:lnTo>
                  <a:pt x="2438400" y="3474720"/>
                </a:lnTo>
                <a:lnTo>
                  <a:pt x="0" y="34747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" name="TextBox 7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" name="Oval 8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4751760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630268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>
          <a:xfrm>
            <a:off x="8542771" y="3987121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5" name="Picture Placeholder 24"/>
          <p:cNvSpPr>
            <a:spLocks noGrp="1"/>
          </p:cNvSpPr>
          <p:nvPr>
            <p:ph type="pic" sz="quarter" idx="11"/>
          </p:nvPr>
        </p:nvSpPr>
        <p:spPr>
          <a:xfrm>
            <a:off x="6278226" y="3987121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4" name="Picture Placeholder 23"/>
          <p:cNvSpPr>
            <a:spLocks noGrp="1"/>
          </p:cNvSpPr>
          <p:nvPr>
            <p:ph type="pic" sz="quarter" idx="12"/>
          </p:nvPr>
        </p:nvSpPr>
        <p:spPr>
          <a:xfrm>
            <a:off x="8542771" y="1917733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3" name="Picture Placeholder 22"/>
          <p:cNvSpPr>
            <a:spLocks noGrp="1"/>
          </p:cNvSpPr>
          <p:nvPr>
            <p:ph type="pic" sz="quarter" idx="13"/>
          </p:nvPr>
        </p:nvSpPr>
        <p:spPr>
          <a:xfrm>
            <a:off x="6278226" y="1917733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2" name="Picture Placeholder 21"/>
          <p:cNvSpPr>
            <a:spLocks noGrp="1"/>
          </p:cNvSpPr>
          <p:nvPr>
            <p:ph type="pic" sz="quarter" idx="14"/>
          </p:nvPr>
        </p:nvSpPr>
        <p:spPr>
          <a:xfrm>
            <a:off x="4013681" y="1917733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1" name="Picture Placeholder 20"/>
          <p:cNvSpPr>
            <a:spLocks noGrp="1"/>
          </p:cNvSpPr>
          <p:nvPr>
            <p:ph type="pic" sz="quarter" idx="15"/>
          </p:nvPr>
        </p:nvSpPr>
        <p:spPr>
          <a:xfrm>
            <a:off x="4013681" y="3987121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0" name="Picture Placeholder 19"/>
          <p:cNvSpPr>
            <a:spLocks noGrp="1"/>
          </p:cNvSpPr>
          <p:nvPr>
            <p:ph type="pic" sz="quarter" idx="16"/>
          </p:nvPr>
        </p:nvSpPr>
        <p:spPr>
          <a:xfrm>
            <a:off x="1749136" y="3987121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9" name="Picture Placeholder 18"/>
          <p:cNvSpPr>
            <a:spLocks noGrp="1"/>
          </p:cNvSpPr>
          <p:nvPr>
            <p:ph type="pic" sz="quarter" idx="17"/>
          </p:nvPr>
        </p:nvSpPr>
        <p:spPr>
          <a:xfrm>
            <a:off x="1749136" y="1917733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0" name="TextBox 9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1" name="TextBox 10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2" name="Oval 11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4191709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/>
          <p:cNvSpPr>
            <a:spLocks noGrp="1"/>
          </p:cNvSpPr>
          <p:nvPr>
            <p:ph type="pic" sz="quarter" idx="10"/>
          </p:nvPr>
        </p:nvSpPr>
        <p:spPr>
          <a:xfrm>
            <a:off x="7818543" y="4066357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9" name="Picture Placeholder 18"/>
          <p:cNvSpPr>
            <a:spLocks noGrp="1"/>
          </p:cNvSpPr>
          <p:nvPr>
            <p:ph type="pic" sz="quarter" idx="11"/>
          </p:nvPr>
        </p:nvSpPr>
        <p:spPr>
          <a:xfrm>
            <a:off x="7818543" y="1874134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2"/>
          </p:nvPr>
        </p:nvSpPr>
        <p:spPr>
          <a:xfrm>
            <a:off x="4656047" y="4066357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3"/>
          </p:nvPr>
        </p:nvSpPr>
        <p:spPr>
          <a:xfrm>
            <a:off x="4656047" y="1874134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4"/>
          </p:nvPr>
        </p:nvSpPr>
        <p:spPr>
          <a:xfrm>
            <a:off x="1493134" y="4066357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5"/>
          </p:nvPr>
        </p:nvSpPr>
        <p:spPr>
          <a:xfrm>
            <a:off x="1493134" y="1874134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8" name="TextBox 7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" name="TextBox 8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0" name="Oval 9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4930168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838200" y="2044700"/>
            <a:ext cx="6794500" cy="3657600"/>
          </a:xfrm>
          <a:custGeom>
            <a:avLst/>
            <a:gdLst>
              <a:gd name="connsiteX0" fmla="*/ 0 w 6794500"/>
              <a:gd name="connsiteY0" fmla="*/ 0 h 3657600"/>
              <a:gd name="connsiteX1" fmla="*/ 6794500 w 6794500"/>
              <a:gd name="connsiteY1" fmla="*/ 0 h 3657600"/>
              <a:gd name="connsiteX2" fmla="*/ 6794500 w 6794500"/>
              <a:gd name="connsiteY2" fmla="*/ 3657600 h 3657600"/>
              <a:gd name="connsiteX3" fmla="*/ 0 w 6794500"/>
              <a:gd name="connsiteY3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794500" h="3657600">
                <a:moveTo>
                  <a:pt x="0" y="0"/>
                </a:moveTo>
                <a:lnTo>
                  <a:pt x="6794500" y="0"/>
                </a:lnTo>
                <a:lnTo>
                  <a:pt x="6794500" y="3657600"/>
                </a:lnTo>
                <a:lnTo>
                  <a:pt x="0" y="36576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3" name="TextBox 2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5" name="TextBox 4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Oval 5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400157369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838200" y="558800"/>
            <a:ext cx="10515600" cy="3860800"/>
          </a:xfrm>
          <a:custGeom>
            <a:avLst/>
            <a:gdLst>
              <a:gd name="connsiteX0" fmla="*/ 0 w 10515600"/>
              <a:gd name="connsiteY0" fmla="*/ 0 h 3860800"/>
              <a:gd name="connsiteX1" fmla="*/ 10515600 w 10515600"/>
              <a:gd name="connsiteY1" fmla="*/ 0 h 3860800"/>
              <a:gd name="connsiteX2" fmla="*/ 10515600 w 10515600"/>
              <a:gd name="connsiteY2" fmla="*/ 3860800 h 3860800"/>
              <a:gd name="connsiteX3" fmla="*/ 0 w 10515600"/>
              <a:gd name="connsiteY3" fmla="*/ 3860800 h 386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515600" h="3860800">
                <a:moveTo>
                  <a:pt x="0" y="0"/>
                </a:moveTo>
                <a:lnTo>
                  <a:pt x="10515600" y="0"/>
                </a:lnTo>
                <a:lnTo>
                  <a:pt x="10515600" y="3860800"/>
                </a:lnTo>
                <a:lnTo>
                  <a:pt x="0" y="38608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3" name="TextBox 2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5" name="TextBox 4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Oval 5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88392094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004762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3843234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6842571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941320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5899774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06226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8861976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9804252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290626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32907248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8375816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02016791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25137852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7290301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3883960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0953811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197715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605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94763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1" name="TextBox 10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5" name="Oval 14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7363671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" name="TextBox 8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0" name="Oval 9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14383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 userDrawn="1"/>
        </p:nvSpPr>
        <p:spPr>
          <a:xfrm>
            <a:off x="4547339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8023180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335309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6.xml"/><Relationship Id="rId3" Type="http://schemas.openxmlformats.org/officeDocument/2006/relationships/slideLayout" Target="../slideLayouts/slideLayout31.xml"/><Relationship Id="rId7" Type="http://schemas.openxmlformats.org/officeDocument/2006/relationships/slideLayout" Target="../slideLayouts/slideLayout35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0.xml"/><Relationship Id="rId1" Type="http://schemas.openxmlformats.org/officeDocument/2006/relationships/slideLayout" Target="../slideLayouts/slideLayout29.xml"/><Relationship Id="rId6" Type="http://schemas.openxmlformats.org/officeDocument/2006/relationships/slideLayout" Target="../slideLayouts/slideLayout34.xml"/><Relationship Id="rId11" Type="http://schemas.openxmlformats.org/officeDocument/2006/relationships/slideLayout" Target="../slideLayouts/slideLayout39.xml"/><Relationship Id="rId5" Type="http://schemas.openxmlformats.org/officeDocument/2006/relationships/slideLayout" Target="../slideLayouts/slideLayout33.xml"/><Relationship Id="rId10" Type="http://schemas.openxmlformats.org/officeDocument/2006/relationships/slideLayout" Target="../slideLayouts/slideLayout38.xml"/><Relationship Id="rId4" Type="http://schemas.openxmlformats.org/officeDocument/2006/relationships/slideLayout" Target="../slideLayouts/slideLayout32.xml"/><Relationship Id="rId9" Type="http://schemas.openxmlformats.org/officeDocument/2006/relationships/slideLayout" Target="../slideLayouts/slideLayout3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080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70" r:id="rId6"/>
    <p:sldLayoutId id="2147483672" r:id="rId7"/>
    <p:sldLayoutId id="2147483673" r:id="rId8"/>
    <p:sldLayoutId id="2147483671" r:id="rId9"/>
    <p:sldLayoutId id="2147483674" r:id="rId10"/>
    <p:sldLayoutId id="2147483675" r:id="rId11"/>
    <p:sldLayoutId id="2147483676" r:id="rId12"/>
    <p:sldLayoutId id="2147483677" r:id="rId13"/>
    <p:sldLayoutId id="2147483678" r:id="rId14"/>
    <p:sldLayoutId id="2147483679" r:id="rId15"/>
    <p:sldLayoutId id="2147483680" r:id="rId16"/>
    <p:sldLayoutId id="2147483681" r:id="rId17"/>
    <p:sldLayoutId id="2147483682" r:id="rId18"/>
    <p:sldLayoutId id="2147483683" r:id="rId19"/>
    <p:sldLayoutId id="2147483684" r:id="rId20"/>
    <p:sldLayoutId id="2147483685" r:id="rId21"/>
    <p:sldLayoutId id="2147483686" r:id="rId22"/>
    <p:sldLayoutId id="2147483687" r:id="rId23"/>
    <p:sldLayoutId id="2147483655" r:id="rId24"/>
    <p:sldLayoutId id="2147483656" r:id="rId25"/>
    <p:sldLayoutId id="2147483657" r:id="rId26"/>
    <p:sldLayoutId id="2147483658" r:id="rId27"/>
    <p:sldLayoutId id="2147483659" r:id="rId28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50073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9" r:id="rId1"/>
    <p:sldLayoutId id="2147483690" r:id="rId2"/>
    <p:sldLayoutId id="2147483691" r:id="rId3"/>
    <p:sldLayoutId id="2147483692" r:id="rId4"/>
    <p:sldLayoutId id="2147483693" r:id="rId5"/>
    <p:sldLayoutId id="2147483694" r:id="rId6"/>
    <p:sldLayoutId id="2147483695" r:id="rId7"/>
    <p:sldLayoutId id="2147483696" r:id="rId8"/>
    <p:sldLayoutId id="2147483697" r:id="rId9"/>
    <p:sldLayoutId id="2147483698" r:id="rId10"/>
    <p:sldLayoutId id="214748369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5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6F7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3006075" y="395385"/>
            <a:ext cx="6179850" cy="1049786"/>
            <a:chOff x="6095803" y="340861"/>
            <a:chExt cx="12359700" cy="2099571"/>
          </a:xfrm>
        </p:grpSpPr>
        <p:sp>
          <p:nvSpPr>
            <p:cNvPr id="3" name="TextBox 2"/>
            <p:cNvSpPr txBox="1"/>
            <p:nvPr/>
          </p:nvSpPr>
          <p:spPr>
            <a:xfrm>
              <a:off x="6095803" y="340861"/>
              <a:ext cx="12359700" cy="1569643"/>
            </a:xfrm>
            <a:prstGeom prst="rect">
              <a:avLst/>
            </a:prstGeom>
            <a:noFill/>
          </p:spPr>
          <p:txBody>
            <a:bodyPr wrap="square" lIns="45711" tIns="22856" rIns="45711" bIns="22856" rtlCol="0">
              <a:spAutoFit/>
            </a:bodyPr>
            <a:lstStyle/>
            <a:p>
              <a:pPr algn="ctr"/>
              <a:r>
                <a:rPr lang="en-US" sz="4800" b="1" smtClean="0">
                  <a:solidFill>
                    <a:schemeClr val="accent2"/>
                  </a:solidFill>
                  <a:latin typeface="+mj-lt"/>
                  <a:cs typeface="Lato Regular"/>
                </a:rPr>
                <a:t>Mango</a:t>
              </a:r>
              <a:r>
                <a:rPr lang="vi-VN" sz="4800" b="1" smtClean="0">
                  <a:solidFill>
                    <a:schemeClr val="accent2"/>
                  </a:solidFill>
                  <a:latin typeface="+mj-lt"/>
                  <a:cs typeface="Lato Regular"/>
                </a:rPr>
                <a:t> </a:t>
              </a:r>
              <a:r>
                <a:rPr lang="en-US" sz="4800" b="1" smtClean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  <a:cs typeface="Lato Regular"/>
                </a:rPr>
                <a:t>Presentation</a:t>
              </a:r>
              <a:endParaRPr lang="id-ID" sz="48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cs typeface="Lato Regular"/>
              </a:endParaRPr>
            </a:p>
          </p:txBody>
        </p:sp>
        <p:sp>
          <p:nvSpPr>
            <p:cNvPr id="4" name="Subtitle 2"/>
            <p:cNvSpPr txBox="1">
              <a:spLocks/>
            </p:cNvSpPr>
            <p:nvPr/>
          </p:nvSpPr>
          <p:spPr>
            <a:xfrm>
              <a:off x="6448061" y="1601316"/>
              <a:ext cx="11655186" cy="839116"/>
            </a:xfrm>
            <a:prstGeom prst="rect">
              <a:avLst/>
            </a:prstGeom>
          </p:spPr>
          <p:txBody>
            <a:bodyPr vert="horz" lIns="108745" tIns="54373" rIns="108745" bIns="54373" rtlCol="0">
              <a:normAutofit/>
            </a:bodyPr>
            <a:lstStyle>
              <a:lvl1pPr marL="0" indent="0" algn="ctr" defTabSz="1087636" rtl="0" eaLnBrk="1" latinLnBrk="0" hangingPunct="1">
                <a:lnSpc>
                  <a:spcPct val="120000"/>
                </a:lnSpc>
                <a:spcBef>
                  <a:spcPct val="20000"/>
                </a:spcBef>
                <a:buFont typeface="Arial"/>
                <a:buNone/>
                <a:defRPr sz="2400" kern="1200">
                  <a:solidFill>
                    <a:schemeClr val="tx2"/>
                  </a:solidFill>
                  <a:latin typeface="Open Sans Light"/>
                  <a:ea typeface="+mn-ea"/>
                  <a:cs typeface="Open Sans Light"/>
                </a:defRPr>
              </a:lvl1pPr>
              <a:lvl2pPr marL="108763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2pPr>
              <a:lvl3pPr marL="2175271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3pPr>
              <a:lvl4pPr marL="3262912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4pPr>
              <a:lvl5pPr marL="435054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5pPr>
              <a:lvl6pPr marL="5438184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6pPr>
              <a:lvl7pPr marL="6525820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7pPr>
              <a:lvl8pPr marL="7613455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8pPr>
              <a:lvl9pPr marL="8701091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1550" smtClean="0">
                  <a:solidFill>
                    <a:schemeClr val="tx1">
                      <a:lumMod val="50000"/>
                      <a:lumOff val="50000"/>
                    </a:schemeClr>
                  </a:solidFill>
                  <a:latin typeface="Lato Light"/>
                  <a:cs typeface="Lato Light"/>
                </a:rPr>
                <a:t>PUT YOUR GREAT SUBTITLE</a:t>
              </a:r>
              <a:endParaRPr lang="en-US" sz="1550" dirty="0">
                <a:solidFill>
                  <a:schemeClr val="tx1">
                    <a:lumMod val="50000"/>
                    <a:lumOff val="50000"/>
                  </a:schemeClr>
                </a:solidFill>
                <a:latin typeface="Lato Light"/>
                <a:cs typeface="Lato Light"/>
              </a:endParaRPr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8683964" y="2148073"/>
            <a:ext cx="1041766" cy="2192538"/>
            <a:chOff x="8683964" y="2148073"/>
            <a:chExt cx="1041766" cy="2192538"/>
          </a:xfrm>
        </p:grpSpPr>
        <p:sp>
          <p:nvSpPr>
            <p:cNvPr id="6" name="Freeform 197"/>
            <p:cNvSpPr>
              <a:spLocks/>
            </p:cNvSpPr>
            <p:nvPr/>
          </p:nvSpPr>
          <p:spPr bwMode="auto">
            <a:xfrm>
              <a:off x="8691750" y="2148073"/>
              <a:ext cx="1024638" cy="1041766"/>
            </a:xfrm>
            <a:custGeom>
              <a:avLst/>
              <a:gdLst>
                <a:gd name="T0" fmla="*/ 0 w 481"/>
                <a:gd name="T1" fmla="*/ 366 h 489"/>
                <a:gd name="T2" fmla="*/ 115 w 481"/>
                <a:gd name="T3" fmla="*/ 485 h 489"/>
                <a:gd name="T4" fmla="*/ 115 w 481"/>
                <a:gd name="T5" fmla="*/ 489 h 489"/>
                <a:gd name="T6" fmla="*/ 481 w 481"/>
                <a:gd name="T7" fmla="*/ 489 h 489"/>
                <a:gd name="T8" fmla="*/ 481 w 481"/>
                <a:gd name="T9" fmla="*/ 485 h 489"/>
                <a:gd name="T10" fmla="*/ 0 w 481"/>
                <a:gd name="T11" fmla="*/ 0 h 489"/>
                <a:gd name="T12" fmla="*/ 0 w 481"/>
                <a:gd name="T13" fmla="*/ 366 h 4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1" h="489">
                  <a:moveTo>
                    <a:pt x="0" y="366"/>
                  </a:moveTo>
                  <a:cubicBezTo>
                    <a:pt x="64" y="368"/>
                    <a:pt x="115" y="420"/>
                    <a:pt x="115" y="485"/>
                  </a:cubicBezTo>
                  <a:cubicBezTo>
                    <a:pt x="115" y="486"/>
                    <a:pt x="115" y="487"/>
                    <a:pt x="115" y="489"/>
                  </a:cubicBezTo>
                  <a:cubicBezTo>
                    <a:pt x="481" y="489"/>
                    <a:pt x="481" y="489"/>
                    <a:pt x="481" y="489"/>
                  </a:cubicBezTo>
                  <a:cubicBezTo>
                    <a:pt x="481" y="487"/>
                    <a:pt x="481" y="486"/>
                    <a:pt x="481" y="485"/>
                  </a:cubicBezTo>
                  <a:cubicBezTo>
                    <a:pt x="481" y="218"/>
                    <a:pt x="266" y="2"/>
                    <a:pt x="0" y="0"/>
                  </a:cubicBezTo>
                  <a:lnTo>
                    <a:pt x="0" y="366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98"/>
            <p:cNvSpPr>
              <a:spLocks/>
            </p:cNvSpPr>
            <p:nvPr/>
          </p:nvSpPr>
          <p:spPr bwMode="auto">
            <a:xfrm>
              <a:off x="8683964" y="3315973"/>
              <a:ext cx="1041766" cy="1024638"/>
            </a:xfrm>
            <a:custGeom>
              <a:avLst/>
              <a:gdLst>
                <a:gd name="T0" fmla="*/ 123 w 489"/>
                <a:gd name="T1" fmla="*/ 0 h 481"/>
                <a:gd name="T2" fmla="*/ 4 w 489"/>
                <a:gd name="T3" fmla="*/ 115 h 481"/>
                <a:gd name="T4" fmla="*/ 0 w 489"/>
                <a:gd name="T5" fmla="*/ 115 h 481"/>
                <a:gd name="T6" fmla="*/ 0 w 489"/>
                <a:gd name="T7" fmla="*/ 481 h 481"/>
                <a:gd name="T8" fmla="*/ 4 w 489"/>
                <a:gd name="T9" fmla="*/ 481 h 481"/>
                <a:gd name="T10" fmla="*/ 489 w 489"/>
                <a:gd name="T11" fmla="*/ 0 h 481"/>
                <a:gd name="T12" fmla="*/ 123 w 489"/>
                <a:gd name="T13" fmla="*/ 0 h 4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9" h="481">
                  <a:moveTo>
                    <a:pt x="123" y="0"/>
                  </a:moveTo>
                  <a:cubicBezTo>
                    <a:pt x="121" y="64"/>
                    <a:pt x="69" y="115"/>
                    <a:pt x="4" y="115"/>
                  </a:cubicBezTo>
                  <a:cubicBezTo>
                    <a:pt x="3" y="115"/>
                    <a:pt x="2" y="115"/>
                    <a:pt x="0" y="115"/>
                  </a:cubicBezTo>
                  <a:cubicBezTo>
                    <a:pt x="0" y="481"/>
                    <a:pt x="0" y="481"/>
                    <a:pt x="0" y="481"/>
                  </a:cubicBezTo>
                  <a:cubicBezTo>
                    <a:pt x="2" y="481"/>
                    <a:pt x="3" y="481"/>
                    <a:pt x="4" y="481"/>
                  </a:cubicBezTo>
                  <a:cubicBezTo>
                    <a:pt x="271" y="481"/>
                    <a:pt x="487" y="266"/>
                    <a:pt x="489" y="0"/>
                  </a:cubicBezTo>
                  <a:lnTo>
                    <a:pt x="123" y="0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228"/>
            <p:cNvSpPr>
              <a:spLocks/>
            </p:cNvSpPr>
            <p:nvPr/>
          </p:nvSpPr>
          <p:spPr bwMode="auto">
            <a:xfrm>
              <a:off x="8864599" y="2454842"/>
              <a:ext cx="548133" cy="546577"/>
            </a:xfrm>
            <a:custGeom>
              <a:avLst/>
              <a:gdLst>
                <a:gd name="T0" fmla="*/ 244 w 257"/>
                <a:gd name="T1" fmla="*/ 128 h 257"/>
                <a:gd name="T2" fmla="*/ 230 w 257"/>
                <a:gd name="T3" fmla="*/ 128 h 257"/>
                <a:gd name="T4" fmla="*/ 200 w 257"/>
                <a:gd name="T5" fmla="*/ 200 h 257"/>
                <a:gd name="T6" fmla="*/ 128 w 257"/>
                <a:gd name="T7" fmla="*/ 230 h 257"/>
                <a:gd name="T8" fmla="*/ 56 w 257"/>
                <a:gd name="T9" fmla="*/ 200 h 257"/>
                <a:gd name="T10" fmla="*/ 26 w 257"/>
                <a:gd name="T11" fmla="*/ 128 h 257"/>
                <a:gd name="T12" fmla="*/ 56 w 257"/>
                <a:gd name="T13" fmla="*/ 56 h 257"/>
                <a:gd name="T14" fmla="*/ 128 w 257"/>
                <a:gd name="T15" fmla="*/ 26 h 257"/>
                <a:gd name="T16" fmla="*/ 200 w 257"/>
                <a:gd name="T17" fmla="*/ 56 h 257"/>
                <a:gd name="T18" fmla="*/ 230 w 257"/>
                <a:gd name="T19" fmla="*/ 128 h 257"/>
                <a:gd name="T20" fmla="*/ 244 w 257"/>
                <a:gd name="T21" fmla="*/ 128 h 257"/>
                <a:gd name="T22" fmla="*/ 257 w 257"/>
                <a:gd name="T23" fmla="*/ 128 h 257"/>
                <a:gd name="T24" fmla="*/ 219 w 257"/>
                <a:gd name="T25" fmla="*/ 37 h 257"/>
                <a:gd name="T26" fmla="*/ 128 w 257"/>
                <a:gd name="T27" fmla="*/ 0 h 257"/>
                <a:gd name="T28" fmla="*/ 37 w 257"/>
                <a:gd name="T29" fmla="*/ 37 h 257"/>
                <a:gd name="T30" fmla="*/ 0 w 257"/>
                <a:gd name="T31" fmla="*/ 128 h 257"/>
                <a:gd name="T32" fmla="*/ 37 w 257"/>
                <a:gd name="T33" fmla="*/ 219 h 257"/>
                <a:gd name="T34" fmla="*/ 128 w 257"/>
                <a:gd name="T35" fmla="*/ 257 h 257"/>
                <a:gd name="T36" fmla="*/ 219 w 257"/>
                <a:gd name="T37" fmla="*/ 219 h 257"/>
                <a:gd name="T38" fmla="*/ 257 w 257"/>
                <a:gd name="T39" fmla="*/ 128 h 257"/>
                <a:gd name="T40" fmla="*/ 244 w 257"/>
                <a:gd name="T41" fmla="*/ 128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57" h="257">
                  <a:moveTo>
                    <a:pt x="244" y="128"/>
                  </a:moveTo>
                  <a:cubicBezTo>
                    <a:pt x="230" y="128"/>
                    <a:pt x="230" y="128"/>
                    <a:pt x="230" y="128"/>
                  </a:cubicBezTo>
                  <a:cubicBezTo>
                    <a:pt x="230" y="157"/>
                    <a:pt x="219" y="182"/>
                    <a:pt x="200" y="200"/>
                  </a:cubicBezTo>
                  <a:cubicBezTo>
                    <a:pt x="182" y="219"/>
                    <a:pt x="157" y="230"/>
                    <a:pt x="128" y="230"/>
                  </a:cubicBezTo>
                  <a:cubicBezTo>
                    <a:pt x="100" y="230"/>
                    <a:pt x="75" y="219"/>
                    <a:pt x="56" y="200"/>
                  </a:cubicBezTo>
                  <a:cubicBezTo>
                    <a:pt x="38" y="182"/>
                    <a:pt x="26" y="157"/>
                    <a:pt x="26" y="128"/>
                  </a:cubicBezTo>
                  <a:cubicBezTo>
                    <a:pt x="26" y="100"/>
                    <a:pt x="38" y="75"/>
                    <a:pt x="56" y="56"/>
                  </a:cubicBezTo>
                  <a:cubicBezTo>
                    <a:pt x="75" y="38"/>
                    <a:pt x="100" y="26"/>
                    <a:pt x="128" y="26"/>
                  </a:cubicBezTo>
                  <a:cubicBezTo>
                    <a:pt x="157" y="26"/>
                    <a:pt x="182" y="38"/>
                    <a:pt x="200" y="56"/>
                  </a:cubicBezTo>
                  <a:cubicBezTo>
                    <a:pt x="219" y="75"/>
                    <a:pt x="230" y="100"/>
                    <a:pt x="230" y="128"/>
                  </a:cubicBezTo>
                  <a:cubicBezTo>
                    <a:pt x="244" y="128"/>
                    <a:pt x="244" y="128"/>
                    <a:pt x="244" y="128"/>
                  </a:cubicBezTo>
                  <a:cubicBezTo>
                    <a:pt x="257" y="128"/>
                    <a:pt x="257" y="128"/>
                    <a:pt x="257" y="128"/>
                  </a:cubicBezTo>
                  <a:cubicBezTo>
                    <a:pt x="257" y="93"/>
                    <a:pt x="243" y="61"/>
                    <a:pt x="219" y="37"/>
                  </a:cubicBezTo>
                  <a:cubicBezTo>
                    <a:pt x="196" y="14"/>
                    <a:pt x="164" y="0"/>
                    <a:pt x="128" y="0"/>
                  </a:cubicBezTo>
                  <a:cubicBezTo>
                    <a:pt x="93" y="0"/>
                    <a:pt x="61" y="14"/>
                    <a:pt x="37" y="37"/>
                  </a:cubicBezTo>
                  <a:cubicBezTo>
                    <a:pt x="14" y="61"/>
                    <a:pt x="0" y="93"/>
                    <a:pt x="0" y="128"/>
                  </a:cubicBezTo>
                  <a:cubicBezTo>
                    <a:pt x="0" y="164"/>
                    <a:pt x="14" y="196"/>
                    <a:pt x="37" y="219"/>
                  </a:cubicBezTo>
                  <a:cubicBezTo>
                    <a:pt x="61" y="243"/>
                    <a:pt x="93" y="257"/>
                    <a:pt x="128" y="257"/>
                  </a:cubicBezTo>
                  <a:cubicBezTo>
                    <a:pt x="164" y="257"/>
                    <a:pt x="196" y="243"/>
                    <a:pt x="219" y="219"/>
                  </a:cubicBezTo>
                  <a:cubicBezTo>
                    <a:pt x="243" y="196"/>
                    <a:pt x="257" y="164"/>
                    <a:pt x="257" y="128"/>
                  </a:cubicBezTo>
                  <a:lnTo>
                    <a:pt x="244" y="12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9"/>
            <p:cNvSpPr>
              <a:spLocks/>
            </p:cNvSpPr>
            <p:nvPr/>
          </p:nvSpPr>
          <p:spPr bwMode="auto">
            <a:xfrm>
              <a:off x="9067034" y="2571631"/>
              <a:ext cx="143263" cy="289639"/>
            </a:xfrm>
            <a:custGeom>
              <a:avLst/>
              <a:gdLst>
                <a:gd name="T0" fmla="*/ 1 w 67"/>
                <a:gd name="T1" fmla="*/ 39 h 136"/>
                <a:gd name="T2" fmla="*/ 11 w 67"/>
                <a:gd name="T3" fmla="*/ 9 h 136"/>
                <a:gd name="T4" fmla="*/ 35 w 67"/>
                <a:gd name="T5" fmla="*/ 0 h 136"/>
                <a:gd name="T6" fmla="*/ 58 w 67"/>
                <a:gd name="T7" fmla="*/ 10 h 136"/>
                <a:gd name="T8" fmla="*/ 67 w 67"/>
                <a:gd name="T9" fmla="*/ 34 h 136"/>
                <a:gd name="T10" fmla="*/ 61 w 67"/>
                <a:gd name="T11" fmla="*/ 61 h 136"/>
                <a:gd name="T12" fmla="*/ 45 w 67"/>
                <a:gd name="T13" fmla="*/ 85 h 136"/>
                <a:gd name="T14" fmla="*/ 35 w 67"/>
                <a:gd name="T15" fmla="*/ 100 h 136"/>
                <a:gd name="T16" fmla="*/ 32 w 67"/>
                <a:gd name="T17" fmla="*/ 105 h 136"/>
                <a:gd name="T18" fmla="*/ 26 w 67"/>
                <a:gd name="T19" fmla="*/ 114 h 136"/>
                <a:gd name="T20" fmla="*/ 25 w 67"/>
                <a:gd name="T21" fmla="*/ 116 h 136"/>
                <a:gd name="T22" fmla="*/ 65 w 67"/>
                <a:gd name="T23" fmla="*/ 116 h 136"/>
                <a:gd name="T24" fmla="*/ 65 w 67"/>
                <a:gd name="T25" fmla="*/ 136 h 136"/>
                <a:gd name="T26" fmla="*/ 0 w 67"/>
                <a:gd name="T27" fmla="*/ 136 h 136"/>
                <a:gd name="T28" fmla="*/ 0 w 67"/>
                <a:gd name="T29" fmla="*/ 117 h 136"/>
                <a:gd name="T30" fmla="*/ 5 w 67"/>
                <a:gd name="T31" fmla="*/ 110 h 136"/>
                <a:gd name="T32" fmla="*/ 10 w 67"/>
                <a:gd name="T33" fmla="*/ 103 h 136"/>
                <a:gd name="T34" fmla="*/ 15 w 67"/>
                <a:gd name="T35" fmla="*/ 95 h 136"/>
                <a:gd name="T36" fmla="*/ 30 w 67"/>
                <a:gd name="T37" fmla="*/ 75 h 136"/>
                <a:gd name="T38" fmla="*/ 44 w 67"/>
                <a:gd name="T39" fmla="*/ 51 h 136"/>
                <a:gd name="T40" fmla="*/ 47 w 67"/>
                <a:gd name="T41" fmla="*/ 34 h 136"/>
                <a:gd name="T42" fmla="*/ 44 w 67"/>
                <a:gd name="T43" fmla="*/ 24 h 136"/>
                <a:gd name="T44" fmla="*/ 34 w 67"/>
                <a:gd name="T45" fmla="*/ 19 h 136"/>
                <a:gd name="T46" fmla="*/ 22 w 67"/>
                <a:gd name="T47" fmla="*/ 29 h 136"/>
                <a:gd name="T48" fmla="*/ 21 w 67"/>
                <a:gd name="T49" fmla="*/ 37 h 136"/>
                <a:gd name="T50" fmla="*/ 21 w 67"/>
                <a:gd name="T51" fmla="*/ 42 h 136"/>
                <a:gd name="T52" fmla="*/ 1 w 67"/>
                <a:gd name="T53" fmla="*/ 42 h 136"/>
                <a:gd name="T54" fmla="*/ 1 w 67"/>
                <a:gd name="T55" fmla="*/ 39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67" h="136">
                  <a:moveTo>
                    <a:pt x="1" y="39"/>
                  </a:moveTo>
                  <a:cubicBezTo>
                    <a:pt x="1" y="26"/>
                    <a:pt x="4" y="16"/>
                    <a:pt x="11" y="9"/>
                  </a:cubicBezTo>
                  <a:cubicBezTo>
                    <a:pt x="17" y="3"/>
                    <a:pt x="25" y="0"/>
                    <a:pt x="35" y="0"/>
                  </a:cubicBezTo>
                  <a:cubicBezTo>
                    <a:pt x="44" y="0"/>
                    <a:pt x="51" y="4"/>
                    <a:pt x="58" y="10"/>
                  </a:cubicBezTo>
                  <a:cubicBezTo>
                    <a:pt x="64" y="17"/>
                    <a:pt x="67" y="25"/>
                    <a:pt x="67" y="34"/>
                  </a:cubicBezTo>
                  <a:cubicBezTo>
                    <a:pt x="67" y="43"/>
                    <a:pt x="65" y="52"/>
                    <a:pt x="61" y="61"/>
                  </a:cubicBezTo>
                  <a:cubicBezTo>
                    <a:pt x="59" y="65"/>
                    <a:pt x="53" y="73"/>
                    <a:pt x="45" y="85"/>
                  </a:cubicBezTo>
                  <a:cubicBezTo>
                    <a:pt x="43" y="88"/>
                    <a:pt x="40" y="93"/>
                    <a:pt x="35" y="100"/>
                  </a:cubicBezTo>
                  <a:cubicBezTo>
                    <a:pt x="32" y="105"/>
                    <a:pt x="32" y="105"/>
                    <a:pt x="32" y="105"/>
                  </a:cubicBezTo>
                  <a:cubicBezTo>
                    <a:pt x="29" y="109"/>
                    <a:pt x="27" y="112"/>
                    <a:pt x="26" y="114"/>
                  </a:cubicBezTo>
                  <a:cubicBezTo>
                    <a:pt x="26" y="115"/>
                    <a:pt x="25" y="116"/>
                    <a:pt x="25" y="116"/>
                  </a:cubicBezTo>
                  <a:cubicBezTo>
                    <a:pt x="65" y="116"/>
                    <a:pt x="65" y="116"/>
                    <a:pt x="65" y="116"/>
                  </a:cubicBezTo>
                  <a:cubicBezTo>
                    <a:pt x="65" y="136"/>
                    <a:pt x="65" y="136"/>
                    <a:pt x="65" y="136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0" y="117"/>
                    <a:pt x="2" y="114"/>
                    <a:pt x="5" y="110"/>
                  </a:cubicBezTo>
                  <a:cubicBezTo>
                    <a:pt x="6" y="108"/>
                    <a:pt x="8" y="105"/>
                    <a:pt x="10" y="103"/>
                  </a:cubicBezTo>
                  <a:cubicBezTo>
                    <a:pt x="15" y="95"/>
                    <a:pt x="15" y="95"/>
                    <a:pt x="15" y="95"/>
                  </a:cubicBezTo>
                  <a:cubicBezTo>
                    <a:pt x="18" y="91"/>
                    <a:pt x="23" y="84"/>
                    <a:pt x="30" y="75"/>
                  </a:cubicBezTo>
                  <a:cubicBezTo>
                    <a:pt x="36" y="66"/>
                    <a:pt x="41" y="58"/>
                    <a:pt x="44" y="51"/>
                  </a:cubicBezTo>
                  <a:cubicBezTo>
                    <a:pt x="46" y="45"/>
                    <a:pt x="47" y="39"/>
                    <a:pt x="47" y="34"/>
                  </a:cubicBezTo>
                  <a:cubicBezTo>
                    <a:pt x="47" y="30"/>
                    <a:pt x="46" y="27"/>
                    <a:pt x="44" y="24"/>
                  </a:cubicBezTo>
                  <a:cubicBezTo>
                    <a:pt x="41" y="21"/>
                    <a:pt x="38" y="19"/>
                    <a:pt x="34" y="19"/>
                  </a:cubicBezTo>
                  <a:cubicBezTo>
                    <a:pt x="29" y="19"/>
                    <a:pt x="24" y="23"/>
                    <a:pt x="22" y="29"/>
                  </a:cubicBezTo>
                  <a:cubicBezTo>
                    <a:pt x="21" y="31"/>
                    <a:pt x="21" y="34"/>
                    <a:pt x="21" y="37"/>
                  </a:cubicBezTo>
                  <a:cubicBezTo>
                    <a:pt x="21" y="42"/>
                    <a:pt x="21" y="42"/>
                    <a:pt x="21" y="42"/>
                  </a:cubicBezTo>
                  <a:cubicBezTo>
                    <a:pt x="1" y="42"/>
                    <a:pt x="1" y="42"/>
                    <a:pt x="1" y="42"/>
                  </a:cubicBezTo>
                  <a:lnTo>
                    <a:pt x="1" y="3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0" name="Group 9"/>
          <p:cNvGrpSpPr/>
          <p:nvPr/>
        </p:nvGrpSpPr>
        <p:grpSpPr>
          <a:xfrm>
            <a:off x="3084276" y="3590040"/>
            <a:ext cx="1040209" cy="2195652"/>
            <a:chOff x="3084276" y="3590040"/>
            <a:chExt cx="1040209" cy="2195652"/>
          </a:xfrm>
        </p:grpSpPr>
        <p:sp>
          <p:nvSpPr>
            <p:cNvPr id="11" name="Freeform 199"/>
            <p:cNvSpPr>
              <a:spLocks/>
            </p:cNvSpPr>
            <p:nvPr/>
          </p:nvSpPr>
          <p:spPr bwMode="auto">
            <a:xfrm>
              <a:off x="3093618" y="4743926"/>
              <a:ext cx="1023079" cy="1041766"/>
            </a:xfrm>
            <a:custGeom>
              <a:avLst/>
              <a:gdLst>
                <a:gd name="T0" fmla="*/ 480 w 480"/>
                <a:gd name="T1" fmla="*/ 123 h 489"/>
                <a:gd name="T2" fmla="*/ 366 w 480"/>
                <a:gd name="T3" fmla="*/ 4 h 489"/>
                <a:gd name="T4" fmla="*/ 366 w 480"/>
                <a:gd name="T5" fmla="*/ 0 h 489"/>
                <a:gd name="T6" fmla="*/ 0 w 480"/>
                <a:gd name="T7" fmla="*/ 0 h 489"/>
                <a:gd name="T8" fmla="*/ 0 w 480"/>
                <a:gd name="T9" fmla="*/ 4 h 489"/>
                <a:gd name="T10" fmla="*/ 480 w 480"/>
                <a:gd name="T11" fmla="*/ 489 h 489"/>
                <a:gd name="T12" fmla="*/ 480 w 480"/>
                <a:gd name="T13" fmla="*/ 123 h 4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0" h="489">
                  <a:moveTo>
                    <a:pt x="480" y="123"/>
                  </a:moveTo>
                  <a:cubicBezTo>
                    <a:pt x="417" y="121"/>
                    <a:pt x="366" y="68"/>
                    <a:pt x="366" y="4"/>
                  </a:cubicBezTo>
                  <a:cubicBezTo>
                    <a:pt x="366" y="3"/>
                    <a:pt x="366" y="1"/>
                    <a:pt x="366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270"/>
                    <a:pt x="215" y="487"/>
                    <a:pt x="480" y="489"/>
                  </a:cubicBezTo>
                  <a:lnTo>
                    <a:pt x="480" y="12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00"/>
            <p:cNvSpPr>
              <a:spLocks/>
            </p:cNvSpPr>
            <p:nvPr/>
          </p:nvSpPr>
          <p:spPr bwMode="auto">
            <a:xfrm>
              <a:off x="3084276" y="3590040"/>
              <a:ext cx="1040209" cy="1024638"/>
            </a:xfrm>
            <a:custGeom>
              <a:avLst/>
              <a:gdLst>
                <a:gd name="T0" fmla="*/ 366 w 488"/>
                <a:gd name="T1" fmla="*/ 481 h 481"/>
                <a:gd name="T2" fmla="*/ 484 w 488"/>
                <a:gd name="T3" fmla="*/ 366 h 481"/>
                <a:gd name="T4" fmla="*/ 488 w 488"/>
                <a:gd name="T5" fmla="*/ 366 h 481"/>
                <a:gd name="T6" fmla="*/ 488 w 488"/>
                <a:gd name="T7" fmla="*/ 0 h 481"/>
                <a:gd name="T8" fmla="*/ 484 w 488"/>
                <a:gd name="T9" fmla="*/ 0 h 481"/>
                <a:gd name="T10" fmla="*/ 0 w 488"/>
                <a:gd name="T11" fmla="*/ 481 h 481"/>
                <a:gd name="T12" fmla="*/ 366 w 488"/>
                <a:gd name="T13" fmla="*/ 481 h 4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8" h="481">
                  <a:moveTo>
                    <a:pt x="366" y="481"/>
                  </a:moveTo>
                  <a:cubicBezTo>
                    <a:pt x="368" y="417"/>
                    <a:pt x="420" y="366"/>
                    <a:pt x="484" y="366"/>
                  </a:cubicBezTo>
                  <a:cubicBezTo>
                    <a:pt x="486" y="366"/>
                    <a:pt x="487" y="366"/>
                    <a:pt x="488" y="366"/>
                  </a:cubicBezTo>
                  <a:cubicBezTo>
                    <a:pt x="488" y="0"/>
                    <a:pt x="488" y="0"/>
                    <a:pt x="488" y="0"/>
                  </a:cubicBezTo>
                  <a:cubicBezTo>
                    <a:pt x="487" y="0"/>
                    <a:pt x="486" y="0"/>
                    <a:pt x="484" y="0"/>
                  </a:cubicBezTo>
                  <a:cubicBezTo>
                    <a:pt x="218" y="0"/>
                    <a:pt x="2" y="215"/>
                    <a:pt x="0" y="481"/>
                  </a:cubicBezTo>
                  <a:lnTo>
                    <a:pt x="366" y="48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32"/>
            <p:cNvSpPr>
              <a:spLocks/>
            </p:cNvSpPr>
            <p:nvPr/>
          </p:nvSpPr>
          <p:spPr bwMode="auto">
            <a:xfrm>
              <a:off x="3380142" y="4908989"/>
              <a:ext cx="549691" cy="548133"/>
            </a:xfrm>
            <a:custGeom>
              <a:avLst/>
              <a:gdLst>
                <a:gd name="T0" fmla="*/ 244 w 258"/>
                <a:gd name="T1" fmla="*/ 128 h 257"/>
                <a:gd name="T2" fmla="*/ 231 w 258"/>
                <a:gd name="T3" fmla="*/ 128 h 257"/>
                <a:gd name="T4" fmla="*/ 201 w 258"/>
                <a:gd name="T5" fmla="*/ 200 h 257"/>
                <a:gd name="T6" fmla="*/ 129 w 258"/>
                <a:gd name="T7" fmla="*/ 230 h 257"/>
                <a:gd name="T8" fmla="*/ 57 w 258"/>
                <a:gd name="T9" fmla="*/ 200 h 257"/>
                <a:gd name="T10" fmla="*/ 27 w 258"/>
                <a:gd name="T11" fmla="*/ 128 h 257"/>
                <a:gd name="T12" fmla="*/ 57 w 258"/>
                <a:gd name="T13" fmla="*/ 56 h 257"/>
                <a:gd name="T14" fmla="*/ 129 w 258"/>
                <a:gd name="T15" fmla="*/ 26 h 257"/>
                <a:gd name="T16" fmla="*/ 201 w 258"/>
                <a:gd name="T17" fmla="*/ 56 h 257"/>
                <a:gd name="T18" fmla="*/ 231 w 258"/>
                <a:gd name="T19" fmla="*/ 128 h 257"/>
                <a:gd name="T20" fmla="*/ 244 w 258"/>
                <a:gd name="T21" fmla="*/ 128 h 257"/>
                <a:gd name="T22" fmla="*/ 258 w 258"/>
                <a:gd name="T23" fmla="*/ 128 h 257"/>
                <a:gd name="T24" fmla="*/ 220 w 258"/>
                <a:gd name="T25" fmla="*/ 37 h 257"/>
                <a:gd name="T26" fmla="*/ 129 w 258"/>
                <a:gd name="T27" fmla="*/ 0 h 257"/>
                <a:gd name="T28" fmla="*/ 38 w 258"/>
                <a:gd name="T29" fmla="*/ 37 h 257"/>
                <a:gd name="T30" fmla="*/ 0 w 258"/>
                <a:gd name="T31" fmla="*/ 128 h 257"/>
                <a:gd name="T32" fmla="*/ 38 w 258"/>
                <a:gd name="T33" fmla="*/ 219 h 257"/>
                <a:gd name="T34" fmla="*/ 129 w 258"/>
                <a:gd name="T35" fmla="*/ 257 h 257"/>
                <a:gd name="T36" fmla="*/ 220 w 258"/>
                <a:gd name="T37" fmla="*/ 219 h 257"/>
                <a:gd name="T38" fmla="*/ 258 w 258"/>
                <a:gd name="T39" fmla="*/ 128 h 257"/>
                <a:gd name="T40" fmla="*/ 244 w 258"/>
                <a:gd name="T41" fmla="*/ 128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58" h="257">
                  <a:moveTo>
                    <a:pt x="244" y="128"/>
                  </a:moveTo>
                  <a:cubicBezTo>
                    <a:pt x="231" y="128"/>
                    <a:pt x="231" y="128"/>
                    <a:pt x="231" y="128"/>
                  </a:cubicBezTo>
                  <a:cubicBezTo>
                    <a:pt x="231" y="157"/>
                    <a:pt x="219" y="182"/>
                    <a:pt x="201" y="200"/>
                  </a:cubicBezTo>
                  <a:cubicBezTo>
                    <a:pt x="183" y="219"/>
                    <a:pt x="157" y="230"/>
                    <a:pt x="129" y="230"/>
                  </a:cubicBezTo>
                  <a:cubicBezTo>
                    <a:pt x="101" y="230"/>
                    <a:pt x="75" y="219"/>
                    <a:pt x="57" y="200"/>
                  </a:cubicBezTo>
                  <a:cubicBezTo>
                    <a:pt x="38" y="182"/>
                    <a:pt x="27" y="157"/>
                    <a:pt x="27" y="128"/>
                  </a:cubicBezTo>
                  <a:cubicBezTo>
                    <a:pt x="27" y="100"/>
                    <a:pt x="38" y="75"/>
                    <a:pt x="57" y="56"/>
                  </a:cubicBezTo>
                  <a:cubicBezTo>
                    <a:pt x="75" y="38"/>
                    <a:pt x="101" y="26"/>
                    <a:pt x="129" y="26"/>
                  </a:cubicBezTo>
                  <a:cubicBezTo>
                    <a:pt x="157" y="26"/>
                    <a:pt x="183" y="38"/>
                    <a:pt x="201" y="56"/>
                  </a:cubicBezTo>
                  <a:cubicBezTo>
                    <a:pt x="219" y="75"/>
                    <a:pt x="231" y="100"/>
                    <a:pt x="231" y="128"/>
                  </a:cubicBezTo>
                  <a:cubicBezTo>
                    <a:pt x="244" y="128"/>
                    <a:pt x="244" y="128"/>
                    <a:pt x="244" y="128"/>
                  </a:cubicBezTo>
                  <a:cubicBezTo>
                    <a:pt x="258" y="128"/>
                    <a:pt x="258" y="128"/>
                    <a:pt x="258" y="128"/>
                  </a:cubicBezTo>
                  <a:cubicBezTo>
                    <a:pt x="258" y="93"/>
                    <a:pt x="243" y="61"/>
                    <a:pt x="220" y="37"/>
                  </a:cubicBezTo>
                  <a:cubicBezTo>
                    <a:pt x="197" y="14"/>
                    <a:pt x="164" y="0"/>
                    <a:pt x="129" y="0"/>
                  </a:cubicBezTo>
                  <a:cubicBezTo>
                    <a:pt x="93" y="0"/>
                    <a:pt x="61" y="14"/>
                    <a:pt x="38" y="37"/>
                  </a:cubicBezTo>
                  <a:cubicBezTo>
                    <a:pt x="15" y="61"/>
                    <a:pt x="0" y="93"/>
                    <a:pt x="0" y="128"/>
                  </a:cubicBezTo>
                  <a:cubicBezTo>
                    <a:pt x="0" y="164"/>
                    <a:pt x="15" y="196"/>
                    <a:pt x="38" y="219"/>
                  </a:cubicBezTo>
                  <a:cubicBezTo>
                    <a:pt x="61" y="243"/>
                    <a:pt x="93" y="257"/>
                    <a:pt x="129" y="257"/>
                  </a:cubicBezTo>
                  <a:cubicBezTo>
                    <a:pt x="164" y="257"/>
                    <a:pt x="197" y="243"/>
                    <a:pt x="220" y="219"/>
                  </a:cubicBezTo>
                  <a:cubicBezTo>
                    <a:pt x="243" y="196"/>
                    <a:pt x="258" y="164"/>
                    <a:pt x="258" y="128"/>
                  </a:cubicBezTo>
                  <a:lnTo>
                    <a:pt x="244" y="12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33"/>
            <p:cNvSpPr>
              <a:spLocks noEditPoints="1"/>
            </p:cNvSpPr>
            <p:nvPr/>
          </p:nvSpPr>
          <p:spPr bwMode="auto">
            <a:xfrm>
              <a:off x="3574793" y="5035121"/>
              <a:ext cx="146376" cy="289639"/>
            </a:xfrm>
            <a:custGeom>
              <a:avLst/>
              <a:gdLst>
                <a:gd name="T0" fmla="*/ 0 w 94"/>
                <a:gd name="T1" fmla="*/ 118 h 186"/>
                <a:gd name="T2" fmla="*/ 49 w 94"/>
                <a:gd name="T3" fmla="*/ 0 h 186"/>
                <a:gd name="T4" fmla="*/ 77 w 94"/>
                <a:gd name="T5" fmla="*/ 0 h 186"/>
                <a:gd name="T6" fmla="*/ 77 w 94"/>
                <a:gd name="T7" fmla="*/ 118 h 186"/>
                <a:gd name="T8" fmla="*/ 94 w 94"/>
                <a:gd name="T9" fmla="*/ 118 h 186"/>
                <a:gd name="T10" fmla="*/ 94 w 94"/>
                <a:gd name="T11" fmla="*/ 146 h 186"/>
                <a:gd name="T12" fmla="*/ 77 w 94"/>
                <a:gd name="T13" fmla="*/ 146 h 186"/>
                <a:gd name="T14" fmla="*/ 77 w 94"/>
                <a:gd name="T15" fmla="*/ 186 h 186"/>
                <a:gd name="T16" fmla="*/ 49 w 94"/>
                <a:gd name="T17" fmla="*/ 186 h 186"/>
                <a:gd name="T18" fmla="*/ 49 w 94"/>
                <a:gd name="T19" fmla="*/ 146 h 186"/>
                <a:gd name="T20" fmla="*/ 0 w 94"/>
                <a:gd name="T21" fmla="*/ 146 h 186"/>
                <a:gd name="T22" fmla="*/ 0 w 94"/>
                <a:gd name="T23" fmla="*/ 118 h 186"/>
                <a:gd name="T24" fmla="*/ 49 w 94"/>
                <a:gd name="T25" fmla="*/ 118 h 186"/>
                <a:gd name="T26" fmla="*/ 49 w 94"/>
                <a:gd name="T27" fmla="*/ 60 h 186"/>
                <a:gd name="T28" fmla="*/ 26 w 94"/>
                <a:gd name="T29" fmla="*/ 118 h 186"/>
                <a:gd name="T30" fmla="*/ 49 w 94"/>
                <a:gd name="T31" fmla="*/ 118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4" h="186">
                  <a:moveTo>
                    <a:pt x="0" y="118"/>
                  </a:moveTo>
                  <a:lnTo>
                    <a:pt x="49" y="0"/>
                  </a:lnTo>
                  <a:lnTo>
                    <a:pt x="77" y="0"/>
                  </a:lnTo>
                  <a:lnTo>
                    <a:pt x="77" y="118"/>
                  </a:lnTo>
                  <a:lnTo>
                    <a:pt x="94" y="118"/>
                  </a:lnTo>
                  <a:lnTo>
                    <a:pt x="94" y="146"/>
                  </a:lnTo>
                  <a:lnTo>
                    <a:pt x="77" y="146"/>
                  </a:lnTo>
                  <a:lnTo>
                    <a:pt x="77" y="186"/>
                  </a:lnTo>
                  <a:lnTo>
                    <a:pt x="49" y="186"/>
                  </a:lnTo>
                  <a:lnTo>
                    <a:pt x="49" y="146"/>
                  </a:lnTo>
                  <a:lnTo>
                    <a:pt x="0" y="146"/>
                  </a:lnTo>
                  <a:lnTo>
                    <a:pt x="0" y="118"/>
                  </a:lnTo>
                  <a:close/>
                  <a:moveTo>
                    <a:pt x="49" y="118"/>
                  </a:moveTo>
                  <a:lnTo>
                    <a:pt x="49" y="60"/>
                  </a:lnTo>
                  <a:lnTo>
                    <a:pt x="26" y="118"/>
                  </a:lnTo>
                  <a:lnTo>
                    <a:pt x="49" y="1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5" name="Freeform 252"/>
          <p:cNvSpPr>
            <a:spLocks/>
          </p:cNvSpPr>
          <p:nvPr/>
        </p:nvSpPr>
        <p:spPr bwMode="auto">
          <a:xfrm>
            <a:off x="6927442" y="1704272"/>
            <a:ext cx="35815" cy="46716"/>
          </a:xfrm>
          <a:custGeom>
            <a:avLst/>
            <a:gdLst>
              <a:gd name="T0" fmla="*/ 14 w 17"/>
              <a:gd name="T1" fmla="*/ 18 h 22"/>
              <a:gd name="T2" fmla="*/ 11 w 17"/>
              <a:gd name="T3" fmla="*/ 21 h 22"/>
              <a:gd name="T4" fmla="*/ 7 w 17"/>
              <a:gd name="T5" fmla="*/ 22 h 22"/>
              <a:gd name="T6" fmla="*/ 2 w 17"/>
              <a:gd name="T7" fmla="*/ 20 h 22"/>
              <a:gd name="T8" fmla="*/ 0 w 17"/>
              <a:gd name="T9" fmla="*/ 13 h 22"/>
              <a:gd name="T10" fmla="*/ 0 w 17"/>
              <a:gd name="T11" fmla="*/ 0 h 22"/>
              <a:gd name="T12" fmla="*/ 4 w 17"/>
              <a:gd name="T13" fmla="*/ 0 h 22"/>
              <a:gd name="T14" fmla="*/ 4 w 17"/>
              <a:gd name="T15" fmla="*/ 13 h 22"/>
              <a:gd name="T16" fmla="*/ 5 w 17"/>
              <a:gd name="T17" fmla="*/ 18 h 22"/>
              <a:gd name="T18" fmla="*/ 8 w 17"/>
              <a:gd name="T19" fmla="*/ 19 h 22"/>
              <a:gd name="T20" fmla="*/ 11 w 17"/>
              <a:gd name="T21" fmla="*/ 18 h 22"/>
              <a:gd name="T22" fmla="*/ 13 w 17"/>
              <a:gd name="T23" fmla="*/ 16 h 22"/>
              <a:gd name="T24" fmla="*/ 13 w 17"/>
              <a:gd name="T25" fmla="*/ 0 h 22"/>
              <a:gd name="T26" fmla="*/ 17 w 17"/>
              <a:gd name="T27" fmla="*/ 0 h 22"/>
              <a:gd name="T28" fmla="*/ 17 w 17"/>
              <a:gd name="T29" fmla="*/ 22 h 22"/>
              <a:gd name="T30" fmla="*/ 14 w 17"/>
              <a:gd name="T31" fmla="*/ 22 h 22"/>
              <a:gd name="T32" fmla="*/ 14 w 17"/>
              <a:gd name="T33" fmla="*/ 18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7" h="22">
                <a:moveTo>
                  <a:pt x="14" y="18"/>
                </a:moveTo>
                <a:cubicBezTo>
                  <a:pt x="13" y="20"/>
                  <a:pt x="12" y="20"/>
                  <a:pt x="11" y="21"/>
                </a:cubicBezTo>
                <a:cubicBezTo>
                  <a:pt x="10" y="22"/>
                  <a:pt x="9" y="22"/>
                  <a:pt x="7" y="22"/>
                </a:cubicBezTo>
                <a:cubicBezTo>
                  <a:pt x="5" y="22"/>
                  <a:pt x="3" y="21"/>
                  <a:pt x="2" y="20"/>
                </a:cubicBezTo>
                <a:cubicBezTo>
                  <a:pt x="1" y="18"/>
                  <a:pt x="0" y="16"/>
                  <a:pt x="0" y="13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4" y="13"/>
                  <a:pt x="4" y="13"/>
                  <a:pt x="4" y="13"/>
                </a:cubicBezTo>
                <a:cubicBezTo>
                  <a:pt x="4" y="15"/>
                  <a:pt x="4" y="17"/>
                  <a:pt x="5" y="18"/>
                </a:cubicBezTo>
                <a:cubicBezTo>
                  <a:pt x="6" y="18"/>
                  <a:pt x="7" y="19"/>
                  <a:pt x="8" y="19"/>
                </a:cubicBezTo>
                <a:cubicBezTo>
                  <a:pt x="9" y="19"/>
                  <a:pt x="11" y="19"/>
                  <a:pt x="11" y="18"/>
                </a:cubicBezTo>
                <a:cubicBezTo>
                  <a:pt x="12" y="17"/>
                  <a:pt x="13" y="17"/>
                  <a:pt x="13" y="16"/>
                </a:cubicBezTo>
                <a:cubicBezTo>
                  <a:pt x="13" y="0"/>
                  <a:pt x="13" y="0"/>
                  <a:pt x="13" y="0"/>
                </a:cubicBezTo>
                <a:cubicBezTo>
                  <a:pt x="17" y="0"/>
                  <a:pt x="17" y="0"/>
                  <a:pt x="17" y="0"/>
                </a:cubicBezTo>
                <a:cubicBezTo>
                  <a:pt x="17" y="22"/>
                  <a:pt x="17" y="22"/>
                  <a:pt x="17" y="22"/>
                </a:cubicBezTo>
                <a:cubicBezTo>
                  <a:pt x="14" y="22"/>
                  <a:pt x="14" y="22"/>
                  <a:pt x="14" y="22"/>
                </a:cubicBezTo>
                <a:lnTo>
                  <a:pt x="14" y="18"/>
                </a:lnTo>
                <a:close/>
              </a:path>
            </a:pathLst>
          </a:custGeom>
          <a:solidFill>
            <a:srgbClr val="91BE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6" name="Group 15"/>
          <p:cNvGrpSpPr/>
          <p:nvPr/>
        </p:nvGrpSpPr>
        <p:grpSpPr>
          <a:xfrm>
            <a:off x="481846" y="3581676"/>
            <a:ext cx="2580279" cy="2429232"/>
            <a:chOff x="547394" y="3061158"/>
            <a:chExt cx="2497211" cy="2351027"/>
          </a:xfrm>
        </p:grpSpPr>
        <p:sp>
          <p:nvSpPr>
            <p:cNvPr id="17" name="Freeform 7"/>
            <p:cNvSpPr>
              <a:spLocks/>
            </p:cNvSpPr>
            <p:nvPr/>
          </p:nvSpPr>
          <p:spPr bwMode="auto">
            <a:xfrm>
              <a:off x="547394" y="4773188"/>
              <a:ext cx="198933" cy="144679"/>
            </a:xfrm>
            <a:custGeom>
              <a:avLst/>
              <a:gdLst>
                <a:gd name="T0" fmla="*/ 97 w 97"/>
                <a:gd name="T1" fmla="*/ 0 h 70"/>
                <a:gd name="T2" fmla="*/ 0 w 97"/>
                <a:gd name="T3" fmla="*/ 35 h 70"/>
                <a:gd name="T4" fmla="*/ 97 w 97"/>
                <a:gd name="T5" fmla="*/ 70 h 70"/>
                <a:gd name="T6" fmla="*/ 97 w 97"/>
                <a:gd name="T7" fmla="*/ 0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7" h="70">
                  <a:moveTo>
                    <a:pt x="97" y="0"/>
                  </a:moveTo>
                  <a:cubicBezTo>
                    <a:pt x="37" y="9"/>
                    <a:pt x="0" y="21"/>
                    <a:pt x="0" y="35"/>
                  </a:cubicBezTo>
                  <a:cubicBezTo>
                    <a:pt x="0" y="48"/>
                    <a:pt x="37" y="61"/>
                    <a:pt x="97" y="70"/>
                  </a:cubicBezTo>
                  <a:cubicBezTo>
                    <a:pt x="97" y="0"/>
                    <a:pt x="97" y="0"/>
                    <a:pt x="97" y="0"/>
                  </a:cubicBezTo>
                </a:path>
              </a:pathLst>
            </a:custGeom>
            <a:solidFill>
              <a:schemeClr val="bg1">
                <a:alpha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8"/>
            <p:cNvSpPr>
              <a:spLocks noEditPoints="1"/>
            </p:cNvSpPr>
            <p:nvPr/>
          </p:nvSpPr>
          <p:spPr bwMode="auto">
            <a:xfrm>
              <a:off x="746327" y="4738525"/>
              <a:ext cx="1228261" cy="212497"/>
            </a:xfrm>
            <a:custGeom>
              <a:avLst/>
              <a:gdLst>
                <a:gd name="T0" fmla="*/ 520 w 595"/>
                <a:gd name="T1" fmla="*/ 15 h 103"/>
                <a:gd name="T2" fmla="*/ 441 w 595"/>
                <a:gd name="T3" fmla="*/ 74 h 103"/>
                <a:gd name="T4" fmla="*/ 595 w 595"/>
                <a:gd name="T5" fmla="*/ 54 h 103"/>
                <a:gd name="T6" fmla="*/ 550 w 595"/>
                <a:gd name="T7" fmla="*/ 20 h 103"/>
                <a:gd name="T8" fmla="*/ 520 w 595"/>
                <a:gd name="T9" fmla="*/ 15 h 103"/>
                <a:gd name="T10" fmla="*/ 265 w 595"/>
                <a:gd name="T11" fmla="*/ 0 h 103"/>
                <a:gd name="T12" fmla="*/ 165 w 595"/>
                <a:gd name="T13" fmla="*/ 2 h 103"/>
                <a:gd name="T14" fmla="*/ 165 w 595"/>
                <a:gd name="T15" fmla="*/ 43 h 103"/>
                <a:gd name="T16" fmla="*/ 132 w 595"/>
                <a:gd name="T17" fmla="*/ 38 h 103"/>
                <a:gd name="T18" fmla="*/ 129 w 595"/>
                <a:gd name="T19" fmla="*/ 4 h 103"/>
                <a:gd name="T20" fmla="*/ 0 w 595"/>
                <a:gd name="T21" fmla="*/ 17 h 103"/>
                <a:gd name="T22" fmla="*/ 0 w 595"/>
                <a:gd name="T23" fmla="*/ 87 h 103"/>
                <a:gd name="T24" fmla="*/ 265 w 595"/>
                <a:gd name="T25" fmla="*/ 103 h 103"/>
                <a:gd name="T26" fmla="*/ 366 w 595"/>
                <a:gd name="T27" fmla="*/ 101 h 103"/>
                <a:gd name="T28" fmla="*/ 365 w 595"/>
                <a:gd name="T29" fmla="*/ 10 h 103"/>
                <a:gd name="T30" fmla="*/ 366 w 595"/>
                <a:gd name="T31" fmla="*/ 10 h 103"/>
                <a:gd name="T32" fmla="*/ 365 w 595"/>
                <a:gd name="T33" fmla="*/ 2 h 103"/>
                <a:gd name="T34" fmla="*/ 265 w 595"/>
                <a:gd name="T35" fmla="*/ 0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5" h="103">
                  <a:moveTo>
                    <a:pt x="520" y="15"/>
                  </a:moveTo>
                  <a:cubicBezTo>
                    <a:pt x="482" y="18"/>
                    <a:pt x="457" y="42"/>
                    <a:pt x="441" y="74"/>
                  </a:cubicBezTo>
                  <a:cubicBezTo>
                    <a:pt x="477" y="66"/>
                    <a:pt x="531" y="59"/>
                    <a:pt x="595" y="54"/>
                  </a:cubicBezTo>
                  <a:cubicBezTo>
                    <a:pt x="583" y="39"/>
                    <a:pt x="569" y="26"/>
                    <a:pt x="550" y="20"/>
                  </a:cubicBezTo>
                  <a:cubicBezTo>
                    <a:pt x="541" y="18"/>
                    <a:pt x="530" y="17"/>
                    <a:pt x="520" y="15"/>
                  </a:cubicBezTo>
                  <a:moveTo>
                    <a:pt x="265" y="0"/>
                  </a:moveTo>
                  <a:cubicBezTo>
                    <a:pt x="231" y="0"/>
                    <a:pt x="197" y="1"/>
                    <a:pt x="165" y="2"/>
                  </a:cubicBezTo>
                  <a:cubicBezTo>
                    <a:pt x="164" y="26"/>
                    <a:pt x="165" y="43"/>
                    <a:pt x="165" y="43"/>
                  </a:cubicBezTo>
                  <a:cubicBezTo>
                    <a:pt x="132" y="38"/>
                    <a:pt x="132" y="38"/>
                    <a:pt x="132" y="38"/>
                  </a:cubicBezTo>
                  <a:cubicBezTo>
                    <a:pt x="131" y="27"/>
                    <a:pt x="130" y="15"/>
                    <a:pt x="129" y="4"/>
                  </a:cubicBezTo>
                  <a:cubicBezTo>
                    <a:pt x="80" y="7"/>
                    <a:pt x="36" y="11"/>
                    <a:pt x="0" y="17"/>
                  </a:cubicBezTo>
                  <a:cubicBezTo>
                    <a:pt x="0" y="87"/>
                    <a:pt x="0" y="87"/>
                    <a:pt x="0" y="87"/>
                  </a:cubicBezTo>
                  <a:cubicBezTo>
                    <a:pt x="66" y="97"/>
                    <a:pt x="161" y="103"/>
                    <a:pt x="265" y="103"/>
                  </a:cubicBezTo>
                  <a:cubicBezTo>
                    <a:pt x="300" y="103"/>
                    <a:pt x="334" y="103"/>
                    <a:pt x="366" y="101"/>
                  </a:cubicBezTo>
                  <a:cubicBezTo>
                    <a:pt x="365" y="66"/>
                    <a:pt x="365" y="35"/>
                    <a:pt x="365" y="10"/>
                  </a:cubicBezTo>
                  <a:cubicBezTo>
                    <a:pt x="366" y="10"/>
                    <a:pt x="366" y="10"/>
                    <a:pt x="366" y="10"/>
                  </a:cubicBezTo>
                  <a:cubicBezTo>
                    <a:pt x="366" y="8"/>
                    <a:pt x="366" y="5"/>
                    <a:pt x="365" y="2"/>
                  </a:cubicBezTo>
                  <a:cubicBezTo>
                    <a:pt x="334" y="1"/>
                    <a:pt x="300" y="0"/>
                    <a:pt x="265" y="0"/>
                  </a:cubicBezTo>
                </a:path>
              </a:pathLst>
            </a:custGeom>
            <a:solidFill>
              <a:schemeClr val="bg1">
                <a:alpha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9"/>
            <p:cNvSpPr>
              <a:spLocks/>
            </p:cNvSpPr>
            <p:nvPr/>
          </p:nvSpPr>
          <p:spPr bwMode="auto">
            <a:xfrm>
              <a:off x="1002529" y="4369294"/>
              <a:ext cx="299907" cy="458149"/>
            </a:xfrm>
            <a:custGeom>
              <a:avLst/>
              <a:gdLst>
                <a:gd name="T0" fmla="*/ 0 w 145"/>
                <a:gd name="T1" fmla="*/ 0 h 222"/>
                <a:gd name="T2" fmla="*/ 8 w 145"/>
                <a:gd name="T3" fmla="*/ 217 h 222"/>
                <a:gd name="T4" fmla="*/ 41 w 145"/>
                <a:gd name="T5" fmla="*/ 222 h 222"/>
                <a:gd name="T6" fmla="*/ 145 w 145"/>
                <a:gd name="T7" fmla="*/ 4 h 222"/>
                <a:gd name="T8" fmla="*/ 133 w 145"/>
                <a:gd name="T9" fmla="*/ 0 h 222"/>
                <a:gd name="T10" fmla="*/ 0 w 145"/>
                <a:gd name="T11" fmla="*/ 0 h 2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5" h="222">
                  <a:moveTo>
                    <a:pt x="0" y="0"/>
                  </a:moveTo>
                  <a:cubicBezTo>
                    <a:pt x="0" y="52"/>
                    <a:pt x="2" y="138"/>
                    <a:pt x="8" y="217"/>
                  </a:cubicBezTo>
                  <a:cubicBezTo>
                    <a:pt x="41" y="222"/>
                    <a:pt x="41" y="222"/>
                    <a:pt x="41" y="222"/>
                  </a:cubicBezTo>
                  <a:cubicBezTo>
                    <a:pt x="41" y="222"/>
                    <a:pt x="28" y="4"/>
                    <a:pt x="145" y="4"/>
                  </a:cubicBezTo>
                  <a:cubicBezTo>
                    <a:pt x="133" y="0"/>
                    <a:pt x="133" y="0"/>
                    <a:pt x="133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0"/>
            <p:cNvSpPr>
              <a:spLocks/>
            </p:cNvSpPr>
            <p:nvPr/>
          </p:nvSpPr>
          <p:spPr bwMode="auto">
            <a:xfrm>
              <a:off x="1287365" y="4369294"/>
              <a:ext cx="298400" cy="447600"/>
            </a:xfrm>
            <a:custGeom>
              <a:avLst/>
              <a:gdLst>
                <a:gd name="T0" fmla="*/ 11 w 145"/>
                <a:gd name="T1" fmla="*/ 0 h 217"/>
                <a:gd name="T2" fmla="*/ 0 w 145"/>
                <a:gd name="T3" fmla="*/ 4 h 217"/>
                <a:gd name="T4" fmla="*/ 103 w 145"/>
                <a:gd name="T5" fmla="*/ 217 h 217"/>
                <a:gd name="T6" fmla="*/ 137 w 145"/>
                <a:gd name="T7" fmla="*/ 217 h 217"/>
                <a:gd name="T8" fmla="*/ 145 w 145"/>
                <a:gd name="T9" fmla="*/ 0 h 217"/>
                <a:gd name="T10" fmla="*/ 11 w 145"/>
                <a:gd name="T11" fmla="*/ 0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5" h="217">
                  <a:moveTo>
                    <a:pt x="11" y="0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117" y="4"/>
                    <a:pt x="103" y="217"/>
                    <a:pt x="103" y="217"/>
                  </a:cubicBezTo>
                  <a:cubicBezTo>
                    <a:pt x="137" y="217"/>
                    <a:pt x="137" y="217"/>
                    <a:pt x="137" y="217"/>
                  </a:cubicBezTo>
                  <a:cubicBezTo>
                    <a:pt x="143" y="138"/>
                    <a:pt x="144" y="52"/>
                    <a:pt x="145" y="0"/>
                  </a:cubicBezTo>
                  <a:cubicBezTo>
                    <a:pt x="11" y="0"/>
                    <a:pt x="11" y="0"/>
                    <a:pt x="11" y="0"/>
                  </a:cubicBezTo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1"/>
            <p:cNvSpPr>
              <a:spLocks/>
            </p:cNvSpPr>
            <p:nvPr/>
          </p:nvSpPr>
          <p:spPr bwMode="auto">
            <a:xfrm>
              <a:off x="906076" y="4782230"/>
              <a:ext cx="183862" cy="73846"/>
            </a:xfrm>
            <a:custGeom>
              <a:avLst/>
              <a:gdLst>
                <a:gd name="T0" fmla="*/ 88 w 89"/>
                <a:gd name="T1" fmla="*/ 22 h 36"/>
                <a:gd name="T2" fmla="*/ 84 w 89"/>
                <a:gd name="T3" fmla="*/ 9 h 36"/>
                <a:gd name="T4" fmla="*/ 20 w 89"/>
                <a:gd name="T5" fmla="*/ 2 h 36"/>
                <a:gd name="T6" fmla="*/ 0 w 89"/>
                <a:gd name="T7" fmla="*/ 22 h 36"/>
                <a:gd name="T8" fmla="*/ 20 w 89"/>
                <a:gd name="T9" fmla="*/ 36 h 36"/>
                <a:gd name="T10" fmla="*/ 69 w 89"/>
                <a:gd name="T11" fmla="*/ 36 h 36"/>
                <a:gd name="T12" fmla="*/ 88 w 89"/>
                <a:gd name="T13" fmla="*/ 2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9" h="36">
                  <a:moveTo>
                    <a:pt x="88" y="22"/>
                  </a:moveTo>
                  <a:cubicBezTo>
                    <a:pt x="89" y="16"/>
                    <a:pt x="88" y="13"/>
                    <a:pt x="84" y="9"/>
                  </a:cubicBezTo>
                  <a:cubicBezTo>
                    <a:pt x="76" y="4"/>
                    <a:pt x="44" y="0"/>
                    <a:pt x="20" y="2"/>
                  </a:cubicBezTo>
                  <a:cubicBezTo>
                    <a:pt x="9" y="3"/>
                    <a:pt x="0" y="11"/>
                    <a:pt x="0" y="22"/>
                  </a:cubicBezTo>
                  <a:cubicBezTo>
                    <a:pt x="0" y="33"/>
                    <a:pt x="9" y="36"/>
                    <a:pt x="20" y="36"/>
                  </a:cubicBezTo>
                  <a:cubicBezTo>
                    <a:pt x="69" y="36"/>
                    <a:pt x="69" y="36"/>
                    <a:pt x="69" y="36"/>
                  </a:cubicBezTo>
                  <a:cubicBezTo>
                    <a:pt x="69" y="36"/>
                    <a:pt x="87" y="36"/>
                    <a:pt x="88" y="22"/>
                  </a:cubicBez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2"/>
            <p:cNvSpPr>
              <a:spLocks/>
            </p:cNvSpPr>
            <p:nvPr/>
          </p:nvSpPr>
          <p:spPr bwMode="auto">
            <a:xfrm>
              <a:off x="1499861" y="4782230"/>
              <a:ext cx="180848" cy="73846"/>
            </a:xfrm>
            <a:custGeom>
              <a:avLst/>
              <a:gdLst>
                <a:gd name="T0" fmla="*/ 0 w 88"/>
                <a:gd name="T1" fmla="*/ 22 h 36"/>
                <a:gd name="T2" fmla="*/ 5 w 88"/>
                <a:gd name="T3" fmla="*/ 9 h 36"/>
                <a:gd name="T4" fmla="*/ 69 w 88"/>
                <a:gd name="T5" fmla="*/ 2 h 36"/>
                <a:gd name="T6" fmla="*/ 88 w 88"/>
                <a:gd name="T7" fmla="*/ 22 h 36"/>
                <a:gd name="T8" fmla="*/ 69 w 88"/>
                <a:gd name="T9" fmla="*/ 36 h 36"/>
                <a:gd name="T10" fmla="*/ 20 w 88"/>
                <a:gd name="T11" fmla="*/ 36 h 36"/>
                <a:gd name="T12" fmla="*/ 0 w 88"/>
                <a:gd name="T13" fmla="*/ 2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8" h="36">
                  <a:moveTo>
                    <a:pt x="0" y="22"/>
                  </a:moveTo>
                  <a:cubicBezTo>
                    <a:pt x="0" y="16"/>
                    <a:pt x="1" y="13"/>
                    <a:pt x="5" y="9"/>
                  </a:cubicBezTo>
                  <a:cubicBezTo>
                    <a:pt x="12" y="4"/>
                    <a:pt x="44" y="0"/>
                    <a:pt x="69" y="2"/>
                  </a:cubicBezTo>
                  <a:cubicBezTo>
                    <a:pt x="79" y="3"/>
                    <a:pt x="88" y="11"/>
                    <a:pt x="88" y="22"/>
                  </a:cubicBezTo>
                  <a:cubicBezTo>
                    <a:pt x="88" y="33"/>
                    <a:pt x="79" y="36"/>
                    <a:pt x="69" y="36"/>
                  </a:cubicBezTo>
                  <a:cubicBezTo>
                    <a:pt x="20" y="36"/>
                    <a:pt x="20" y="36"/>
                    <a:pt x="20" y="36"/>
                  </a:cubicBezTo>
                  <a:cubicBezTo>
                    <a:pt x="20" y="36"/>
                    <a:pt x="2" y="36"/>
                    <a:pt x="0" y="22"/>
                  </a:cubicBezTo>
                </a:path>
              </a:pathLst>
            </a:custGeom>
            <a:solidFill>
              <a:srgbClr val="4242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3"/>
            <p:cNvSpPr>
              <a:spLocks/>
            </p:cNvSpPr>
            <p:nvPr/>
          </p:nvSpPr>
          <p:spPr bwMode="auto">
            <a:xfrm>
              <a:off x="1002529" y="3680563"/>
              <a:ext cx="583236" cy="696266"/>
            </a:xfrm>
            <a:custGeom>
              <a:avLst/>
              <a:gdLst>
                <a:gd name="T0" fmla="*/ 38 w 283"/>
                <a:gd name="T1" fmla="*/ 0 h 338"/>
                <a:gd name="T2" fmla="*/ 16 w 283"/>
                <a:gd name="T3" fmla="*/ 51 h 338"/>
                <a:gd name="T4" fmla="*/ 0 w 283"/>
                <a:gd name="T5" fmla="*/ 338 h 338"/>
                <a:gd name="T6" fmla="*/ 283 w 283"/>
                <a:gd name="T7" fmla="*/ 338 h 338"/>
                <a:gd name="T8" fmla="*/ 251 w 283"/>
                <a:gd name="T9" fmla="*/ 11 h 338"/>
                <a:gd name="T10" fmla="*/ 245 w 283"/>
                <a:gd name="T11" fmla="*/ 5 h 338"/>
                <a:gd name="T12" fmla="*/ 38 w 283"/>
                <a:gd name="T13" fmla="*/ 0 h 3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3" h="338">
                  <a:moveTo>
                    <a:pt x="38" y="0"/>
                  </a:moveTo>
                  <a:cubicBezTo>
                    <a:pt x="38" y="2"/>
                    <a:pt x="16" y="49"/>
                    <a:pt x="16" y="51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283" y="338"/>
                    <a:pt x="283" y="338"/>
                    <a:pt x="283" y="338"/>
                  </a:cubicBezTo>
                  <a:cubicBezTo>
                    <a:pt x="251" y="11"/>
                    <a:pt x="251" y="11"/>
                    <a:pt x="251" y="11"/>
                  </a:cubicBezTo>
                  <a:cubicBezTo>
                    <a:pt x="251" y="9"/>
                    <a:pt x="245" y="7"/>
                    <a:pt x="245" y="5"/>
                  </a:cubicBezTo>
                  <a:cubicBezTo>
                    <a:pt x="38" y="0"/>
                    <a:pt x="38" y="0"/>
                    <a:pt x="38" y="0"/>
                  </a:cubicBezTo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14"/>
            <p:cNvSpPr>
              <a:spLocks/>
            </p:cNvSpPr>
            <p:nvPr/>
          </p:nvSpPr>
          <p:spPr bwMode="auto">
            <a:xfrm>
              <a:off x="1142686" y="3778522"/>
              <a:ext cx="317992" cy="343612"/>
            </a:xfrm>
            <a:custGeom>
              <a:avLst/>
              <a:gdLst>
                <a:gd name="T0" fmla="*/ 0 w 211"/>
                <a:gd name="T1" fmla="*/ 0 h 228"/>
                <a:gd name="T2" fmla="*/ 106 w 211"/>
                <a:gd name="T3" fmla="*/ 228 h 228"/>
                <a:gd name="T4" fmla="*/ 211 w 211"/>
                <a:gd name="T5" fmla="*/ 0 h 228"/>
                <a:gd name="T6" fmla="*/ 0 w 211"/>
                <a:gd name="T7" fmla="*/ 0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1" h="228">
                  <a:moveTo>
                    <a:pt x="0" y="0"/>
                  </a:moveTo>
                  <a:lnTo>
                    <a:pt x="106" y="228"/>
                  </a:lnTo>
                  <a:lnTo>
                    <a:pt x="211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15"/>
            <p:cNvSpPr>
              <a:spLocks/>
            </p:cNvSpPr>
            <p:nvPr/>
          </p:nvSpPr>
          <p:spPr bwMode="auto">
            <a:xfrm>
              <a:off x="1142686" y="3778522"/>
              <a:ext cx="317992" cy="343612"/>
            </a:xfrm>
            <a:custGeom>
              <a:avLst/>
              <a:gdLst>
                <a:gd name="T0" fmla="*/ 0 w 211"/>
                <a:gd name="T1" fmla="*/ 0 h 228"/>
                <a:gd name="T2" fmla="*/ 106 w 211"/>
                <a:gd name="T3" fmla="*/ 228 h 228"/>
                <a:gd name="T4" fmla="*/ 211 w 211"/>
                <a:gd name="T5" fmla="*/ 0 h 228"/>
                <a:gd name="T6" fmla="*/ 0 w 211"/>
                <a:gd name="T7" fmla="*/ 0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1" h="228">
                  <a:moveTo>
                    <a:pt x="0" y="0"/>
                  </a:moveTo>
                  <a:lnTo>
                    <a:pt x="106" y="228"/>
                  </a:lnTo>
                  <a:lnTo>
                    <a:pt x="211" y="0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6"/>
            <p:cNvSpPr>
              <a:spLocks/>
            </p:cNvSpPr>
            <p:nvPr/>
          </p:nvSpPr>
          <p:spPr bwMode="auto">
            <a:xfrm>
              <a:off x="1272294" y="3676042"/>
              <a:ext cx="58776" cy="446092"/>
            </a:xfrm>
            <a:custGeom>
              <a:avLst/>
              <a:gdLst>
                <a:gd name="T0" fmla="*/ 29 w 39"/>
                <a:gd name="T1" fmla="*/ 0 h 296"/>
                <a:gd name="T2" fmla="*/ 9 w 39"/>
                <a:gd name="T3" fmla="*/ 0 h 296"/>
                <a:gd name="T4" fmla="*/ 0 w 39"/>
                <a:gd name="T5" fmla="*/ 255 h 296"/>
                <a:gd name="T6" fmla="*/ 18 w 39"/>
                <a:gd name="T7" fmla="*/ 296 h 296"/>
                <a:gd name="T8" fmla="*/ 39 w 39"/>
                <a:gd name="T9" fmla="*/ 255 h 296"/>
                <a:gd name="T10" fmla="*/ 29 w 39"/>
                <a:gd name="T11" fmla="*/ 0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" h="296">
                  <a:moveTo>
                    <a:pt x="29" y="0"/>
                  </a:moveTo>
                  <a:lnTo>
                    <a:pt x="9" y="0"/>
                  </a:lnTo>
                  <a:lnTo>
                    <a:pt x="0" y="255"/>
                  </a:lnTo>
                  <a:lnTo>
                    <a:pt x="18" y="296"/>
                  </a:lnTo>
                  <a:lnTo>
                    <a:pt x="39" y="255"/>
                  </a:lnTo>
                  <a:lnTo>
                    <a:pt x="29" y="0"/>
                  </a:lnTo>
                  <a:close/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17"/>
            <p:cNvSpPr>
              <a:spLocks/>
            </p:cNvSpPr>
            <p:nvPr/>
          </p:nvSpPr>
          <p:spPr bwMode="auto">
            <a:xfrm>
              <a:off x="1272294" y="3676042"/>
              <a:ext cx="58776" cy="446092"/>
            </a:xfrm>
            <a:custGeom>
              <a:avLst/>
              <a:gdLst>
                <a:gd name="T0" fmla="*/ 29 w 39"/>
                <a:gd name="T1" fmla="*/ 0 h 296"/>
                <a:gd name="T2" fmla="*/ 9 w 39"/>
                <a:gd name="T3" fmla="*/ 0 h 296"/>
                <a:gd name="T4" fmla="*/ 0 w 39"/>
                <a:gd name="T5" fmla="*/ 255 h 296"/>
                <a:gd name="T6" fmla="*/ 18 w 39"/>
                <a:gd name="T7" fmla="*/ 296 h 296"/>
                <a:gd name="T8" fmla="*/ 39 w 39"/>
                <a:gd name="T9" fmla="*/ 255 h 296"/>
                <a:gd name="T10" fmla="*/ 29 w 39"/>
                <a:gd name="T11" fmla="*/ 0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" h="296">
                  <a:moveTo>
                    <a:pt x="29" y="0"/>
                  </a:moveTo>
                  <a:lnTo>
                    <a:pt x="9" y="0"/>
                  </a:lnTo>
                  <a:lnTo>
                    <a:pt x="0" y="255"/>
                  </a:lnTo>
                  <a:lnTo>
                    <a:pt x="18" y="296"/>
                  </a:lnTo>
                  <a:lnTo>
                    <a:pt x="39" y="255"/>
                  </a:lnTo>
                  <a:lnTo>
                    <a:pt x="29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18"/>
            <p:cNvSpPr>
              <a:spLocks/>
            </p:cNvSpPr>
            <p:nvPr/>
          </p:nvSpPr>
          <p:spPr bwMode="auto">
            <a:xfrm>
              <a:off x="768933" y="3680563"/>
              <a:ext cx="311964" cy="646533"/>
            </a:xfrm>
            <a:custGeom>
              <a:avLst/>
              <a:gdLst>
                <a:gd name="T0" fmla="*/ 135 w 151"/>
                <a:gd name="T1" fmla="*/ 58 h 314"/>
                <a:gd name="T2" fmla="*/ 113 w 151"/>
                <a:gd name="T3" fmla="*/ 303 h 314"/>
                <a:gd name="T4" fmla="*/ 82 w 151"/>
                <a:gd name="T5" fmla="*/ 314 h 314"/>
                <a:gd name="T6" fmla="*/ 151 w 151"/>
                <a:gd name="T7" fmla="*/ 0 h 314"/>
                <a:gd name="T8" fmla="*/ 135 w 151"/>
                <a:gd name="T9" fmla="*/ 58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1" h="314">
                  <a:moveTo>
                    <a:pt x="135" y="58"/>
                  </a:moveTo>
                  <a:cubicBezTo>
                    <a:pt x="135" y="58"/>
                    <a:pt x="56" y="159"/>
                    <a:pt x="113" y="303"/>
                  </a:cubicBezTo>
                  <a:cubicBezTo>
                    <a:pt x="82" y="314"/>
                    <a:pt x="82" y="314"/>
                    <a:pt x="82" y="314"/>
                  </a:cubicBezTo>
                  <a:cubicBezTo>
                    <a:pt x="82" y="314"/>
                    <a:pt x="0" y="117"/>
                    <a:pt x="151" y="0"/>
                  </a:cubicBezTo>
                  <a:lnTo>
                    <a:pt x="135" y="58"/>
                  </a:lnTo>
                  <a:close/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Oval 19"/>
            <p:cNvSpPr>
              <a:spLocks noChangeArrowheads="1"/>
            </p:cNvSpPr>
            <p:nvPr/>
          </p:nvSpPr>
          <p:spPr bwMode="auto">
            <a:xfrm>
              <a:off x="936217" y="4287912"/>
              <a:ext cx="90424" cy="91931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20"/>
            <p:cNvSpPr>
              <a:spLocks/>
            </p:cNvSpPr>
            <p:nvPr/>
          </p:nvSpPr>
          <p:spPr bwMode="auto">
            <a:xfrm>
              <a:off x="1495340" y="3680563"/>
              <a:ext cx="311964" cy="646533"/>
            </a:xfrm>
            <a:custGeom>
              <a:avLst/>
              <a:gdLst>
                <a:gd name="T0" fmla="*/ 16 w 151"/>
                <a:gd name="T1" fmla="*/ 58 h 314"/>
                <a:gd name="T2" fmla="*/ 38 w 151"/>
                <a:gd name="T3" fmla="*/ 303 h 314"/>
                <a:gd name="T4" fmla="*/ 69 w 151"/>
                <a:gd name="T5" fmla="*/ 314 h 314"/>
                <a:gd name="T6" fmla="*/ 0 w 151"/>
                <a:gd name="T7" fmla="*/ 0 h 314"/>
                <a:gd name="T8" fmla="*/ 16 w 151"/>
                <a:gd name="T9" fmla="*/ 58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1" h="314">
                  <a:moveTo>
                    <a:pt x="16" y="58"/>
                  </a:moveTo>
                  <a:cubicBezTo>
                    <a:pt x="16" y="58"/>
                    <a:pt x="95" y="159"/>
                    <a:pt x="38" y="303"/>
                  </a:cubicBezTo>
                  <a:cubicBezTo>
                    <a:pt x="69" y="314"/>
                    <a:pt x="69" y="314"/>
                    <a:pt x="69" y="314"/>
                  </a:cubicBezTo>
                  <a:cubicBezTo>
                    <a:pt x="69" y="314"/>
                    <a:pt x="151" y="117"/>
                    <a:pt x="0" y="0"/>
                  </a:cubicBezTo>
                  <a:cubicBezTo>
                    <a:pt x="16" y="58"/>
                    <a:pt x="16" y="58"/>
                    <a:pt x="16" y="58"/>
                  </a:cubicBezTo>
                </a:path>
              </a:pathLst>
            </a:custGeom>
            <a:solidFill>
              <a:srgbClr val="71968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Oval 21"/>
            <p:cNvSpPr>
              <a:spLocks noChangeArrowheads="1"/>
            </p:cNvSpPr>
            <p:nvPr/>
          </p:nvSpPr>
          <p:spPr bwMode="auto">
            <a:xfrm>
              <a:off x="1549594" y="4287912"/>
              <a:ext cx="90424" cy="91931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Oval 22"/>
            <p:cNvSpPr>
              <a:spLocks noChangeArrowheads="1"/>
            </p:cNvSpPr>
            <p:nvPr/>
          </p:nvSpPr>
          <p:spPr bwMode="auto">
            <a:xfrm>
              <a:off x="991979" y="3442446"/>
              <a:ext cx="113030" cy="114538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Oval 23"/>
            <p:cNvSpPr>
              <a:spLocks noChangeArrowheads="1"/>
            </p:cNvSpPr>
            <p:nvPr/>
          </p:nvSpPr>
          <p:spPr bwMode="auto">
            <a:xfrm>
              <a:off x="1495340" y="3442446"/>
              <a:ext cx="113030" cy="114538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24"/>
            <p:cNvSpPr>
              <a:spLocks/>
            </p:cNvSpPr>
            <p:nvPr/>
          </p:nvSpPr>
          <p:spPr bwMode="auto">
            <a:xfrm>
              <a:off x="1047740" y="3226936"/>
              <a:ext cx="504867" cy="614884"/>
            </a:xfrm>
            <a:custGeom>
              <a:avLst/>
              <a:gdLst>
                <a:gd name="T0" fmla="*/ 240 w 245"/>
                <a:gd name="T1" fmla="*/ 78 h 298"/>
                <a:gd name="T2" fmla="*/ 208 w 245"/>
                <a:gd name="T3" fmla="*/ 24 h 298"/>
                <a:gd name="T4" fmla="*/ 178 w 245"/>
                <a:gd name="T5" fmla="*/ 8 h 298"/>
                <a:gd name="T6" fmla="*/ 146 w 245"/>
                <a:gd name="T7" fmla="*/ 1 h 298"/>
                <a:gd name="T8" fmla="*/ 140 w 245"/>
                <a:gd name="T9" fmla="*/ 0 h 298"/>
                <a:gd name="T10" fmla="*/ 139 w 245"/>
                <a:gd name="T11" fmla="*/ 0 h 298"/>
                <a:gd name="T12" fmla="*/ 87 w 245"/>
                <a:gd name="T13" fmla="*/ 0 h 298"/>
                <a:gd name="T14" fmla="*/ 73 w 245"/>
                <a:gd name="T15" fmla="*/ 3 h 298"/>
                <a:gd name="T16" fmla="*/ 57 w 245"/>
                <a:gd name="T17" fmla="*/ 14 h 298"/>
                <a:gd name="T18" fmla="*/ 17 w 245"/>
                <a:gd name="T19" fmla="*/ 58 h 298"/>
                <a:gd name="T20" fmla="*/ 0 w 245"/>
                <a:gd name="T21" fmla="*/ 71 h 298"/>
                <a:gd name="T22" fmla="*/ 0 w 245"/>
                <a:gd name="T23" fmla="*/ 180 h 298"/>
                <a:gd name="T24" fmla="*/ 118 w 245"/>
                <a:gd name="T25" fmla="*/ 298 h 298"/>
                <a:gd name="T26" fmla="*/ 127 w 245"/>
                <a:gd name="T27" fmla="*/ 298 h 298"/>
                <a:gd name="T28" fmla="*/ 245 w 245"/>
                <a:gd name="T29" fmla="*/ 180 h 298"/>
                <a:gd name="T30" fmla="*/ 245 w 245"/>
                <a:gd name="T31" fmla="*/ 85 h 298"/>
                <a:gd name="T32" fmla="*/ 240 w 245"/>
                <a:gd name="T33" fmla="*/ 78 h 2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45" h="298">
                  <a:moveTo>
                    <a:pt x="240" y="78"/>
                  </a:moveTo>
                  <a:cubicBezTo>
                    <a:pt x="229" y="62"/>
                    <a:pt x="220" y="37"/>
                    <a:pt x="208" y="24"/>
                  </a:cubicBezTo>
                  <a:cubicBezTo>
                    <a:pt x="199" y="15"/>
                    <a:pt x="193" y="12"/>
                    <a:pt x="178" y="8"/>
                  </a:cubicBezTo>
                  <a:cubicBezTo>
                    <a:pt x="167" y="5"/>
                    <a:pt x="157" y="3"/>
                    <a:pt x="146" y="1"/>
                  </a:cubicBezTo>
                  <a:cubicBezTo>
                    <a:pt x="143" y="1"/>
                    <a:pt x="141" y="0"/>
                    <a:pt x="140" y="0"/>
                  </a:cubicBezTo>
                  <a:cubicBezTo>
                    <a:pt x="139" y="0"/>
                    <a:pt x="139" y="0"/>
                    <a:pt x="139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0" y="2"/>
                    <a:pt x="68" y="6"/>
                    <a:pt x="73" y="3"/>
                  </a:cubicBezTo>
                  <a:cubicBezTo>
                    <a:pt x="62" y="9"/>
                    <a:pt x="63" y="8"/>
                    <a:pt x="57" y="14"/>
                  </a:cubicBezTo>
                  <a:cubicBezTo>
                    <a:pt x="44" y="29"/>
                    <a:pt x="32" y="45"/>
                    <a:pt x="17" y="58"/>
                  </a:cubicBezTo>
                  <a:cubicBezTo>
                    <a:pt x="11" y="63"/>
                    <a:pt x="6" y="67"/>
                    <a:pt x="0" y="71"/>
                  </a:cubicBezTo>
                  <a:cubicBezTo>
                    <a:pt x="0" y="180"/>
                    <a:pt x="0" y="180"/>
                    <a:pt x="0" y="180"/>
                  </a:cubicBezTo>
                  <a:cubicBezTo>
                    <a:pt x="0" y="245"/>
                    <a:pt x="53" y="298"/>
                    <a:pt x="118" y="298"/>
                  </a:cubicBezTo>
                  <a:cubicBezTo>
                    <a:pt x="127" y="298"/>
                    <a:pt x="127" y="298"/>
                    <a:pt x="127" y="298"/>
                  </a:cubicBezTo>
                  <a:cubicBezTo>
                    <a:pt x="192" y="298"/>
                    <a:pt x="245" y="245"/>
                    <a:pt x="245" y="180"/>
                  </a:cubicBezTo>
                  <a:cubicBezTo>
                    <a:pt x="245" y="85"/>
                    <a:pt x="245" y="85"/>
                    <a:pt x="245" y="85"/>
                  </a:cubicBezTo>
                  <a:cubicBezTo>
                    <a:pt x="243" y="83"/>
                    <a:pt x="241" y="81"/>
                    <a:pt x="240" y="78"/>
                  </a:cubicBezTo>
                </a:path>
              </a:pathLst>
            </a:cu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25"/>
            <p:cNvSpPr>
              <a:spLocks/>
            </p:cNvSpPr>
            <p:nvPr/>
          </p:nvSpPr>
          <p:spPr bwMode="auto">
            <a:xfrm>
              <a:off x="1026642" y="3061158"/>
              <a:ext cx="595292" cy="394851"/>
            </a:xfrm>
            <a:custGeom>
              <a:avLst/>
              <a:gdLst>
                <a:gd name="T0" fmla="*/ 173 w 288"/>
                <a:gd name="T1" fmla="*/ 102 h 191"/>
                <a:gd name="T2" fmla="*/ 255 w 288"/>
                <a:gd name="T3" fmla="*/ 191 h 191"/>
                <a:gd name="T4" fmla="*/ 164 w 288"/>
                <a:gd name="T5" fmla="*/ 14 h 191"/>
                <a:gd name="T6" fmla="*/ 10 w 288"/>
                <a:gd name="T7" fmla="*/ 185 h 191"/>
                <a:gd name="T8" fmla="*/ 173 w 288"/>
                <a:gd name="T9" fmla="*/ 102 h 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8" h="191">
                  <a:moveTo>
                    <a:pt x="173" y="102"/>
                  </a:moveTo>
                  <a:cubicBezTo>
                    <a:pt x="176" y="98"/>
                    <a:pt x="183" y="186"/>
                    <a:pt x="255" y="191"/>
                  </a:cubicBezTo>
                  <a:cubicBezTo>
                    <a:pt x="255" y="191"/>
                    <a:pt x="288" y="26"/>
                    <a:pt x="164" y="14"/>
                  </a:cubicBezTo>
                  <a:cubicBezTo>
                    <a:pt x="27" y="0"/>
                    <a:pt x="0" y="101"/>
                    <a:pt x="10" y="185"/>
                  </a:cubicBezTo>
                  <a:cubicBezTo>
                    <a:pt x="10" y="185"/>
                    <a:pt x="129" y="186"/>
                    <a:pt x="173" y="102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26"/>
            <p:cNvSpPr>
              <a:spLocks/>
            </p:cNvSpPr>
            <p:nvPr/>
          </p:nvSpPr>
          <p:spPr bwMode="auto">
            <a:xfrm>
              <a:off x="1041712" y="3434912"/>
              <a:ext cx="61790" cy="52747"/>
            </a:xfrm>
            <a:custGeom>
              <a:avLst/>
              <a:gdLst>
                <a:gd name="T0" fmla="*/ 29 w 30"/>
                <a:gd name="T1" fmla="*/ 20 h 26"/>
                <a:gd name="T2" fmla="*/ 5 w 30"/>
                <a:gd name="T3" fmla="*/ 1 h 26"/>
                <a:gd name="T4" fmla="*/ 1 w 30"/>
                <a:gd name="T5" fmla="*/ 2 h 26"/>
                <a:gd name="T6" fmla="*/ 1 w 30"/>
                <a:gd name="T7" fmla="*/ 6 h 26"/>
                <a:gd name="T8" fmla="*/ 25 w 30"/>
                <a:gd name="T9" fmla="*/ 25 h 26"/>
                <a:gd name="T10" fmla="*/ 29 w 30"/>
                <a:gd name="T11" fmla="*/ 25 h 26"/>
                <a:gd name="T12" fmla="*/ 29 w 30"/>
                <a:gd name="T13" fmla="*/ 2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" h="26">
                  <a:moveTo>
                    <a:pt x="29" y="20"/>
                  </a:moveTo>
                  <a:cubicBezTo>
                    <a:pt x="5" y="1"/>
                    <a:pt x="5" y="1"/>
                    <a:pt x="5" y="1"/>
                  </a:cubicBezTo>
                  <a:cubicBezTo>
                    <a:pt x="4" y="0"/>
                    <a:pt x="2" y="1"/>
                    <a:pt x="1" y="2"/>
                  </a:cubicBezTo>
                  <a:cubicBezTo>
                    <a:pt x="0" y="3"/>
                    <a:pt x="0" y="5"/>
                    <a:pt x="1" y="6"/>
                  </a:cubicBezTo>
                  <a:cubicBezTo>
                    <a:pt x="25" y="25"/>
                    <a:pt x="25" y="25"/>
                    <a:pt x="25" y="25"/>
                  </a:cubicBezTo>
                  <a:cubicBezTo>
                    <a:pt x="26" y="26"/>
                    <a:pt x="28" y="26"/>
                    <a:pt x="29" y="25"/>
                  </a:cubicBezTo>
                  <a:cubicBezTo>
                    <a:pt x="30" y="23"/>
                    <a:pt x="30" y="21"/>
                    <a:pt x="29" y="20"/>
                  </a:cubicBezTo>
                </a:path>
              </a:pathLst>
            </a:custGeom>
            <a:solidFill>
              <a:srgbClr val="104A5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27"/>
            <p:cNvSpPr>
              <a:spLocks/>
            </p:cNvSpPr>
            <p:nvPr/>
          </p:nvSpPr>
          <p:spPr bwMode="auto">
            <a:xfrm>
              <a:off x="1474240" y="3434912"/>
              <a:ext cx="78367" cy="72339"/>
            </a:xfrm>
            <a:custGeom>
              <a:avLst/>
              <a:gdLst>
                <a:gd name="T0" fmla="*/ 6 w 38"/>
                <a:gd name="T1" fmla="*/ 34 h 35"/>
                <a:gd name="T2" fmla="*/ 37 w 38"/>
                <a:gd name="T3" fmla="*/ 6 h 35"/>
                <a:gd name="T4" fmla="*/ 37 w 38"/>
                <a:gd name="T5" fmla="*/ 2 h 35"/>
                <a:gd name="T6" fmla="*/ 33 w 38"/>
                <a:gd name="T7" fmla="*/ 2 h 35"/>
                <a:gd name="T8" fmla="*/ 2 w 38"/>
                <a:gd name="T9" fmla="*/ 29 h 35"/>
                <a:gd name="T10" fmla="*/ 2 w 38"/>
                <a:gd name="T11" fmla="*/ 33 h 35"/>
                <a:gd name="T12" fmla="*/ 6 w 38"/>
                <a:gd name="T13" fmla="*/ 34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35">
                  <a:moveTo>
                    <a:pt x="6" y="34"/>
                  </a:moveTo>
                  <a:cubicBezTo>
                    <a:pt x="37" y="6"/>
                    <a:pt x="37" y="6"/>
                    <a:pt x="37" y="6"/>
                  </a:cubicBezTo>
                  <a:cubicBezTo>
                    <a:pt x="38" y="5"/>
                    <a:pt x="38" y="3"/>
                    <a:pt x="37" y="2"/>
                  </a:cubicBezTo>
                  <a:cubicBezTo>
                    <a:pt x="36" y="1"/>
                    <a:pt x="34" y="0"/>
                    <a:pt x="33" y="2"/>
                  </a:cubicBezTo>
                  <a:cubicBezTo>
                    <a:pt x="2" y="29"/>
                    <a:pt x="2" y="29"/>
                    <a:pt x="2" y="29"/>
                  </a:cubicBezTo>
                  <a:cubicBezTo>
                    <a:pt x="1" y="30"/>
                    <a:pt x="0" y="32"/>
                    <a:pt x="2" y="33"/>
                  </a:cubicBezTo>
                  <a:cubicBezTo>
                    <a:pt x="3" y="35"/>
                    <a:pt x="5" y="35"/>
                    <a:pt x="6" y="34"/>
                  </a:cubicBezTo>
                </a:path>
              </a:pathLst>
            </a:custGeom>
            <a:solidFill>
              <a:srgbClr val="104A5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28"/>
            <p:cNvSpPr>
              <a:spLocks/>
            </p:cNvSpPr>
            <p:nvPr/>
          </p:nvSpPr>
          <p:spPr bwMode="auto">
            <a:xfrm>
              <a:off x="1337097" y="3698648"/>
              <a:ext cx="113030" cy="45212"/>
            </a:xfrm>
            <a:custGeom>
              <a:avLst/>
              <a:gdLst>
                <a:gd name="T0" fmla="*/ 0 w 55"/>
                <a:gd name="T1" fmla="*/ 19 h 22"/>
                <a:gd name="T2" fmla="*/ 10 w 55"/>
                <a:gd name="T3" fmla="*/ 18 h 22"/>
                <a:gd name="T4" fmla="*/ 19 w 55"/>
                <a:gd name="T5" fmla="*/ 17 h 22"/>
                <a:gd name="T6" fmla="*/ 30 w 55"/>
                <a:gd name="T7" fmla="*/ 15 h 22"/>
                <a:gd name="T8" fmla="*/ 35 w 55"/>
                <a:gd name="T9" fmla="*/ 13 h 22"/>
                <a:gd name="T10" fmla="*/ 40 w 55"/>
                <a:gd name="T11" fmla="*/ 12 h 22"/>
                <a:gd name="T12" fmla="*/ 45 w 55"/>
                <a:gd name="T13" fmla="*/ 9 h 22"/>
                <a:gd name="T14" fmla="*/ 48 w 55"/>
                <a:gd name="T15" fmla="*/ 7 h 22"/>
                <a:gd name="T16" fmla="*/ 51 w 55"/>
                <a:gd name="T17" fmla="*/ 4 h 22"/>
                <a:gd name="T18" fmla="*/ 53 w 55"/>
                <a:gd name="T19" fmla="*/ 2 h 22"/>
                <a:gd name="T20" fmla="*/ 55 w 55"/>
                <a:gd name="T21" fmla="*/ 0 h 22"/>
                <a:gd name="T22" fmla="*/ 54 w 55"/>
                <a:gd name="T23" fmla="*/ 2 h 22"/>
                <a:gd name="T24" fmla="*/ 53 w 55"/>
                <a:gd name="T25" fmla="*/ 5 h 22"/>
                <a:gd name="T26" fmla="*/ 50 w 55"/>
                <a:gd name="T27" fmla="*/ 9 h 22"/>
                <a:gd name="T28" fmla="*/ 47 w 55"/>
                <a:gd name="T29" fmla="*/ 12 h 22"/>
                <a:gd name="T30" fmla="*/ 42 w 55"/>
                <a:gd name="T31" fmla="*/ 16 h 22"/>
                <a:gd name="T32" fmla="*/ 37 w 55"/>
                <a:gd name="T33" fmla="*/ 18 h 22"/>
                <a:gd name="T34" fmla="*/ 31 w 55"/>
                <a:gd name="T35" fmla="*/ 20 h 22"/>
                <a:gd name="T36" fmla="*/ 25 w 55"/>
                <a:gd name="T37" fmla="*/ 21 h 22"/>
                <a:gd name="T38" fmla="*/ 20 w 55"/>
                <a:gd name="T39" fmla="*/ 22 h 22"/>
                <a:gd name="T40" fmla="*/ 10 w 55"/>
                <a:gd name="T41" fmla="*/ 21 h 22"/>
                <a:gd name="T42" fmla="*/ 0 w 55"/>
                <a:gd name="T43" fmla="*/ 1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5" h="22">
                  <a:moveTo>
                    <a:pt x="0" y="19"/>
                  </a:moveTo>
                  <a:cubicBezTo>
                    <a:pt x="0" y="19"/>
                    <a:pt x="4" y="19"/>
                    <a:pt x="10" y="18"/>
                  </a:cubicBezTo>
                  <a:cubicBezTo>
                    <a:pt x="12" y="18"/>
                    <a:pt x="16" y="18"/>
                    <a:pt x="19" y="17"/>
                  </a:cubicBezTo>
                  <a:cubicBezTo>
                    <a:pt x="23" y="17"/>
                    <a:pt x="27" y="16"/>
                    <a:pt x="30" y="15"/>
                  </a:cubicBezTo>
                  <a:cubicBezTo>
                    <a:pt x="32" y="15"/>
                    <a:pt x="34" y="14"/>
                    <a:pt x="35" y="13"/>
                  </a:cubicBezTo>
                  <a:cubicBezTo>
                    <a:pt x="37" y="13"/>
                    <a:pt x="39" y="12"/>
                    <a:pt x="40" y="12"/>
                  </a:cubicBezTo>
                  <a:cubicBezTo>
                    <a:pt x="42" y="11"/>
                    <a:pt x="43" y="10"/>
                    <a:pt x="45" y="9"/>
                  </a:cubicBezTo>
                  <a:cubicBezTo>
                    <a:pt x="46" y="8"/>
                    <a:pt x="47" y="7"/>
                    <a:pt x="48" y="7"/>
                  </a:cubicBezTo>
                  <a:cubicBezTo>
                    <a:pt x="49" y="6"/>
                    <a:pt x="50" y="5"/>
                    <a:pt x="51" y="4"/>
                  </a:cubicBezTo>
                  <a:cubicBezTo>
                    <a:pt x="52" y="3"/>
                    <a:pt x="52" y="2"/>
                    <a:pt x="53" y="2"/>
                  </a:cubicBezTo>
                  <a:cubicBezTo>
                    <a:pt x="54" y="0"/>
                    <a:pt x="55" y="0"/>
                    <a:pt x="55" y="0"/>
                  </a:cubicBezTo>
                  <a:cubicBezTo>
                    <a:pt x="55" y="0"/>
                    <a:pt x="54" y="1"/>
                    <a:pt x="54" y="2"/>
                  </a:cubicBezTo>
                  <a:cubicBezTo>
                    <a:pt x="53" y="3"/>
                    <a:pt x="53" y="4"/>
                    <a:pt x="53" y="5"/>
                  </a:cubicBezTo>
                  <a:cubicBezTo>
                    <a:pt x="52" y="6"/>
                    <a:pt x="51" y="7"/>
                    <a:pt x="50" y="9"/>
                  </a:cubicBezTo>
                  <a:cubicBezTo>
                    <a:pt x="49" y="10"/>
                    <a:pt x="48" y="11"/>
                    <a:pt x="47" y="12"/>
                  </a:cubicBezTo>
                  <a:cubicBezTo>
                    <a:pt x="46" y="13"/>
                    <a:pt x="44" y="15"/>
                    <a:pt x="42" y="16"/>
                  </a:cubicBezTo>
                  <a:cubicBezTo>
                    <a:pt x="41" y="16"/>
                    <a:pt x="39" y="17"/>
                    <a:pt x="37" y="18"/>
                  </a:cubicBezTo>
                  <a:cubicBezTo>
                    <a:pt x="35" y="19"/>
                    <a:pt x="33" y="20"/>
                    <a:pt x="31" y="20"/>
                  </a:cubicBezTo>
                  <a:cubicBezTo>
                    <a:pt x="29" y="20"/>
                    <a:pt x="27" y="21"/>
                    <a:pt x="25" y="21"/>
                  </a:cubicBezTo>
                  <a:cubicBezTo>
                    <a:pt x="23" y="21"/>
                    <a:pt x="22" y="21"/>
                    <a:pt x="20" y="22"/>
                  </a:cubicBezTo>
                  <a:cubicBezTo>
                    <a:pt x="16" y="22"/>
                    <a:pt x="12" y="22"/>
                    <a:pt x="10" y="21"/>
                  </a:cubicBezTo>
                  <a:cubicBezTo>
                    <a:pt x="4" y="21"/>
                    <a:pt x="0" y="19"/>
                    <a:pt x="0" y="19"/>
                  </a:cubicBezTo>
                </a:path>
              </a:pathLst>
            </a:custGeom>
            <a:solidFill>
              <a:srgbClr val="7839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29"/>
            <p:cNvSpPr>
              <a:spLocks/>
            </p:cNvSpPr>
            <p:nvPr/>
          </p:nvSpPr>
          <p:spPr bwMode="auto">
            <a:xfrm>
              <a:off x="1227081" y="3507250"/>
              <a:ext cx="126594" cy="27128"/>
            </a:xfrm>
            <a:custGeom>
              <a:avLst/>
              <a:gdLst>
                <a:gd name="T0" fmla="*/ 5 w 61"/>
                <a:gd name="T1" fmla="*/ 12 h 13"/>
                <a:gd name="T2" fmla="*/ 5 w 61"/>
                <a:gd name="T3" fmla="*/ 11 h 13"/>
                <a:gd name="T4" fmla="*/ 5 w 61"/>
                <a:gd name="T5" fmla="*/ 12 h 13"/>
                <a:gd name="T6" fmla="*/ 5 w 61"/>
                <a:gd name="T7" fmla="*/ 12 h 13"/>
                <a:gd name="T8" fmla="*/ 5 w 61"/>
                <a:gd name="T9" fmla="*/ 11 h 13"/>
                <a:gd name="T10" fmla="*/ 5 w 61"/>
                <a:gd name="T11" fmla="*/ 12 h 13"/>
                <a:gd name="T12" fmla="*/ 29 w 61"/>
                <a:gd name="T13" fmla="*/ 6 h 13"/>
                <a:gd name="T14" fmla="*/ 57 w 61"/>
                <a:gd name="T15" fmla="*/ 12 h 13"/>
                <a:gd name="T16" fmla="*/ 61 w 61"/>
                <a:gd name="T17" fmla="*/ 11 h 13"/>
                <a:gd name="T18" fmla="*/ 59 w 61"/>
                <a:gd name="T19" fmla="*/ 6 h 13"/>
                <a:gd name="T20" fmla="*/ 29 w 61"/>
                <a:gd name="T21" fmla="*/ 0 h 13"/>
                <a:gd name="T22" fmla="*/ 1 w 61"/>
                <a:gd name="T23" fmla="*/ 7 h 13"/>
                <a:gd name="T24" fmla="*/ 1 w 61"/>
                <a:gd name="T25" fmla="*/ 11 h 13"/>
                <a:gd name="T26" fmla="*/ 5 w 61"/>
                <a:gd name="T27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1" h="13">
                  <a:moveTo>
                    <a:pt x="5" y="12"/>
                  </a:moveTo>
                  <a:cubicBezTo>
                    <a:pt x="5" y="11"/>
                    <a:pt x="5" y="11"/>
                    <a:pt x="5" y="11"/>
                  </a:cubicBezTo>
                  <a:cubicBezTo>
                    <a:pt x="5" y="12"/>
                    <a:pt x="5" y="12"/>
                    <a:pt x="5" y="12"/>
                  </a:cubicBezTo>
                  <a:cubicBezTo>
                    <a:pt x="5" y="12"/>
                    <a:pt x="5" y="12"/>
                    <a:pt x="5" y="12"/>
                  </a:cubicBezTo>
                  <a:cubicBezTo>
                    <a:pt x="5" y="11"/>
                    <a:pt x="5" y="11"/>
                    <a:pt x="5" y="11"/>
                  </a:cubicBezTo>
                  <a:cubicBezTo>
                    <a:pt x="5" y="12"/>
                    <a:pt x="5" y="12"/>
                    <a:pt x="5" y="12"/>
                  </a:cubicBezTo>
                  <a:cubicBezTo>
                    <a:pt x="5" y="12"/>
                    <a:pt x="14" y="6"/>
                    <a:pt x="29" y="6"/>
                  </a:cubicBezTo>
                  <a:cubicBezTo>
                    <a:pt x="36" y="6"/>
                    <a:pt x="46" y="8"/>
                    <a:pt x="57" y="12"/>
                  </a:cubicBezTo>
                  <a:cubicBezTo>
                    <a:pt x="58" y="13"/>
                    <a:pt x="60" y="12"/>
                    <a:pt x="61" y="11"/>
                  </a:cubicBezTo>
                  <a:cubicBezTo>
                    <a:pt x="61" y="9"/>
                    <a:pt x="61" y="7"/>
                    <a:pt x="59" y="6"/>
                  </a:cubicBezTo>
                  <a:cubicBezTo>
                    <a:pt x="47" y="1"/>
                    <a:pt x="37" y="0"/>
                    <a:pt x="29" y="0"/>
                  </a:cubicBezTo>
                  <a:cubicBezTo>
                    <a:pt x="12" y="0"/>
                    <a:pt x="2" y="7"/>
                    <a:pt x="1" y="7"/>
                  </a:cubicBezTo>
                  <a:cubicBezTo>
                    <a:pt x="0" y="8"/>
                    <a:pt x="0" y="10"/>
                    <a:pt x="1" y="11"/>
                  </a:cubicBezTo>
                  <a:cubicBezTo>
                    <a:pt x="2" y="13"/>
                    <a:pt x="4" y="13"/>
                    <a:pt x="5" y="12"/>
                  </a:cubicBezTo>
                </a:path>
              </a:pathLst>
            </a:custGeom>
            <a:solidFill>
              <a:srgbClr val="104A5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30"/>
            <p:cNvSpPr>
              <a:spLocks/>
            </p:cNvSpPr>
            <p:nvPr/>
          </p:nvSpPr>
          <p:spPr bwMode="auto">
            <a:xfrm>
              <a:off x="1242153" y="3526843"/>
              <a:ext cx="84395" cy="131115"/>
            </a:xfrm>
            <a:custGeom>
              <a:avLst/>
              <a:gdLst>
                <a:gd name="T0" fmla="*/ 18 w 41"/>
                <a:gd name="T1" fmla="*/ 3 h 63"/>
                <a:gd name="T2" fmla="*/ 3 w 41"/>
                <a:gd name="T3" fmla="*/ 55 h 63"/>
                <a:gd name="T4" fmla="*/ 38 w 41"/>
                <a:gd name="T5" fmla="*/ 49 h 63"/>
                <a:gd name="T6" fmla="*/ 18 w 41"/>
                <a:gd name="T7" fmla="*/ 3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1" h="63">
                  <a:moveTo>
                    <a:pt x="18" y="3"/>
                  </a:moveTo>
                  <a:cubicBezTo>
                    <a:pt x="0" y="5"/>
                    <a:pt x="0" y="49"/>
                    <a:pt x="3" y="55"/>
                  </a:cubicBezTo>
                  <a:cubicBezTo>
                    <a:pt x="7" y="63"/>
                    <a:pt x="36" y="61"/>
                    <a:pt x="38" y="49"/>
                  </a:cubicBezTo>
                  <a:cubicBezTo>
                    <a:pt x="40" y="37"/>
                    <a:pt x="41" y="0"/>
                    <a:pt x="18" y="3"/>
                  </a:cubicBezTo>
                </a:path>
              </a:pathLst>
            </a:custGeom>
            <a:solidFill>
              <a:srgbClr val="E6A88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31"/>
            <p:cNvSpPr>
              <a:spLocks/>
            </p:cNvSpPr>
            <p:nvPr/>
          </p:nvSpPr>
          <p:spPr bwMode="auto">
            <a:xfrm>
              <a:off x="1097474" y="3433404"/>
              <a:ext cx="135636" cy="123580"/>
            </a:xfrm>
            <a:custGeom>
              <a:avLst/>
              <a:gdLst>
                <a:gd name="T0" fmla="*/ 66 w 66"/>
                <a:gd name="T1" fmla="*/ 47 h 60"/>
                <a:gd name="T2" fmla="*/ 54 w 66"/>
                <a:gd name="T3" fmla="*/ 60 h 60"/>
                <a:gd name="T4" fmla="*/ 13 w 66"/>
                <a:gd name="T5" fmla="*/ 60 h 60"/>
                <a:gd name="T6" fmla="*/ 0 w 66"/>
                <a:gd name="T7" fmla="*/ 47 h 60"/>
                <a:gd name="T8" fmla="*/ 0 w 66"/>
                <a:gd name="T9" fmla="*/ 13 h 60"/>
                <a:gd name="T10" fmla="*/ 13 w 66"/>
                <a:gd name="T11" fmla="*/ 0 h 60"/>
                <a:gd name="T12" fmla="*/ 54 w 66"/>
                <a:gd name="T13" fmla="*/ 0 h 60"/>
                <a:gd name="T14" fmla="*/ 66 w 66"/>
                <a:gd name="T15" fmla="*/ 13 h 60"/>
                <a:gd name="T16" fmla="*/ 66 w 66"/>
                <a:gd name="T17" fmla="*/ 47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6" h="60">
                  <a:moveTo>
                    <a:pt x="66" y="47"/>
                  </a:moveTo>
                  <a:cubicBezTo>
                    <a:pt x="66" y="54"/>
                    <a:pt x="61" y="60"/>
                    <a:pt x="54" y="60"/>
                  </a:cubicBezTo>
                  <a:cubicBezTo>
                    <a:pt x="13" y="60"/>
                    <a:pt x="13" y="60"/>
                    <a:pt x="13" y="60"/>
                  </a:cubicBezTo>
                  <a:cubicBezTo>
                    <a:pt x="6" y="60"/>
                    <a:pt x="0" y="54"/>
                    <a:pt x="0" y="47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6"/>
                    <a:pt x="6" y="0"/>
                    <a:pt x="13" y="0"/>
                  </a:cubicBezTo>
                  <a:cubicBezTo>
                    <a:pt x="54" y="0"/>
                    <a:pt x="54" y="0"/>
                    <a:pt x="54" y="0"/>
                  </a:cubicBezTo>
                  <a:cubicBezTo>
                    <a:pt x="61" y="0"/>
                    <a:pt x="66" y="6"/>
                    <a:pt x="66" y="13"/>
                  </a:cubicBezTo>
                  <a:cubicBezTo>
                    <a:pt x="66" y="47"/>
                    <a:pt x="66" y="47"/>
                    <a:pt x="66" y="47"/>
                  </a:cubicBezTo>
                </a:path>
              </a:pathLst>
            </a:custGeom>
            <a:solidFill>
              <a:srgbClr val="C5E4E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32"/>
            <p:cNvSpPr>
              <a:spLocks/>
            </p:cNvSpPr>
            <p:nvPr/>
          </p:nvSpPr>
          <p:spPr bwMode="auto">
            <a:xfrm>
              <a:off x="1091445" y="3425869"/>
              <a:ext cx="147692" cy="137143"/>
            </a:xfrm>
            <a:custGeom>
              <a:avLst/>
              <a:gdLst>
                <a:gd name="T0" fmla="*/ 69 w 72"/>
                <a:gd name="T1" fmla="*/ 50 h 66"/>
                <a:gd name="T2" fmla="*/ 66 w 72"/>
                <a:gd name="T3" fmla="*/ 50 h 66"/>
                <a:gd name="T4" fmla="*/ 57 w 72"/>
                <a:gd name="T5" fmla="*/ 60 h 66"/>
                <a:gd name="T6" fmla="*/ 16 w 72"/>
                <a:gd name="T7" fmla="*/ 60 h 66"/>
                <a:gd name="T8" fmla="*/ 6 w 72"/>
                <a:gd name="T9" fmla="*/ 50 h 66"/>
                <a:gd name="T10" fmla="*/ 6 w 72"/>
                <a:gd name="T11" fmla="*/ 16 h 66"/>
                <a:gd name="T12" fmla="*/ 16 w 72"/>
                <a:gd name="T13" fmla="*/ 6 h 66"/>
                <a:gd name="T14" fmla="*/ 57 w 72"/>
                <a:gd name="T15" fmla="*/ 6 h 66"/>
                <a:gd name="T16" fmla="*/ 66 w 72"/>
                <a:gd name="T17" fmla="*/ 16 h 66"/>
                <a:gd name="T18" fmla="*/ 66 w 72"/>
                <a:gd name="T19" fmla="*/ 50 h 66"/>
                <a:gd name="T20" fmla="*/ 69 w 72"/>
                <a:gd name="T21" fmla="*/ 50 h 66"/>
                <a:gd name="T22" fmla="*/ 72 w 72"/>
                <a:gd name="T23" fmla="*/ 50 h 66"/>
                <a:gd name="T24" fmla="*/ 72 w 72"/>
                <a:gd name="T25" fmla="*/ 16 h 66"/>
                <a:gd name="T26" fmla="*/ 57 w 72"/>
                <a:gd name="T27" fmla="*/ 0 h 66"/>
                <a:gd name="T28" fmla="*/ 16 w 72"/>
                <a:gd name="T29" fmla="*/ 0 h 66"/>
                <a:gd name="T30" fmla="*/ 0 w 72"/>
                <a:gd name="T31" fmla="*/ 16 h 66"/>
                <a:gd name="T32" fmla="*/ 0 w 72"/>
                <a:gd name="T33" fmla="*/ 50 h 66"/>
                <a:gd name="T34" fmla="*/ 16 w 72"/>
                <a:gd name="T35" fmla="*/ 66 h 66"/>
                <a:gd name="T36" fmla="*/ 57 w 72"/>
                <a:gd name="T37" fmla="*/ 66 h 66"/>
                <a:gd name="T38" fmla="*/ 72 w 72"/>
                <a:gd name="T39" fmla="*/ 50 h 66"/>
                <a:gd name="T40" fmla="*/ 69 w 72"/>
                <a:gd name="T41" fmla="*/ 50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72" h="66">
                  <a:moveTo>
                    <a:pt x="69" y="50"/>
                  </a:moveTo>
                  <a:cubicBezTo>
                    <a:pt x="66" y="50"/>
                    <a:pt x="66" y="50"/>
                    <a:pt x="66" y="50"/>
                  </a:cubicBezTo>
                  <a:cubicBezTo>
                    <a:pt x="66" y="55"/>
                    <a:pt x="62" y="60"/>
                    <a:pt x="57" y="60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0" y="60"/>
                    <a:pt x="6" y="55"/>
                    <a:pt x="6" y="5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6" y="11"/>
                    <a:pt x="10" y="6"/>
                    <a:pt x="16" y="6"/>
                  </a:cubicBezTo>
                  <a:cubicBezTo>
                    <a:pt x="57" y="6"/>
                    <a:pt x="57" y="6"/>
                    <a:pt x="57" y="6"/>
                  </a:cubicBezTo>
                  <a:cubicBezTo>
                    <a:pt x="62" y="6"/>
                    <a:pt x="66" y="11"/>
                    <a:pt x="66" y="16"/>
                  </a:cubicBezTo>
                  <a:cubicBezTo>
                    <a:pt x="66" y="50"/>
                    <a:pt x="66" y="50"/>
                    <a:pt x="66" y="50"/>
                  </a:cubicBezTo>
                  <a:cubicBezTo>
                    <a:pt x="69" y="50"/>
                    <a:pt x="69" y="50"/>
                    <a:pt x="69" y="50"/>
                  </a:cubicBezTo>
                  <a:cubicBezTo>
                    <a:pt x="72" y="50"/>
                    <a:pt x="72" y="50"/>
                    <a:pt x="72" y="50"/>
                  </a:cubicBezTo>
                  <a:cubicBezTo>
                    <a:pt x="72" y="16"/>
                    <a:pt x="72" y="16"/>
                    <a:pt x="72" y="16"/>
                  </a:cubicBezTo>
                  <a:cubicBezTo>
                    <a:pt x="72" y="7"/>
                    <a:pt x="65" y="0"/>
                    <a:pt x="57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59"/>
                    <a:pt x="7" y="66"/>
                    <a:pt x="16" y="66"/>
                  </a:cubicBezTo>
                  <a:cubicBezTo>
                    <a:pt x="57" y="66"/>
                    <a:pt x="57" y="66"/>
                    <a:pt x="57" y="66"/>
                  </a:cubicBezTo>
                  <a:cubicBezTo>
                    <a:pt x="65" y="66"/>
                    <a:pt x="72" y="59"/>
                    <a:pt x="72" y="50"/>
                  </a:cubicBezTo>
                  <a:cubicBezTo>
                    <a:pt x="69" y="50"/>
                    <a:pt x="69" y="50"/>
                    <a:pt x="69" y="50"/>
                  </a:cubicBezTo>
                </a:path>
              </a:pathLst>
            </a:custGeom>
            <a:solidFill>
              <a:srgbClr val="104A5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33"/>
            <p:cNvSpPr>
              <a:spLocks/>
            </p:cNvSpPr>
            <p:nvPr/>
          </p:nvSpPr>
          <p:spPr bwMode="auto">
            <a:xfrm>
              <a:off x="1347647" y="3433404"/>
              <a:ext cx="135636" cy="123580"/>
            </a:xfrm>
            <a:custGeom>
              <a:avLst/>
              <a:gdLst>
                <a:gd name="T0" fmla="*/ 66 w 66"/>
                <a:gd name="T1" fmla="*/ 47 h 60"/>
                <a:gd name="T2" fmla="*/ 53 w 66"/>
                <a:gd name="T3" fmla="*/ 60 h 60"/>
                <a:gd name="T4" fmla="*/ 12 w 66"/>
                <a:gd name="T5" fmla="*/ 60 h 60"/>
                <a:gd name="T6" fmla="*/ 0 w 66"/>
                <a:gd name="T7" fmla="*/ 47 h 60"/>
                <a:gd name="T8" fmla="*/ 0 w 66"/>
                <a:gd name="T9" fmla="*/ 13 h 60"/>
                <a:gd name="T10" fmla="*/ 12 w 66"/>
                <a:gd name="T11" fmla="*/ 0 h 60"/>
                <a:gd name="T12" fmla="*/ 53 w 66"/>
                <a:gd name="T13" fmla="*/ 0 h 60"/>
                <a:gd name="T14" fmla="*/ 66 w 66"/>
                <a:gd name="T15" fmla="*/ 13 h 60"/>
                <a:gd name="T16" fmla="*/ 66 w 66"/>
                <a:gd name="T17" fmla="*/ 47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6" h="60">
                  <a:moveTo>
                    <a:pt x="66" y="47"/>
                  </a:moveTo>
                  <a:cubicBezTo>
                    <a:pt x="66" y="54"/>
                    <a:pt x="60" y="60"/>
                    <a:pt x="53" y="60"/>
                  </a:cubicBezTo>
                  <a:cubicBezTo>
                    <a:pt x="12" y="60"/>
                    <a:pt x="12" y="60"/>
                    <a:pt x="12" y="60"/>
                  </a:cubicBezTo>
                  <a:cubicBezTo>
                    <a:pt x="5" y="60"/>
                    <a:pt x="0" y="54"/>
                    <a:pt x="0" y="47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6"/>
                    <a:pt x="5" y="0"/>
                    <a:pt x="12" y="0"/>
                  </a:cubicBezTo>
                  <a:cubicBezTo>
                    <a:pt x="53" y="0"/>
                    <a:pt x="53" y="0"/>
                    <a:pt x="53" y="0"/>
                  </a:cubicBezTo>
                  <a:cubicBezTo>
                    <a:pt x="60" y="0"/>
                    <a:pt x="66" y="6"/>
                    <a:pt x="66" y="13"/>
                  </a:cubicBezTo>
                  <a:cubicBezTo>
                    <a:pt x="66" y="47"/>
                    <a:pt x="66" y="47"/>
                    <a:pt x="66" y="47"/>
                  </a:cubicBezTo>
                </a:path>
              </a:pathLst>
            </a:custGeom>
            <a:solidFill>
              <a:srgbClr val="C5E4E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34"/>
            <p:cNvSpPr>
              <a:spLocks/>
            </p:cNvSpPr>
            <p:nvPr/>
          </p:nvSpPr>
          <p:spPr bwMode="auto">
            <a:xfrm>
              <a:off x="1341619" y="3425869"/>
              <a:ext cx="147692" cy="137143"/>
            </a:xfrm>
            <a:custGeom>
              <a:avLst/>
              <a:gdLst>
                <a:gd name="T0" fmla="*/ 69 w 72"/>
                <a:gd name="T1" fmla="*/ 50 h 66"/>
                <a:gd name="T2" fmla="*/ 66 w 72"/>
                <a:gd name="T3" fmla="*/ 50 h 66"/>
                <a:gd name="T4" fmla="*/ 56 w 72"/>
                <a:gd name="T5" fmla="*/ 60 h 66"/>
                <a:gd name="T6" fmla="*/ 15 w 72"/>
                <a:gd name="T7" fmla="*/ 60 h 66"/>
                <a:gd name="T8" fmla="*/ 6 w 72"/>
                <a:gd name="T9" fmla="*/ 50 h 66"/>
                <a:gd name="T10" fmla="*/ 6 w 72"/>
                <a:gd name="T11" fmla="*/ 16 h 66"/>
                <a:gd name="T12" fmla="*/ 15 w 72"/>
                <a:gd name="T13" fmla="*/ 6 h 66"/>
                <a:gd name="T14" fmla="*/ 56 w 72"/>
                <a:gd name="T15" fmla="*/ 6 h 66"/>
                <a:gd name="T16" fmla="*/ 66 w 72"/>
                <a:gd name="T17" fmla="*/ 16 h 66"/>
                <a:gd name="T18" fmla="*/ 66 w 72"/>
                <a:gd name="T19" fmla="*/ 50 h 66"/>
                <a:gd name="T20" fmla="*/ 69 w 72"/>
                <a:gd name="T21" fmla="*/ 50 h 66"/>
                <a:gd name="T22" fmla="*/ 72 w 72"/>
                <a:gd name="T23" fmla="*/ 50 h 66"/>
                <a:gd name="T24" fmla="*/ 72 w 72"/>
                <a:gd name="T25" fmla="*/ 16 h 66"/>
                <a:gd name="T26" fmla="*/ 56 w 72"/>
                <a:gd name="T27" fmla="*/ 0 h 66"/>
                <a:gd name="T28" fmla="*/ 15 w 72"/>
                <a:gd name="T29" fmla="*/ 0 h 66"/>
                <a:gd name="T30" fmla="*/ 0 w 72"/>
                <a:gd name="T31" fmla="*/ 16 h 66"/>
                <a:gd name="T32" fmla="*/ 0 w 72"/>
                <a:gd name="T33" fmla="*/ 50 h 66"/>
                <a:gd name="T34" fmla="*/ 15 w 72"/>
                <a:gd name="T35" fmla="*/ 66 h 66"/>
                <a:gd name="T36" fmla="*/ 56 w 72"/>
                <a:gd name="T37" fmla="*/ 66 h 66"/>
                <a:gd name="T38" fmla="*/ 72 w 72"/>
                <a:gd name="T39" fmla="*/ 50 h 66"/>
                <a:gd name="T40" fmla="*/ 69 w 72"/>
                <a:gd name="T41" fmla="*/ 50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72" h="66">
                  <a:moveTo>
                    <a:pt x="69" y="50"/>
                  </a:moveTo>
                  <a:cubicBezTo>
                    <a:pt x="66" y="50"/>
                    <a:pt x="66" y="50"/>
                    <a:pt x="66" y="50"/>
                  </a:cubicBezTo>
                  <a:cubicBezTo>
                    <a:pt x="66" y="55"/>
                    <a:pt x="62" y="60"/>
                    <a:pt x="56" y="60"/>
                  </a:cubicBezTo>
                  <a:cubicBezTo>
                    <a:pt x="15" y="60"/>
                    <a:pt x="15" y="60"/>
                    <a:pt x="15" y="60"/>
                  </a:cubicBezTo>
                  <a:cubicBezTo>
                    <a:pt x="10" y="60"/>
                    <a:pt x="6" y="55"/>
                    <a:pt x="6" y="5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6" y="11"/>
                    <a:pt x="10" y="6"/>
                    <a:pt x="15" y="6"/>
                  </a:cubicBezTo>
                  <a:cubicBezTo>
                    <a:pt x="56" y="6"/>
                    <a:pt x="56" y="6"/>
                    <a:pt x="56" y="6"/>
                  </a:cubicBezTo>
                  <a:cubicBezTo>
                    <a:pt x="62" y="6"/>
                    <a:pt x="66" y="11"/>
                    <a:pt x="66" y="16"/>
                  </a:cubicBezTo>
                  <a:cubicBezTo>
                    <a:pt x="66" y="50"/>
                    <a:pt x="66" y="50"/>
                    <a:pt x="66" y="50"/>
                  </a:cubicBezTo>
                  <a:cubicBezTo>
                    <a:pt x="69" y="50"/>
                    <a:pt x="69" y="50"/>
                    <a:pt x="69" y="50"/>
                  </a:cubicBezTo>
                  <a:cubicBezTo>
                    <a:pt x="72" y="50"/>
                    <a:pt x="72" y="50"/>
                    <a:pt x="72" y="50"/>
                  </a:cubicBezTo>
                  <a:cubicBezTo>
                    <a:pt x="72" y="16"/>
                    <a:pt x="72" y="16"/>
                    <a:pt x="72" y="16"/>
                  </a:cubicBezTo>
                  <a:cubicBezTo>
                    <a:pt x="72" y="7"/>
                    <a:pt x="65" y="0"/>
                    <a:pt x="56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59"/>
                    <a:pt x="7" y="66"/>
                    <a:pt x="15" y="66"/>
                  </a:cubicBezTo>
                  <a:cubicBezTo>
                    <a:pt x="56" y="66"/>
                    <a:pt x="56" y="66"/>
                    <a:pt x="56" y="66"/>
                  </a:cubicBezTo>
                  <a:cubicBezTo>
                    <a:pt x="65" y="66"/>
                    <a:pt x="72" y="59"/>
                    <a:pt x="72" y="50"/>
                  </a:cubicBezTo>
                  <a:cubicBezTo>
                    <a:pt x="69" y="50"/>
                    <a:pt x="69" y="50"/>
                    <a:pt x="69" y="50"/>
                  </a:cubicBezTo>
                </a:path>
              </a:pathLst>
            </a:custGeom>
            <a:solidFill>
              <a:srgbClr val="104A5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35"/>
            <p:cNvSpPr>
              <a:spLocks/>
            </p:cNvSpPr>
            <p:nvPr/>
          </p:nvSpPr>
          <p:spPr bwMode="auto">
            <a:xfrm>
              <a:off x="1103502" y="3439432"/>
              <a:ext cx="94946" cy="96452"/>
            </a:xfrm>
            <a:custGeom>
              <a:avLst/>
              <a:gdLst>
                <a:gd name="T0" fmla="*/ 63 w 63"/>
                <a:gd name="T1" fmla="*/ 0 h 64"/>
                <a:gd name="T2" fmla="*/ 45 w 63"/>
                <a:gd name="T3" fmla="*/ 0 h 64"/>
                <a:gd name="T4" fmla="*/ 0 w 63"/>
                <a:gd name="T5" fmla="*/ 45 h 64"/>
                <a:gd name="T6" fmla="*/ 0 w 63"/>
                <a:gd name="T7" fmla="*/ 48 h 64"/>
                <a:gd name="T8" fmla="*/ 1 w 63"/>
                <a:gd name="T9" fmla="*/ 64 h 64"/>
                <a:gd name="T10" fmla="*/ 63 w 63"/>
                <a:gd name="T11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3" h="64">
                  <a:moveTo>
                    <a:pt x="63" y="0"/>
                  </a:moveTo>
                  <a:lnTo>
                    <a:pt x="45" y="0"/>
                  </a:lnTo>
                  <a:lnTo>
                    <a:pt x="0" y="45"/>
                  </a:lnTo>
                  <a:lnTo>
                    <a:pt x="0" y="48"/>
                  </a:lnTo>
                  <a:lnTo>
                    <a:pt x="1" y="64"/>
                  </a:lnTo>
                  <a:lnTo>
                    <a:pt x="63" y="0"/>
                  </a:lnTo>
                  <a:close/>
                </a:path>
              </a:pathLst>
            </a:custGeom>
            <a:solidFill>
              <a:srgbClr val="D1E9E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36"/>
            <p:cNvSpPr>
              <a:spLocks/>
            </p:cNvSpPr>
            <p:nvPr/>
          </p:nvSpPr>
          <p:spPr bwMode="auto">
            <a:xfrm>
              <a:off x="1103502" y="3439432"/>
              <a:ext cx="94946" cy="96452"/>
            </a:xfrm>
            <a:custGeom>
              <a:avLst/>
              <a:gdLst>
                <a:gd name="T0" fmla="*/ 63 w 63"/>
                <a:gd name="T1" fmla="*/ 0 h 64"/>
                <a:gd name="T2" fmla="*/ 45 w 63"/>
                <a:gd name="T3" fmla="*/ 0 h 64"/>
                <a:gd name="T4" fmla="*/ 0 w 63"/>
                <a:gd name="T5" fmla="*/ 45 h 64"/>
                <a:gd name="T6" fmla="*/ 0 w 63"/>
                <a:gd name="T7" fmla="*/ 48 h 64"/>
                <a:gd name="T8" fmla="*/ 1 w 63"/>
                <a:gd name="T9" fmla="*/ 64 h 64"/>
                <a:gd name="T10" fmla="*/ 63 w 63"/>
                <a:gd name="T11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3" h="64">
                  <a:moveTo>
                    <a:pt x="63" y="0"/>
                  </a:moveTo>
                  <a:lnTo>
                    <a:pt x="45" y="0"/>
                  </a:lnTo>
                  <a:lnTo>
                    <a:pt x="0" y="45"/>
                  </a:lnTo>
                  <a:lnTo>
                    <a:pt x="0" y="48"/>
                  </a:lnTo>
                  <a:lnTo>
                    <a:pt x="1" y="64"/>
                  </a:lnTo>
                  <a:lnTo>
                    <a:pt x="63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37"/>
            <p:cNvSpPr>
              <a:spLocks noEditPoints="1"/>
            </p:cNvSpPr>
            <p:nvPr/>
          </p:nvSpPr>
          <p:spPr bwMode="auto">
            <a:xfrm>
              <a:off x="1103502" y="3439432"/>
              <a:ext cx="96452" cy="72339"/>
            </a:xfrm>
            <a:custGeom>
              <a:avLst/>
              <a:gdLst>
                <a:gd name="T0" fmla="*/ 0 w 64"/>
                <a:gd name="T1" fmla="*/ 45 h 48"/>
                <a:gd name="T2" fmla="*/ 0 w 64"/>
                <a:gd name="T3" fmla="*/ 45 h 48"/>
                <a:gd name="T4" fmla="*/ 0 w 64"/>
                <a:gd name="T5" fmla="*/ 48 h 48"/>
                <a:gd name="T6" fmla="*/ 0 w 64"/>
                <a:gd name="T7" fmla="*/ 45 h 48"/>
                <a:gd name="T8" fmla="*/ 64 w 64"/>
                <a:gd name="T9" fmla="*/ 0 h 48"/>
                <a:gd name="T10" fmla="*/ 45 w 64"/>
                <a:gd name="T11" fmla="*/ 0 h 48"/>
                <a:gd name="T12" fmla="*/ 45 w 64"/>
                <a:gd name="T13" fmla="*/ 0 h 48"/>
                <a:gd name="T14" fmla="*/ 63 w 64"/>
                <a:gd name="T15" fmla="*/ 0 h 48"/>
                <a:gd name="T16" fmla="*/ 64 w 64"/>
                <a:gd name="T17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4" h="48">
                  <a:moveTo>
                    <a:pt x="0" y="45"/>
                  </a:moveTo>
                  <a:lnTo>
                    <a:pt x="0" y="45"/>
                  </a:lnTo>
                  <a:lnTo>
                    <a:pt x="0" y="48"/>
                  </a:lnTo>
                  <a:lnTo>
                    <a:pt x="0" y="45"/>
                  </a:lnTo>
                  <a:close/>
                  <a:moveTo>
                    <a:pt x="64" y="0"/>
                  </a:moveTo>
                  <a:lnTo>
                    <a:pt x="45" y="0"/>
                  </a:lnTo>
                  <a:lnTo>
                    <a:pt x="45" y="0"/>
                  </a:lnTo>
                  <a:lnTo>
                    <a:pt x="63" y="0"/>
                  </a:lnTo>
                  <a:lnTo>
                    <a:pt x="64" y="0"/>
                  </a:lnTo>
                  <a:close/>
                </a:path>
              </a:pathLst>
            </a:custGeom>
            <a:solidFill>
              <a:srgbClr val="406E7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38"/>
            <p:cNvSpPr>
              <a:spLocks noEditPoints="1"/>
            </p:cNvSpPr>
            <p:nvPr/>
          </p:nvSpPr>
          <p:spPr bwMode="auto">
            <a:xfrm>
              <a:off x="1103502" y="3439432"/>
              <a:ext cx="96452" cy="72339"/>
            </a:xfrm>
            <a:custGeom>
              <a:avLst/>
              <a:gdLst>
                <a:gd name="T0" fmla="*/ 0 w 64"/>
                <a:gd name="T1" fmla="*/ 45 h 48"/>
                <a:gd name="T2" fmla="*/ 0 w 64"/>
                <a:gd name="T3" fmla="*/ 45 h 48"/>
                <a:gd name="T4" fmla="*/ 0 w 64"/>
                <a:gd name="T5" fmla="*/ 48 h 48"/>
                <a:gd name="T6" fmla="*/ 0 w 64"/>
                <a:gd name="T7" fmla="*/ 45 h 48"/>
                <a:gd name="T8" fmla="*/ 64 w 64"/>
                <a:gd name="T9" fmla="*/ 0 h 48"/>
                <a:gd name="T10" fmla="*/ 45 w 64"/>
                <a:gd name="T11" fmla="*/ 0 h 48"/>
                <a:gd name="T12" fmla="*/ 45 w 64"/>
                <a:gd name="T13" fmla="*/ 0 h 48"/>
                <a:gd name="T14" fmla="*/ 63 w 64"/>
                <a:gd name="T15" fmla="*/ 0 h 48"/>
                <a:gd name="T16" fmla="*/ 64 w 64"/>
                <a:gd name="T17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4" h="48">
                  <a:moveTo>
                    <a:pt x="0" y="45"/>
                  </a:moveTo>
                  <a:lnTo>
                    <a:pt x="0" y="45"/>
                  </a:lnTo>
                  <a:lnTo>
                    <a:pt x="0" y="48"/>
                  </a:lnTo>
                  <a:lnTo>
                    <a:pt x="0" y="45"/>
                  </a:lnTo>
                  <a:moveTo>
                    <a:pt x="64" y="0"/>
                  </a:moveTo>
                  <a:lnTo>
                    <a:pt x="45" y="0"/>
                  </a:lnTo>
                  <a:lnTo>
                    <a:pt x="45" y="0"/>
                  </a:lnTo>
                  <a:lnTo>
                    <a:pt x="63" y="0"/>
                  </a:lnTo>
                  <a:lnTo>
                    <a:pt x="6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39"/>
            <p:cNvSpPr>
              <a:spLocks noEditPoints="1"/>
            </p:cNvSpPr>
            <p:nvPr/>
          </p:nvSpPr>
          <p:spPr bwMode="auto">
            <a:xfrm>
              <a:off x="1299422" y="3089792"/>
              <a:ext cx="284836" cy="1653253"/>
            </a:xfrm>
            <a:custGeom>
              <a:avLst/>
              <a:gdLst>
                <a:gd name="T0" fmla="*/ 0 w 138"/>
                <a:gd name="T1" fmla="*/ 625 h 801"/>
                <a:gd name="T2" fmla="*/ 0 w 138"/>
                <a:gd name="T3" fmla="*/ 625 h 801"/>
                <a:gd name="T4" fmla="*/ 97 w 138"/>
                <a:gd name="T5" fmla="*/ 801 h 801"/>
                <a:gd name="T6" fmla="*/ 97 w 138"/>
                <a:gd name="T7" fmla="*/ 801 h 801"/>
                <a:gd name="T8" fmla="*/ 0 w 138"/>
                <a:gd name="T9" fmla="*/ 625 h 801"/>
                <a:gd name="T10" fmla="*/ 111 w 138"/>
                <a:gd name="T11" fmla="*/ 345 h 801"/>
                <a:gd name="T12" fmla="*/ 111 w 138"/>
                <a:gd name="T13" fmla="*/ 345 h 801"/>
                <a:gd name="T14" fmla="*/ 122 w 138"/>
                <a:gd name="T15" fmla="*/ 362 h 801"/>
                <a:gd name="T16" fmla="*/ 122 w 138"/>
                <a:gd name="T17" fmla="*/ 362 h 801"/>
                <a:gd name="T18" fmla="*/ 111 w 138"/>
                <a:gd name="T19" fmla="*/ 345 h 801"/>
                <a:gd name="T20" fmla="*/ 67 w 138"/>
                <a:gd name="T21" fmla="*/ 9 h 801"/>
                <a:gd name="T22" fmla="*/ 124 w 138"/>
                <a:gd name="T23" fmla="*/ 170 h 801"/>
                <a:gd name="T24" fmla="*/ 67 w 138"/>
                <a:gd name="T25" fmla="*/ 9 h 801"/>
                <a:gd name="T26" fmla="*/ 67 w 138"/>
                <a:gd name="T27" fmla="*/ 9 h 801"/>
                <a:gd name="T28" fmla="*/ 67 w 138"/>
                <a:gd name="T29" fmla="*/ 9 h 801"/>
                <a:gd name="T30" fmla="*/ 67 w 138"/>
                <a:gd name="T31" fmla="*/ 9 h 801"/>
                <a:gd name="T32" fmla="*/ 67 w 138"/>
                <a:gd name="T33" fmla="*/ 9 h 801"/>
                <a:gd name="T34" fmla="*/ 67 w 138"/>
                <a:gd name="T35" fmla="*/ 9 h 801"/>
                <a:gd name="T36" fmla="*/ 67 w 138"/>
                <a:gd name="T37" fmla="*/ 9 h 801"/>
                <a:gd name="T38" fmla="*/ 67 w 138"/>
                <a:gd name="T39" fmla="*/ 9 h 801"/>
                <a:gd name="T40" fmla="*/ 67 w 138"/>
                <a:gd name="T41" fmla="*/ 9 h 801"/>
                <a:gd name="T42" fmla="*/ 67 w 138"/>
                <a:gd name="T43" fmla="*/ 9 h 801"/>
                <a:gd name="T44" fmla="*/ 32 w 138"/>
                <a:gd name="T45" fmla="*/ 0 h 801"/>
                <a:gd name="T46" fmla="*/ 32 w 138"/>
                <a:gd name="T47" fmla="*/ 0 h 801"/>
                <a:gd name="T48" fmla="*/ 32 w 138"/>
                <a:gd name="T49" fmla="*/ 0 h 801"/>
                <a:gd name="T50" fmla="*/ 32 w 138"/>
                <a:gd name="T51" fmla="*/ 0 h 801"/>
                <a:gd name="T52" fmla="*/ 32 w 138"/>
                <a:gd name="T53" fmla="*/ 0 h 8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38" h="801">
                  <a:moveTo>
                    <a:pt x="0" y="625"/>
                  </a:moveTo>
                  <a:cubicBezTo>
                    <a:pt x="0" y="625"/>
                    <a:pt x="0" y="625"/>
                    <a:pt x="0" y="625"/>
                  </a:cubicBezTo>
                  <a:cubicBezTo>
                    <a:pt x="81" y="630"/>
                    <a:pt x="95" y="742"/>
                    <a:pt x="97" y="801"/>
                  </a:cubicBezTo>
                  <a:cubicBezTo>
                    <a:pt x="97" y="801"/>
                    <a:pt x="97" y="801"/>
                    <a:pt x="97" y="801"/>
                  </a:cubicBezTo>
                  <a:cubicBezTo>
                    <a:pt x="95" y="742"/>
                    <a:pt x="81" y="630"/>
                    <a:pt x="0" y="625"/>
                  </a:cubicBezTo>
                  <a:moveTo>
                    <a:pt x="111" y="345"/>
                  </a:moveTo>
                  <a:cubicBezTo>
                    <a:pt x="111" y="345"/>
                    <a:pt x="111" y="345"/>
                    <a:pt x="111" y="345"/>
                  </a:cubicBezTo>
                  <a:cubicBezTo>
                    <a:pt x="113" y="347"/>
                    <a:pt x="117" y="353"/>
                    <a:pt x="122" y="362"/>
                  </a:cubicBezTo>
                  <a:cubicBezTo>
                    <a:pt x="122" y="362"/>
                    <a:pt x="122" y="362"/>
                    <a:pt x="122" y="362"/>
                  </a:cubicBezTo>
                  <a:cubicBezTo>
                    <a:pt x="117" y="353"/>
                    <a:pt x="113" y="347"/>
                    <a:pt x="111" y="345"/>
                  </a:cubicBezTo>
                  <a:moveTo>
                    <a:pt x="67" y="9"/>
                  </a:moveTo>
                  <a:cubicBezTo>
                    <a:pt x="138" y="41"/>
                    <a:pt x="128" y="141"/>
                    <a:pt x="124" y="170"/>
                  </a:cubicBezTo>
                  <a:cubicBezTo>
                    <a:pt x="128" y="141"/>
                    <a:pt x="138" y="41"/>
                    <a:pt x="67" y="9"/>
                  </a:cubicBezTo>
                  <a:moveTo>
                    <a:pt x="67" y="9"/>
                  </a:moveTo>
                  <a:cubicBezTo>
                    <a:pt x="67" y="9"/>
                    <a:pt x="67" y="9"/>
                    <a:pt x="67" y="9"/>
                  </a:cubicBezTo>
                  <a:cubicBezTo>
                    <a:pt x="67" y="9"/>
                    <a:pt x="67" y="9"/>
                    <a:pt x="67" y="9"/>
                  </a:cubicBezTo>
                  <a:moveTo>
                    <a:pt x="67" y="9"/>
                  </a:moveTo>
                  <a:cubicBezTo>
                    <a:pt x="67" y="9"/>
                    <a:pt x="67" y="9"/>
                    <a:pt x="67" y="9"/>
                  </a:cubicBezTo>
                  <a:cubicBezTo>
                    <a:pt x="67" y="9"/>
                    <a:pt x="67" y="9"/>
                    <a:pt x="67" y="9"/>
                  </a:cubicBezTo>
                  <a:moveTo>
                    <a:pt x="67" y="9"/>
                  </a:moveTo>
                  <a:cubicBezTo>
                    <a:pt x="67" y="9"/>
                    <a:pt x="67" y="9"/>
                    <a:pt x="67" y="9"/>
                  </a:cubicBezTo>
                  <a:cubicBezTo>
                    <a:pt x="67" y="9"/>
                    <a:pt x="67" y="9"/>
                    <a:pt x="67" y="9"/>
                  </a:cubicBezTo>
                  <a:moveTo>
                    <a:pt x="32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0"/>
                    <a:pt x="32" y="0"/>
                    <a:pt x="32" y="0"/>
                  </a:cubicBezTo>
                </a:path>
              </a:pathLst>
            </a:custGeom>
            <a:solidFill>
              <a:srgbClr val="B3DA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40"/>
            <p:cNvSpPr>
              <a:spLocks/>
            </p:cNvSpPr>
            <p:nvPr/>
          </p:nvSpPr>
          <p:spPr bwMode="auto">
            <a:xfrm>
              <a:off x="1499861" y="4743045"/>
              <a:ext cx="1507" cy="16577"/>
            </a:xfrm>
            <a:custGeom>
              <a:avLst/>
              <a:gdLst>
                <a:gd name="T0" fmla="*/ 0 w 1"/>
                <a:gd name="T1" fmla="*/ 0 h 8"/>
                <a:gd name="T2" fmla="*/ 1 w 1"/>
                <a:gd name="T3" fmla="*/ 8 h 8"/>
                <a:gd name="T4" fmla="*/ 1 w 1"/>
                <a:gd name="T5" fmla="*/ 8 h 8"/>
                <a:gd name="T6" fmla="*/ 0 w 1"/>
                <a:gd name="T7" fmla="*/ 0 h 8"/>
                <a:gd name="T8" fmla="*/ 0 w 1"/>
                <a:gd name="T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8">
                  <a:moveTo>
                    <a:pt x="0" y="0"/>
                  </a:moveTo>
                  <a:cubicBezTo>
                    <a:pt x="1" y="3"/>
                    <a:pt x="1" y="6"/>
                    <a:pt x="1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1" y="6"/>
                    <a:pt x="1" y="3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9CC7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45"/>
            <p:cNvSpPr>
              <a:spLocks/>
            </p:cNvSpPr>
            <p:nvPr/>
          </p:nvSpPr>
          <p:spPr bwMode="auto">
            <a:xfrm>
              <a:off x="1510410" y="3707691"/>
              <a:ext cx="40690" cy="129608"/>
            </a:xfrm>
            <a:custGeom>
              <a:avLst/>
              <a:gdLst>
                <a:gd name="T0" fmla="*/ 8 w 20"/>
                <a:gd name="T1" fmla="*/ 0 h 63"/>
                <a:gd name="T2" fmla="*/ 0 w 20"/>
                <a:gd name="T3" fmla="*/ 13 h 63"/>
                <a:gd name="T4" fmla="*/ 9 w 20"/>
                <a:gd name="T5" fmla="*/ 45 h 63"/>
                <a:gd name="T6" fmla="*/ 9 w 20"/>
                <a:gd name="T7" fmla="*/ 46 h 63"/>
                <a:gd name="T8" fmla="*/ 20 w 20"/>
                <a:gd name="T9" fmla="*/ 63 h 63"/>
                <a:gd name="T10" fmla="*/ 20 w 20"/>
                <a:gd name="T11" fmla="*/ 11 h 63"/>
                <a:gd name="T12" fmla="*/ 8 w 20"/>
                <a:gd name="T13" fmla="*/ 0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63">
                  <a:moveTo>
                    <a:pt x="8" y="0"/>
                  </a:moveTo>
                  <a:cubicBezTo>
                    <a:pt x="6" y="4"/>
                    <a:pt x="3" y="9"/>
                    <a:pt x="0" y="13"/>
                  </a:cubicBezTo>
                  <a:cubicBezTo>
                    <a:pt x="9" y="45"/>
                    <a:pt x="9" y="45"/>
                    <a:pt x="9" y="45"/>
                  </a:cubicBezTo>
                  <a:cubicBezTo>
                    <a:pt x="9" y="45"/>
                    <a:pt x="9" y="45"/>
                    <a:pt x="9" y="46"/>
                  </a:cubicBezTo>
                  <a:cubicBezTo>
                    <a:pt x="11" y="48"/>
                    <a:pt x="15" y="54"/>
                    <a:pt x="20" y="63"/>
                  </a:cubicBezTo>
                  <a:cubicBezTo>
                    <a:pt x="20" y="11"/>
                    <a:pt x="20" y="11"/>
                    <a:pt x="20" y="11"/>
                  </a:cubicBezTo>
                  <a:cubicBezTo>
                    <a:pt x="16" y="7"/>
                    <a:pt x="12" y="3"/>
                    <a:pt x="8" y="0"/>
                  </a:cubicBezTo>
                </a:path>
              </a:pathLst>
            </a:custGeom>
            <a:solidFill>
              <a:srgbClr val="52796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46"/>
            <p:cNvSpPr>
              <a:spLocks/>
            </p:cNvSpPr>
            <p:nvPr/>
          </p:nvSpPr>
          <p:spPr bwMode="auto">
            <a:xfrm>
              <a:off x="1552609" y="3442446"/>
              <a:ext cx="37677" cy="114538"/>
            </a:xfrm>
            <a:custGeom>
              <a:avLst/>
              <a:gdLst>
                <a:gd name="T0" fmla="*/ 1 w 18"/>
                <a:gd name="T1" fmla="*/ 0 h 55"/>
                <a:gd name="T2" fmla="*/ 0 w 18"/>
                <a:gd name="T3" fmla="*/ 6 h 55"/>
                <a:gd name="T4" fmla="*/ 0 w 18"/>
                <a:gd name="T5" fmla="*/ 6 h 55"/>
                <a:gd name="T6" fmla="*/ 0 w 18"/>
                <a:gd name="T7" fmla="*/ 55 h 55"/>
                <a:gd name="T8" fmla="*/ 0 w 18"/>
                <a:gd name="T9" fmla="*/ 55 h 55"/>
                <a:gd name="T10" fmla="*/ 1 w 18"/>
                <a:gd name="T11" fmla="*/ 55 h 55"/>
                <a:gd name="T12" fmla="*/ 18 w 18"/>
                <a:gd name="T13" fmla="*/ 6 h 55"/>
                <a:gd name="T14" fmla="*/ 1 w 18"/>
                <a:gd name="T15" fmla="*/ 0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" h="55">
                  <a:moveTo>
                    <a:pt x="1" y="0"/>
                  </a:moveTo>
                  <a:cubicBezTo>
                    <a:pt x="0" y="4"/>
                    <a:pt x="0" y="6"/>
                    <a:pt x="0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5"/>
                    <a:pt x="0" y="55"/>
                    <a:pt x="0" y="55"/>
                  </a:cubicBezTo>
                  <a:cubicBezTo>
                    <a:pt x="0" y="55"/>
                    <a:pt x="0" y="55"/>
                    <a:pt x="0" y="55"/>
                  </a:cubicBezTo>
                  <a:cubicBezTo>
                    <a:pt x="0" y="55"/>
                    <a:pt x="1" y="55"/>
                    <a:pt x="1" y="55"/>
                  </a:cubicBezTo>
                  <a:cubicBezTo>
                    <a:pt x="4" y="38"/>
                    <a:pt x="10" y="21"/>
                    <a:pt x="18" y="6"/>
                  </a:cubicBezTo>
                  <a:cubicBezTo>
                    <a:pt x="13" y="3"/>
                    <a:pt x="7" y="0"/>
                    <a:pt x="1" y="0"/>
                  </a:cubicBezTo>
                </a:path>
              </a:pathLst>
            </a:custGeom>
            <a:solidFill>
              <a:srgbClr val="FFDDC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49"/>
            <p:cNvSpPr>
              <a:spLocks/>
            </p:cNvSpPr>
            <p:nvPr/>
          </p:nvSpPr>
          <p:spPr bwMode="auto">
            <a:xfrm>
              <a:off x="1489312" y="3436418"/>
              <a:ext cx="63297" cy="66311"/>
            </a:xfrm>
            <a:custGeom>
              <a:avLst/>
              <a:gdLst>
                <a:gd name="T0" fmla="*/ 28 w 31"/>
                <a:gd name="T1" fmla="*/ 0 h 32"/>
                <a:gd name="T2" fmla="*/ 26 w 31"/>
                <a:gd name="T3" fmla="*/ 1 h 32"/>
                <a:gd name="T4" fmla="*/ 18 w 31"/>
                <a:gd name="T5" fmla="*/ 7 h 32"/>
                <a:gd name="T6" fmla="*/ 0 w 31"/>
                <a:gd name="T7" fmla="*/ 23 h 32"/>
                <a:gd name="T8" fmla="*/ 0 w 31"/>
                <a:gd name="T9" fmla="*/ 32 h 32"/>
                <a:gd name="T10" fmla="*/ 26 w 31"/>
                <a:gd name="T11" fmla="*/ 9 h 32"/>
                <a:gd name="T12" fmla="*/ 30 w 31"/>
                <a:gd name="T13" fmla="*/ 5 h 32"/>
                <a:gd name="T14" fmla="*/ 30 w 31"/>
                <a:gd name="T15" fmla="*/ 1 h 32"/>
                <a:gd name="T16" fmla="*/ 28 w 31"/>
                <a:gd name="T1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1" h="32">
                  <a:moveTo>
                    <a:pt x="28" y="0"/>
                  </a:moveTo>
                  <a:cubicBezTo>
                    <a:pt x="27" y="0"/>
                    <a:pt x="26" y="0"/>
                    <a:pt x="26" y="1"/>
                  </a:cubicBezTo>
                  <a:cubicBezTo>
                    <a:pt x="18" y="7"/>
                    <a:pt x="18" y="7"/>
                    <a:pt x="18" y="7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6" y="9"/>
                    <a:pt x="26" y="9"/>
                    <a:pt x="26" y="9"/>
                  </a:cubicBezTo>
                  <a:cubicBezTo>
                    <a:pt x="30" y="5"/>
                    <a:pt x="30" y="5"/>
                    <a:pt x="30" y="5"/>
                  </a:cubicBezTo>
                  <a:cubicBezTo>
                    <a:pt x="31" y="4"/>
                    <a:pt x="31" y="2"/>
                    <a:pt x="30" y="1"/>
                  </a:cubicBezTo>
                  <a:cubicBezTo>
                    <a:pt x="30" y="0"/>
                    <a:pt x="29" y="0"/>
                    <a:pt x="28" y="0"/>
                  </a:cubicBezTo>
                </a:path>
              </a:pathLst>
            </a:custGeom>
            <a:solidFill>
              <a:srgbClr val="0B35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50"/>
            <p:cNvSpPr>
              <a:spLocks/>
            </p:cNvSpPr>
            <p:nvPr/>
          </p:nvSpPr>
          <p:spPr bwMode="auto">
            <a:xfrm>
              <a:off x="1337097" y="3698648"/>
              <a:ext cx="113030" cy="45212"/>
            </a:xfrm>
            <a:custGeom>
              <a:avLst/>
              <a:gdLst>
                <a:gd name="T0" fmla="*/ 55 w 55"/>
                <a:gd name="T1" fmla="*/ 0 h 22"/>
                <a:gd name="T2" fmla="*/ 53 w 55"/>
                <a:gd name="T3" fmla="*/ 2 h 22"/>
                <a:gd name="T4" fmla="*/ 51 w 55"/>
                <a:gd name="T5" fmla="*/ 4 h 22"/>
                <a:gd name="T6" fmla="*/ 48 w 55"/>
                <a:gd name="T7" fmla="*/ 7 h 22"/>
                <a:gd name="T8" fmla="*/ 45 w 55"/>
                <a:gd name="T9" fmla="*/ 9 h 22"/>
                <a:gd name="T10" fmla="*/ 40 w 55"/>
                <a:gd name="T11" fmla="*/ 12 h 22"/>
                <a:gd name="T12" fmla="*/ 35 w 55"/>
                <a:gd name="T13" fmla="*/ 13 h 22"/>
                <a:gd name="T14" fmla="*/ 30 w 55"/>
                <a:gd name="T15" fmla="*/ 15 h 22"/>
                <a:gd name="T16" fmla="*/ 19 w 55"/>
                <a:gd name="T17" fmla="*/ 17 h 22"/>
                <a:gd name="T18" fmla="*/ 10 w 55"/>
                <a:gd name="T19" fmla="*/ 18 h 22"/>
                <a:gd name="T20" fmla="*/ 0 w 55"/>
                <a:gd name="T21" fmla="*/ 19 h 22"/>
                <a:gd name="T22" fmla="*/ 10 w 55"/>
                <a:gd name="T23" fmla="*/ 21 h 22"/>
                <a:gd name="T24" fmla="*/ 17 w 55"/>
                <a:gd name="T25" fmla="*/ 22 h 22"/>
                <a:gd name="T26" fmla="*/ 20 w 55"/>
                <a:gd name="T27" fmla="*/ 22 h 22"/>
                <a:gd name="T28" fmla="*/ 25 w 55"/>
                <a:gd name="T29" fmla="*/ 21 h 22"/>
                <a:gd name="T30" fmla="*/ 31 w 55"/>
                <a:gd name="T31" fmla="*/ 20 h 22"/>
                <a:gd name="T32" fmla="*/ 37 w 55"/>
                <a:gd name="T33" fmla="*/ 18 h 22"/>
                <a:gd name="T34" fmla="*/ 42 w 55"/>
                <a:gd name="T35" fmla="*/ 16 h 22"/>
                <a:gd name="T36" fmla="*/ 47 w 55"/>
                <a:gd name="T37" fmla="*/ 12 h 22"/>
                <a:gd name="T38" fmla="*/ 50 w 55"/>
                <a:gd name="T39" fmla="*/ 9 h 22"/>
                <a:gd name="T40" fmla="*/ 53 w 55"/>
                <a:gd name="T41" fmla="*/ 5 h 22"/>
                <a:gd name="T42" fmla="*/ 54 w 55"/>
                <a:gd name="T43" fmla="*/ 2 h 22"/>
                <a:gd name="T44" fmla="*/ 55 w 55"/>
                <a:gd name="T45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5" h="22">
                  <a:moveTo>
                    <a:pt x="55" y="0"/>
                  </a:moveTo>
                  <a:cubicBezTo>
                    <a:pt x="55" y="0"/>
                    <a:pt x="54" y="0"/>
                    <a:pt x="53" y="2"/>
                  </a:cubicBezTo>
                  <a:cubicBezTo>
                    <a:pt x="52" y="2"/>
                    <a:pt x="52" y="3"/>
                    <a:pt x="51" y="4"/>
                  </a:cubicBezTo>
                  <a:cubicBezTo>
                    <a:pt x="50" y="5"/>
                    <a:pt x="49" y="6"/>
                    <a:pt x="48" y="7"/>
                  </a:cubicBezTo>
                  <a:cubicBezTo>
                    <a:pt x="47" y="7"/>
                    <a:pt x="46" y="8"/>
                    <a:pt x="45" y="9"/>
                  </a:cubicBezTo>
                  <a:cubicBezTo>
                    <a:pt x="43" y="10"/>
                    <a:pt x="42" y="11"/>
                    <a:pt x="40" y="12"/>
                  </a:cubicBezTo>
                  <a:cubicBezTo>
                    <a:pt x="39" y="12"/>
                    <a:pt x="37" y="13"/>
                    <a:pt x="35" y="13"/>
                  </a:cubicBezTo>
                  <a:cubicBezTo>
                    <a:pt x="34" y="14"/>
                    <a:pt x="32" y="15"/>
                    <a:pt x="30" y="15"/>
                  </a:cubicBezTo>
                  <a:cubicBezTo>
                    <a:pt x="27" y="16"/>
                    <a:pt x="23" y="17"/>
                    <a:pt x="19" y="17"/>
                  </a:cubicBezTo>
                  <a:cubicBezTo>
                    <a:pt x="16" y="18"/>
                    <a:pt x="12" y="18"/>
                    <a:pt x="10" y="18"/>
                  </a:cubicBezTo>
                  <a:cubicBezTo>
                    <a:pt x="4" y="19"/>
                    <a:pt x="0" y="19"/>
                    <a:pt x="0" y="19"/>
                  </a:cubicBezTo>
                  <a:cubicBezTo>
                    <a:pt x="0" y="19"/>
                    <a:pt x="4" y="21"/>
                    <a:pt x="10" y="21"/>
                  </a:cubicBezTo>
                  <a:cubicBezTo>
                    <a:pt x="12" y="21"/>
                    <a:pt x="14" y="22"/>
                    <a:pt x="17" y="22"/>
                  </a:cubicBezTo>
                  <a:cubicBezTo>
                    <a:pt x="18" y="22"/>
                    <a:pt x="19" y="22"/>
                    <a:pt x="20" y="22"/>
                  </a:cubicBezTo>
                  <a:cubicBezTo>
                    <a:pt x="22" y="21"/>
                    <a:pt x="23" y="21"/>
                    <a:pt x="25" y="21"/>
                  </a:cubicBezTo>
                  <a:cubicBezTo>
                    <a:pt x="27" y="21"/>
                    <a:pt x="29" y="20"/>
                    <a:pt x="31" y="20"/>
                  </a:cubicBezTo>
                  <a:cubicBezTo>
                    <a:pt x="33" y="20"/>
                    <a:pt x="35" y="19"/>
                    <a:pt x="37" y="18"/>
                  </a:cubicBezTo>
                  <a:cubicBezTo>
                    <a:pt x="39" y="17"/>
                    <a:pt x="41" y="16"/>
                    <a:pt x="42" y="16"/>
                  </a:cubicBezTo>
                  <a:cubicBezTo>
                    <a:pt x="44" y="15"/>
                    <a:pt x="46" y="13"/>
                    <a:pt x="47" y="12"/>
                  </a:cubicBezTo>
                  <a:cubicBezTo>
                    <a:pt x="48" y="11"/>
                    <a:pt x="49" y="10"/>
                    <a:pt x="50" y="9"/>
                  </a:cubicBezTo>
                  <a:cubicBezTo>
                    <a:pt x="51" y="7"/>
                    <a:pt x="52" y="6"/>
                    <a:pt x="53" y="5"/>
                  </a:cubicBezTo>
                  <a:cubicBezTo>
                    <a:pt x="53" y="4"/>
                    <a:pt x="53" y="3"/>
                    <a:pt x="54" y="2"/>
                  </a:cubicBezTo>
                  <a:cubicBezTo>
                    <a:pt x="54" y="1"/>
                    <a:pt x="55" y="0"/>
                    <a:pt x="55" y="0"/>
                  </a:cubicBezTo>
                </a:path>
              </a:pathLst>
            </a:custGeom>
            <a:solidFill>
              <a:srgbClr val="5629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51"/>
            <p:cNvSpPr>
              <a:spLocks/>
            </p:cNvSpPr>
            <p:nvPr/>
          </p:nvSpPr>
          <p:spPr bwMode="auto">
            <a:xfrm>
              <a:off x="1299422" y="3507250"/>
              <a:ext cx="42198" cy="22606"/>
            </a:xfrm>
            <a:custGeom>
              <a:avLst/>
              <a:gdLst>
                <a:gd name="T0" fmla="*/ 0 w 20"/>
                <a:gd name="T1" fmla="*/ 0 h 11"/>
                <a:gd name="T2" fmla="*/ 0 w 20"/>
                <a:gd name="T3" fmla="*/ 6 h 11"/>
                <a:gd name="T4" fmla="*/ 20 w 20"/>
                <a:gd name="T5" fmla="*/ 11 h 11"/>
                <a:gd name="T6" fmla="*/ 20 w 20"/>
                <a:gd name="T7" fmla="*/ 11 h 11"/>
                <a:gd name="T8" fmla="*/ 20 w 20"/>
                <a:gd name="T9" fmla="*/ 5 h 11"/>
                <a:gd name="T10" fmla="*/ 0 w 20"/>
                <a:gd name="T11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" h="11">
                  <a:moveTo>
                    <a:pt x="0" y="0"/>
                  </a:moveTo>
                  <a:cubicBezTo>
                    <a:pt x="0" y="6"/>
                    <a:pt x="0" y="6"/>
                    <a:pt x="0" y="6"/>
                  </a:cubicBezTo>
                  <a:cubicBezTo>
                    <a:pt x="6" y="7"/>
                    <a:pt x="12" y="8"/>
                    <a:pt x="20" y="11"/>
                  </a:cubicBezTo>
                  <a:cubicBezTo>
                    <a:pt x="20" y="11"/>
                    <a:pt x="20" y="11"/>
                    <a:pt x="20" y="11"/>
                  </a:cubicBezTo>
                  <a:cubicBezTo>
                    <a:pt x="20" y="5"/>
                    <a:pt x="20" y="5"/>
                    <a:pt x="20" y="5"/>
                  </a:cubicBezTo>
                  <a:cubicBezTo>
                    <a:pt x="12" y="2"/>
                    <a:pt x="6" y="1"/>
                    <a:pt x="0" y="0"/>
                  </a:cubicBezTo>
                </a:path>
              </a:pathLst>
            </a:custGeom>
            <a:solidFill>
              <a:srgbClr val="0B35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53"/>
            <p:cNvSpPr>
              <a:spLocks/>
            </p:cNvSpPr>
            <p:nvPr/>
          </p:nvSpPr>
          <p:spPr bwMode="auto">
            <a:xfrm>
              <a:off x="1353676" y="3439432"/>
              <a:ext cx="129608" cy="111523"/>
            </a:xfrm>
            <a:custGeom>
              <a:avLst/>
              <a:gdLst>
                <a:gd name="T0" fmla="*/ 50 w 63"/>
                <a:gd name="T1" fmla="*/ 0 h 54"/>
                <a:gd name="T2" fmla="*/ 47 w 63"/>
                <a:gd name="T3" fmla="*/ 0 h 54"/>
                <a:gd name="T4" fmla="*/ 1 w 63"/>
                <a:gd name="T5" fmla="*/ 47 h 54"/>
                <a:gd name="T6" fmla="*/ 0 w 63"/>
                <a:gd name="T7" fmla="*/ 33 h 54"/>
                <a:gd name="T8" fmla="*/ 33 w 63"/>
                <a:gd name="T9" fmla="*/ 0 h 54"/>
                <a:gd name="T10" fmla="*/ 9 w 63"/>
                <a:gd name="T11" fmla="*/ 0 h 54"/>
                <a:gd name="T12" fmla="*/ 0 w 63"/>
                <a:gd name="T13" fmla="*/ 10 h 54"/>
                <a:gd name="T14" fmla="*/ 0 w 63"/>
                <a:gd name="T15" fmla="*/ 44 h 54"/>
                <a:gd name="T16" fmla="*/ 9 w 63"/>
                <a:gd name="T17" fmla="*/ 54 h 54"/>
                <a:gd name="T18" fmla="*/ 50 w 63"/>
                <a:gd name="T19" fmla="*/ 54 h 54"/>
                <a:gd name="T20" fmla="*/ 60 w 63"/>
                <a:gd name="T21" fmla="*/ 44 h 54"/>
                <a:gd name="T22" fmla="*/ 63 w 63"/>
                <a:gd name="T23" fmla="*/ 44 h 54"/>
                <a:gd name="T24" fmla="*/ 60 w 63"/>
                <a:gd name="T25" fmla="*/ 44 h 54"/>
                <a:gd name="T26" fmla="*/ 60 w 63"/>
                <a:gd name="T27" fmla="*/ 10 h 54"/>
                <a:gd name="T28" fmla="*/ 50 w 63"/>
                <a:gd name="T29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3" h="54">
                  <a:moveTo>
                    <a:pt x="50" y="0"/>
                  </a:moveTo>
                  <a:cubicBezTo>
                    <a:pt x="47" y="0"/>
                    <a:pt x="47" y="0"/>
                    <a:pt x="47" y="0"/>
                  </a:cubicBezTo>
                  <a:cubicBezTo>
                    <a:pt x="1" y="47"/>
                    <a:pt x="1" y="47"/>
                    <a:pt x="1" y="47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0" y="49"/>
                    <a:pt x="4" y="54"/>
                    <a:pt x="9" y="54"/>
                  </a:cubicBezTo>
                  <a:cubicBezTo>
                    <a:pt x="50" y="54"/>
                    <a:pt x="50" y="54"/>
                    <a:pt x="50" y="54"/>
                  </a:cubicBezTo>
                  <a:cubicBezTo>
                    <a:pt x="56" y="54"/>
                    <a:pt x="60" y="49"/>
                    <a:pt x="60" y="44"/>
                  </a:cubicBezTo>
                  <a:cubicBezTo>
                    <a:pt x="63" y="44"/>
                    <a:pt x="63" y="44"/>
                    <a:pt x="63" y="44"/>
                  </a:cubicBezTo>
                  <a:cubicBezTo>
                    <a:pt x="60" y="44"/>
                    <a:pt x="60" y="44"/>
                    <a:pt x="60" y="44"/>
                  </a:cubicBezTo>
                  <a:cubicBezTo>
                    <a:pt x="60" y="10"/>
                    <a:pt x="60" y="10"/>
                    <a:pt x="60" y="10"/>
                  </a:cubicBezTo>
                  <a:cubicBezTo>
                    <a:pt x="60" y="5"/>
                    <a:pt x="56" y="0"/>
                    <a:pt x="50" y="0"/>
                  </a:cubicBezTo>
                </a:path>
              </a:pathLst>
            </a:custGeom>
            <a:solidFill>
              <a:srgbClr val="B6DDE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54"/>
            <p:cNvSpPr>
              <a:spLocks noEditPoints="1"/>
            </p:cNvSpPr>
            <p:nvPr/>
          </p:nvSpPr>
          <p:spPr bwMode="auto">
            <a:xfrm>
              <a:off x="1341619" y="3425869"/>
              <a:ext cx="147692" cy="137143"/>
            </a:xfrm>
            <a:custGeom>
              <a:avLst/>
              <a:gdLst>
                <a:gd name="T0" fmla="*/ 72 w 72"/>
                <a:gd name="T1" fmla="*/ 50 h 66"/>
                <a:gd name="T2" fmla="*/ 72 w 72"/>
                <a:gd name="T3" fmla="*/ 50 h 66"/>
                <a:gd name="T4" fmla="*/ 72 w 72"/>
                <a:gd name="T5" fmla="*/ 50 h 66"/>
                <a:gd name="T6" fmla="*/ 56 w 72"/>
                <a:gd name="T7" fmla="*/ 0 h 66"/>
                <a:gd name="T8" fmla="*/ 15 w 72"/>
                <a:gd name="T9" fmla="*/ 0 h 66"/>
                <a:gd name="T10" fmla="*/ 0 w 72"/>
                <a:gd name="T11" fmla="*/ 16 h 66"/>
                <a:gd name="T12" fmla="*/ 0 w 72"/>
                <a:gd name="T13" fmla="*/ 44 h 66"/>
                <a:gd name="T14" fmla="*/ 0 w 72"/>
                <a:gd name="T15" fmla="*/ 50 h 66"/>
                <a:gd name="T16" fmla="*/ 0 w 72"/>
                <a:gd name="T17" fmla="*/ 50 h 66"/>
                <a:gd name="T18" fmla="*/ 15 w 72"/>
                <a:gd name="T19" fmla="*/ 66 h 66"/>
                <a:gd name="T20" fmla="*/ 56 w 72"/>
                <a:gd name="T21" fmla="*/ 66 h 66"/>
                <a:gd name="T22" fmla="*/ 72 w 72"/>
                <a:gd name="T23" fmla="*/ 50 h 66"/>
                <a:gd name="T24" fmla="*/ 69 w 72"/>
                <a:gd name="T25" fmla="*/ 50 h 66"/>
                <a:gd name="T26" fmla="*/ 66 w 72"/>
                <a:gd name="T27" fmla="*/ 50 h 66"/>
                <a:gd name="T28" fmla="*/ 56 w 72"/>
                <a:gd name="T29" fmla="*/ 60 h 66"/>
                <a:gd name="T30" fmla="*/ 15 w 72"/>
                <a:gd name="T31" fmla="*/ 60 h 66"/>
                <a:gd name="T32" fmla="*/ 6 w 72"/>
                <a:gd name="T33" fmla="*/ 50 h 66"/>
                <a:gd name="T34" fmla="*/ 6 w 72"/>
                <a:gd name="T35" fmla="*/ 16 h 66"/>
                <a:gd name="T36" fmla="*/ 15 w 72"/>
                <a:gd name="T37" fmla="*/ 6 h 66"/>
                <a:gd name="T38" fmla="*/ 39 w 72"/>
                <a:gd name="T39" fmla="*/ 6 h 66"/>
                <a:gd name="T40" fmla="*/ 39 w 72"/>
                <a:gd name="T41" fmla="*/ 6 h 66"/>
                <a:gd name="T42" fmla="*/ 53 w 72"/>
                <a:gd name="T43" fmla="*/ 6 h 66"/>
                <a:gd name="T44" fmla="*/ 53 w 72"/>
                <a:gd name="T45" fmla="*/ 6 h 66"/>
                <a:gd name="T46" fmla="*/ 56 w 72"/>
                <a:gd name="T47" fmla="*/ 6 h 66"/>
                <a:gd name="T48" fmla="*/ 66 w 72"/>
                <a:gd name="T49" fmla="*/ 16 h 66"/>
                <a:gd name="T50" fmla="*/ 66 w 72"/>
                <a:gd name="T51" fmla="*/ 50 h 66"/>
                <a:gd name="T52" fmla="*/ 69 w 72"/>
                <a:gd name="T53" fmla="*/ 50 h 66"/>
                <a:gd name="T54" fmla="*/ 72 w 72"/>
                <a:gd name="T55" fmla="*/ 50 h 66"/>
                <a:gd name="T56" fmla="*/ 72 w 72"/>
                <a:gd name="T57" fmla="*/ 50 h 66"/>
                <a:gd name="T58" fmla="*/ 72 w 72"/>
                <a:gd name="T59" fmla="*/ 50 h 66"/>
                <a:gd name="T60" fmla="*/ 72 w 72"/>
                <a:gd name="T61" fmla="*/ 37 h 66"/>
                <a:gd name="T62" fmla="*/ 72 w 72"/>
                <a:gd name="T63" fmla="*/ 28 h 66"/>
                <a:gd name="T64" fmla="*/ 72 w 72"/>
                <a:gd name="T65" fmla="*/ 16 h 66"/>
                <a:gd name="T66" fmla="*/ 56 w 72"/>
                <a:gd name="T67" fmla="*/ 0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2" h="66">
                  <a:moveTo>
                    <a:pt x="72" y="50"/>
                  </a:moveTo>
                  <a:cubicBezTo>
                    <a:pt x="72" y="50"/>
                    <a:pt x="72" y="50"/>
                    <a:pt x="72" y="50"/>
                  </a:cubicBezTo>
                  <a:cubicBezTo>
                    <a:pt x="72" y="50"/>
                    <a:pt x="72" y="50"/>
                    <a:pt x="72" y="50"/>
                  </a:cubicBezTo>
                  <a:moveTo>
                    <a:pt x="56" y="0"/>
                  </a:moveTo>
                  <a:cubicBezTo>
                    <a:pt x="15" y="0"/>
                    <a:pt x="15" y="0"/>
                    <a:pt x="15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59"/>
                    <a:pt x="7" y="66"/>
                    <a:pt x="15" y="66"/>
                  </a:cubicBezTo>
                  <a:cubicBezTo>
                    <a:pt x="56" y="66"/>
                    <a:pt x="56" y="66"/>
                    <a:pt x="56" y="66"/>
                  </a:cubicBezTo>
                  <a:cubicBezTo>
                    <a:pt x="65" y="66"/>
                    <a:pt x="72" y="59"/>
                    <a:pt x="72" y="50"/>
                  </a:cubicBezTo>
                  <a:cubicBezTo>
                    <a:pt x="69" y="50"/>
                    <a:pt x="69" y="50"/>
                    <a:pt x="69" y="50"/>
                  </a:cubicBezTo>
                  <a:cubicBezTo>
                    <a:pt x="66" y="50"/>
                    <a:pt x="66" y="50"/>
                    <a:pt x="66" y="50"/>
                  </a:cubicBezTo>
                  <a:cubicBezTo>
                    <a:pt x="66" y="55"/>
                    <a:pt x="62" y="60"/>
                    <a:pt x="56" y="60"/>
                  </a:cubicBezTo>
                  <a:cubicBezTo>
                    <a:pt x="15" y="60"/>
                    <a:pt x="15" y="60"/>
                    <a:pt x="15" y="60"/>
                  </a:cubicBezTo>
                  <a:cubicBezTo>
                    <a:pt x="10" y="60"/>
                    <a:pt x="6" y="55"/>
                    <a:pt x="6" y="5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6" y="11"/>
                    <a:pt x="10" y="6"/>
                    <a:pt x="15" y="6"/>
                  </a:cubicBezTo>
                  <a:cubicBezTo>
                    <a:pt x="39" y="6"/>
                    <a:pt x="39" y="6"/>
                    <a:pt x="39" y="6"/>
                  </a:cubicBezTo>
                  <a:cubicBezTo>
                    <a:pt x="39" y="6"/>
                    <a:pt x="39" y="6"/>
                    <a:pt x="39" y="6"/>
                  </a:cubicBezTo>
                  <a:cubicBezTo>
                    <a:pt x="53" y="6"/>
                    <a:pt x="53" y="6"/>
                    <a:pt x="53" y="6"/>
                  </a:cubicBezTo>
                  <a:cubicBezTo>
                    <a:pt x="53" y="6"/>
                    <a:pt x="53" y="6"/>
                    <a:pt x="53" y="6"/>
                  </a:cubicBezTo>
                  <a:cubicBezTo>
                    <a:pt x="56" y="6"/>
                    <a:pt x="56" y="6"/>
                    <a:pt x="56" y="6"/>
                  </a:cubicBezTo>
                  <a:cubicBezTo>
                    <a:pt x="62" y="6"/>
                    <a:pt x="66" y="11"/>
                    <a:pt x="66" y="16"/>
                  </a:cubicBezTo>
                  <a:cubicBezTo>
                    <a:pt x="66" y="50"/>
                    <a:pt x="66" y="50"/>
                    <a:pt x="66" y="50"/>
                  </a:cubicBezTo>
                  <a:cubicBezTo>
                    <a:pt x="69" y="50"/>
                    <a:pt x="69" y="50"/>
                    <a:pt x="69" y="50"/>
                  </a:cubicBezTo>
                  <a:cubicBezTo>
                    <a:pt x="72" y="50"/>
                    <a:pt x="72" y="50"/>
                    <a:pt x="72" y="50"/>
                  </a:cubicBezTo>
                  <a:cubicBezTo>
                    <a:pt x="72" y="50"/>
                    <a:pt x="72" y="50"/>
                    <a:pt x="72" y="50"/>
                  </a:cubicBezTo>
                  <a:cubicBezTo>
                    <a:pt x="72" y="50"/>
                    <a:pt x="72" y="50"/>
                    <a:pt x="72" y="50"/>
                  </a:cubicBezTo>
                  <a:cubicBezTo>
                    <a:pt x="72" y="37"/>
                    <a:pt x="72" y="37"/>
                    <a:pt x="72" y="37"/>
                  </a:cubicBezTo>
                  <a:cubicBezTo>
                    <a:pt x="72" y="28"/>
                    <a:pt x="72" y="28"/>
                    <a:pt x="72" y="28"/>
                  </a:cubicBezTo>
                  <a:cubicBezTo>
                    <a:pt x="72" y="16"/>
                    <a:pt x="72" y="16"/>
                    <a:pt x="72" y="16"/>
                  </a:cubicBezTo>
                  <a:cubicBezTo>
                    <a:pt x="72" y="7"/>
                    <a:pt x="65" y="0"/>
                    <a:pt x="56" y="0"/>
                  </a:cubicBezTo>
                </a:path>
              </a:pathLst>
            </a:custGeom>
            <a:solidFill>
              <a:srgbClr val="0B35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55"/>
            <p:cNvSpPr>
              <a:spLocks/>
            </p:cNvSpPr>
            <p:nvPr/>
          </p:nvSpPr>
          <p:spPr bwMode="auto">
            <a:xfrm>
              <a:off x="1353676" y="3439432"/>
              <a:ext cx="96452" cy="96452"/>
            </a:xfrm>
            <a:custGeom>
              <a:avLst/>
              <a:gdLst>
                <a:gd name="T0" fmla="*/ 64 w 64"/>
                <a:gd name="T1" fmla="*/ 0 h 64"/>
                <a:gd name="T2" fmla="*/ 45 w 64"/>
                <a:gd name="T3" fmla="*/ 0 h 64"/>
                <a:gd name="T4" fmla="*/ 0 w 64"/>
                <a:gd name="T5" fmla="*/ 45 h 64"/>
                <a:gd name="T6" fmla="*/ 1 w 64"/>
                <a:gd name="T7" fmla="*/ 64 h 64"/>
                <a:gd name="T8" fmla="*/ 64 w 64"/>
                <a:gd name="T9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64">
                  <a:moveTo>
                    <a:pt x="64" y="0"/>
                  </a:moveTo>
                  <a:lnTo>
                    <a:pt x="45" y="0"/>
                  </a:lnTo>
                  <a:lnTo>
                    <a:pt x="0" y="45"/>
                  </a:lnTo>
                  <a:lnTo>
                    <a:pt x="1" y="64"/>
                  </a:lnTo>
                  <a:lnTo>
                    <a:pt x="64" y="0"/>
                  </a:lnTo>
                  <a:close/>
                </a:path>
              </a:pathLst>
            </a:custGeom>
            <a:solidFill>
              <a:srgbClr val="C4E3E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56"/>
            <p:cNvSpPr>
              <a:spLocks/>
            </p:cNvSpPr>
            <p:nvPr/>
          </p:nvSpPr>
          <p:spPr bwMode="auto">
            <a:xfrm>
              <a:off x="1353676" y="3439432"/>
              <a:ext cx="96452" cy="96452"/>
            </a:xfrm>
            <a:custGeom>
              <a:avLst/>
              <a:gdLst>
                <a:gd name="T0" fmla="*/ 64 w 64"/>
                <a:gd name="T1" fmla="*/ 0 h 64"/>
                <a:gd name="T2" fmla="*/ 45 w 64"/>
                <a:gd name="T3" fmla="*/ 0 h 64"/>
                <a:gd name="T4" fmla="*/ 0 w 64"/>
                <a:gd name="T5" fmla="*/ 45 h 64"/>
                <a:gd name="T6" fmla="*/ 1 w 64"/>
                <a:gd name="T7" fmla="*/ 64 h 64"/>
                <a:gd name="T8" fmla="*/ 64 w 64"/>
                <a:gd name="T9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64">
                  <a:moveTo>
                    <a:pt x="64" y="0"/>
                  </a:moveTo>
                  <a:lnTo>
                    <a:pt x="45" y="0"/>
                  </a:lnTo>
                  <a:lnTo>
                    <a:pt x="0" y="45"/>
                  </a:lnTo>
                  <a:lnTo>
                    <a:pt x="1" y="64"/>
                  </a:lnTo>
                  <a:lnTo>
                    <a:pt x="6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Rectangle 57"/>
            <p:cNvSpPr>
              <a:spLocks noChangeArrowheads="1"/>
            </p:cNvSpPr>
            <p:nvPr/>
          </p:nvSpPr>
          <p:spPr bwMode="auto">
            <a:xfrm>
              <a:off x="1421494" y="3439432"/>
              <a:ext cx="28634" cy="1507"/>
            </a:xfrm>
            <a:prstGeom prst="rect">
              <a:avLst/>
            </a:prstGeom>
            <a:solidFill>
              <a:srgbClr val="2E4F5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Rectangle 58"/>
            <p:cNvSpPr>
              <a:spLocks noChangeArrowheads="1"/>
            </p:cNvSpPr>
            <p:nvPr/>
          </p:nvSpPr>
          <p:spPr bwMode="auto">
            <a:xfrm>
              <a:off x="1421494" y="3439432"/>
              <a:ext cx="28634" cy="150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59"/>
            <p:cNvSpPr>
              <a:spLocks noEditPoints="1"/>
            </p:cNvSpPr>
            <p:nvPr/>
          </p:nvSpPr>
          <p:spPr bwMode="auto">
            <a:xfrm>
              <a:off x="1621933" y="4839499"/>
              <a:ext cx="1422672" cy="212497"/>
            </a:xfrm>
            <a:custGeom>
              <a:avLst/>
              <a:gdLst>
                <a:gd name="T0" fmla="*/ 7 w 690"/>
                <a:gd name="T1" fmla="*/ 49 h 103"/>
                <a:gd name="T2" fmla="*/ 206 w 690"/>
                <a:gd name="T3" fmla="*/ 100 h 103"/>
                <a:gd name="T4" fmla="*/ 159 w 690"/>
                <a:gd name="T5" fmla="*/ 57 h 103"/>
                <a:gd name="T6" fmla="*/ 143 w 690"/>
                <a:gd name="T7" fmla="*/ 31 h 103"/>
                <a:gd name="T8" fmla="*/ 176 w 690"/>
                <a:gd name="T9" fmla="*/ 23 h 103"/>
                <a:gd name="T10" fmla="*/ 181 w 690"/>
                <a:gd name="T11" fmla="*/ 21 h 103"/>
                <a:gd name="T12" fmla="*/ 258 w 690"/>
                <a:gd name="T13" fmla="*/ 1 h 103"/>
                <a:gd name="T14" fmla="*/ 328 w 690"/>
                <a:gd name="T15" fmla="*/ 103 h 103"/>
                <a:gd name="T16" fmla="*/ 464 w 690"/>
                <a:gd name="T17" fmla="*/ 4 h 103"/>
                <a:gd name="T18" fmla="*/ 463 w 690"/>
                <a:gd name="T19" fmla="*/ 7 h 103"/>
                <a:gd name="T20" fmla="*/ 462 w 690"/>
                <a:gd name="T21" fmla="*/ 24 h 103"/>
                <a:gd name="T22" fmla="*/ 496 w 690"/>
                <a:gd name="T23" fmla="*/ 23 h 103"/>
                <a:gd name="T24" fmla="*/ 516 w 690"/>
                <a:gd name="T25" fmla="*/ 43 h 103"/>
                <a:gd name="T26" fmla="*/ 496 w 690"/>
                <a:gd name="T27" fmla="*/ 57 h 103"/>
                <a:gd name="T28" fmla="*/ 447 w 690"/>
                <a:gd name="T29" fmla="*/ 57 h 103"/>
                <a:gd name="T30" fmla="*/ 447 w 690"/>
                <a:gd name="T31" fmla="*/ 57 h 103"/>
                <a:gd name="T32" fmla="*/ 447 w 690"/>
                <a:gd name="T33" fmla="*/ 57 h 103"/>
                <a:gd name="T34" fmla="*/ 447 w 690"/>
                <a:gd name="T35" fmla="*/ 57 h 103"/>
                <a:gd name="T36" fmla="*/ 447 w 690"/>
                <a:gd name="T37" fmla="*/ 57 h 103"/>
                <a:gd name="T38" fmla="*/ 447 w 690"/>
                <a:gd name="T39" fmla="*/ 57 h 103"/>
                <a:gd name="T40" fmla="*/ 446 w 690"/>
                <a:gd name="T41" fmla="*/ 57 h 103"/>
                <a:gd name="T42" fmla="*/ 446 w 690"/>
                <a:gd name="T43" fmla="*/ 57 h 103"/>
                <a:gd name="T44" fmla="*/ 446 w 690"/>
                <a:gd name="T45" fmla="*/ 57 h 103"/>
                <a:gd name="T46" fmla="*/ 446 w 690"/>
                <a:gd name="T47" fmla="*/ 57 h 103"/>
                <a:gd name="T48" fmla="*/ 446 w 690"/>
                <a:gd name="T49" fmla="*/ 57 h 103"/>
                <a:gd name="T50" fmla="*/ 445 w 690"/>
                <a:gd name="T51" fmla="*/ 57 h 103"/>
                <a:gd name="T52" fmla="*/ 445 w 690"/>
                <a:gd name="T53" fmla="*/ 57 h 103"/>
                <a:gd name="T54" fmla="*/ 445 w 690"/>
                <a:gd name="T55" fmla="*/ 57 h 103"/>
                <a:gd name="T56" fmla="*/ 445 w 690"/>
                <a:gd name="T57" fmla="*/ 57 h 103"/>
                <a:gd name="T58" fmla="*/ 445 w 690"/>
                <a:gd name="T59" fmla="*/ 57 h 103"/>
                <a:gd name="T60" fmla="*/ 445 w 690"/>
                <a:gd name="T61" fmla="*/ 57 h 103"/>
                <a:gd name="T62" fmla="*/ 445 w 690"/>
                <a:gd name="T63" fmla="*/ 57 h 103"/>
                <a:gd name="T64" fmla="*/ 445 w 690"/>
                <a:gd name="T65" fmla="*/ 57 h 103"/>
                <a:gd name="T66" fmla="*/ 444 w 690"/>
                <a:gd name="T67" fmla="*/ 57 h 103"/>
                <a:gd name="T68" fmla="*/ 444 w 690"/>
                <a:gd name="T69" fmla="*/ 57 h 103"/>
                <a:gd name="T70" fmla="*/ 444 w 690"/>
                <a:gd name="T71" fmla="*/ 57 h 103"/>
                <a:gd name="T72" fmla="*/ 444 w 690"/>
                <a:gd name="T73" fmla="*/ 57 h 103"/>
                <a:gd name="T74" fmla="*/ 444 w 690"/>
                <a:gd name="T75" fmla="*/ 57 h 103"/>
                <a:gd name="T76" fmla="*/ 444 w 690"/>
                <a:gd name="T77" fmla="*/ 57 h 103"/>
                <a:gd name="T78" fmla="*/ 443 w 690"/>
                <a:gd name="T79" fmla="*/ 57 h 103"/>
                <a:gd name="T80" fmla="*/ 443 w 690"/>
                <a:gd name="T81" fmla="*/ 57 h 103"/>
                <a:gd name="T82" fmla="*/ 430 w 690"/>
                <a:gd name="T83" fmla="*/ 50 h 103"/>
                <a:gd name="T84" fmla="*/ 430 w 690"/>
                <a:gd name="T85" fmla="*/ 49 h 103"/>
                <a:gd name="T86" fmla="*/ 430 w 690"/>
                <a:gd name="T87" fmla="*/ 49 h 103"/>
                <a:gd name="T88" fmla="*/ 430 w 690"/>
                <a:gd name="T89" fmla="*/ 49 h 103"/>
                <a:gd name="T90" fmla="*/ 430 w 690"/>
                <a:gd name="T91" fmla="*/ 49 h 103"/>
                <a:gd name="T92" fmla="*/ 430 w 690"/>
                <a:gd name="T93" fmla="*/ 49 h 103"/>
                <a:gd name="T94" fmla="*/ 429 w 690"/>
                <a:gd name="T95" fmla="*/ 48 h 103"/>
                <a:gd name="T96" fmla="*/ 428 w 690"/>
                <a:gd name="T97" fmla="*/ 46 h 103"/>
                <a:gd name="T98" fmla="*/ 428 w 690"/>
                <a:gd name="T99" fmla="*/ 45 h 103"/>
                <a:gd name="T100" fmla="*/ 428 w 690"/>
                <a:gd name="T101" fmla="*/ 45 h 103"/>
                <a:gd name="T102" fmla="*/ 428 w 690"/>
                <a:gd name="T103" fmla="*/ 45 h 103"/>
                <a:gd name="T104" fmla="*/ 428 w 690"/>
                <a:gd name="T105" fmla="*/ 45 h 103"/>
                <a:gd name="T106" fmla="*/ 428 w 690"/>
                <a:gd name="T107" fmla="*/ 44 h 103"/>
                <a:gd name="T108" fmla="*/ 428 w 690"/>
                <a:gd name="T109" fmla="*/ 43 h 103"/>
                <a:gd name="T110" fmla="*/ 428 w 690"/>
                <a:gd name="T111" fmla="*/ 42 h 103"/>
                <a:gd name="T112" fmla="*/ 428 w 690"/>
                <a:gd name="T113" fmla="*/ 37 h 103"/>
                <a:gd name="T114" fmla="*/ 428 w 690"/>
                <a:gd name="T115" fmla="*/ 37 h 103"/>
                <a:gd name="T116" fmla="*/ 428 w 690"/>
                <a:gd name="T117" fmla="*/ 37 h 103"/>
                <a:gd name="T118" fmla="*/ 428 w 690"/>
                <a:gd name="T119" fmla="*/ 37 h 103"/>
                <a:gd name="T120" fmla="*/ 428 w 690"/>
                <a:gd name="T121" fmla="*/ 2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690" h="103">
                  <a:moveTo>
                    <a:pt x="143" y="31"/>
                  </a:moveTo>
                  <a:cubicBezTo>
                    <a:pt x="109" y="39"/>
                    <a:pt x="62" y="45"/>
                    <a:pt x="7" y="49"/>
                  </a:cubicBezTo>
                  <a:cubicBezTo>
                    <a:pt x="4" y="57"/>
                    <a:pt x="2" y="65"/>
                    <a:pt x="0" y="74"/>
                  </a:cubicBezTo>
                  <a:cubicBezTo>
                    <a:pt x="40" y="86"/>
                    <a:pt x="115" y="96"/>
                    <a:pt x="206" y="100"/>
                  </a:cubicBezTo>
                  <a:cubicBezTo>
                    <a:pt x="203" y="86"/>
                    <a:pt x="200" y="71"/>
                    <a:pt x="196" y="57"/>
                  </a:cubicBezTo>
                  <a:cubicBezTo>
                    <a:pt x="159" y="57"/>
                    <a:pt x="159" y="57"/>
                    <a:pt x="159" y="57"/>
                  </a:cubicBezTo>
                  <a:cubicBezTo>
                    <a:pt x="149" y="57"/>
                    <a:pt x="140" y="53"/>
                    <a:pt x="140" y="43"/>
                  </a:cubicBezTo>
                  <a:cubicBezTo>
                    <a:pt x="140" y="38"/>
                    <a:pt x="141" y="34"/>
                    <a:pt x="143" y="31"/>
                  </a:cubicBezTo>
                  <a:moveTo>
                    <a:pt x="181" y="21"/>
                  </a:moveTo>
                  <a:cubicBezTo>
                    <a:pt x="179" y="22"/>
                    <a:pt x="178" y="22"/>
                    <a:pt x="176" y="23"/>
                  </a:cubicBezTo>
                  <a:cubicBezTo>
                    <a:pt x="178" y="23"/>
                    <a:pt x="180" y="23"/>
                    <a:pt x="182" y="23"/>
                  </a:cubicBezTo>
                  <a:cubicBezTo>
                    <a:pt x="181" y="22"/>
                    <a:pt x="181" y="22"/>
                    <a:pt x="181" y="21"/>
                  </a:cubicBezTo>
                  <a:moveTo>
                    <a:pt x="328" y="0"/>
                  </a:moveTo>
                  <a:cubicBezTo>
                    <a:pt x="304" y="0"/>
                    <a:pt x="281" y="0"/>
                    <a:pt x="258" y="1"/>
                  </a:cubicBezTo>
                  <a:cubicBezTo>
                    <a:pt x="258" y="31"/>
                    <a:pt x="257" y="66"/>
                    <a:pt x="256" y="102"/>
                  </a:cubicBezTo>
                  <a:cubicBezTo>
                    <a:pt x="279" y="103"/>
                    <a:pt x="303" y="103"/>
                    <a:pt x="328" y="103"/>
                  </a:cubicBezTo>
                  <a:cubicBezTo>
                    <a:pt x="528" y="103"/>
                    <a:pt x="690" y="80"/>
                    <a:pt x="690" y="52"/>
                  </a:cubicBezTo>
                  <a:cubicBezTo>
                    <a:pt x="690" y="30"/>
                    <a:pt x="596" y="12"/>
                    <a:pt x="464" y="4"/>
                  </a:cubicBezTo>
                  <a:cubicBezTo>
                    <a:pt x="464" y="5"/>
                    <a:pt x="463" y="6"/>
                    <a:pt x="463" y="7"/>
                  </a:cubicBezTo>
                  <a:cubicBezTo>
                    <a:pt x="463" y="7"/>
                    <a:pt x="463" y="7"/>
                    <a:pt x="463" y="7"/>
                  </a:cubicBezTo>
                  <a:cubicBezTo>
                    <a:pt x="463" y="8"/>
                    <a:pt x="463" y="8"/>
                    <a:pt x="463" y="8"/>
                  </a:cubicBezTo>
                  <a:cubicBezTo>
                    <a:pt x="463" y="13"/>
                    <a:pt x="463" y="18"/>
                    <a:pt x="462" y="24"/>
                  </a:cubicBezTo>
                  <a:cubicBezTo>
                    <a:pt x="469" y="23"/>
                    <a:pt x="476" y="23"/>
                    <a:pt x="483" y="23"/>
                  </a:cubicBezTo>
                  <a:cubicBezTo>
                    <a:pt x="487" y="23"/>
                    <a:pt x="492" y="23"/>
                    <a:pt x="496" y="23"/>
                  </a:cubicBezTo>
                  <a:cubicBezTo>
                    <a:pt x="507" y="24"/>
                    <a:pt x="516" y="32"/>
                    <a:pt x="516" y="43"/>
                  </a:cubicBezTo>
                  <a:cubicBezTo>
                    <a:pt x="516" y="43"/>
                    <a:pt x="516" y="43"/>
                    <a:pt x="516" y="43"/>
                  </a:cubicBezTo>
                  <a:cubicBezTo>
                    <a:pt x="516" y="43"/>
                    <a:pt x="516" y="43"/>
                    <a:pt x="516" y="43"/>
                  </a:cubicBezTo>
                  <a:cubicBezTo>
                    <a:pt x="516" y="53"/>
                    <a:pt x="507" y="57"/>
                    <a:pt x="496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7" y="57"/>
                    <a:pt x="447" y="57"/>
                    <a:pt x="447" y="57"/>
                  </a:cubicBezTo>
                  <a:cubicBezTo>
                    <a:pt x="446" y="57"/>
                    <a:pt x="446" y="57"/>
                    <a:pt x="446" y="57"/>
                  </a:cubicBezTo>
                  <a:cubicBezTo>
                    <a:pt x="446" y="57"/>
                    <a:pt x="446" y="57"/>
                    <a:pt x="446" y="57"/>
                  </a:cubicBezTo>
                  <a:cubicBezTo>
                    <a:pt x="446" y="57"/>
                    <a:pt x="446" y="57"/>
                    <a:pt x="446" y="57"/>
                  </a:cubicBezTo>
                  <a:cubicBezTo>
                    <a:pt x="446" y="57"/>
                    <a:pt x="446" y="57"/>
                    <a:pt x="446" y="57"/>
                  </a:cubicBezTo>
                  <a:cubicBezTo>
                    <a:pt x="446" y="57"/>
                    <a:pt x="446" y="57"/>
                    <a:pt x="446" y="57"/>
                  </a:cubicBezTo>
                  <a:cubicBezTo>
                    <a:pt x="446" y="57"/>
                    <a:pt x="446" y="57"/>
                    <a:pt x="446" y="57"/>
                  </a:cubicBezTo>
                  <a:cubicBezTo>
                    <a:pt x="446" y="57"/>
                    <a:pt x="446" y="57"/>
                    <a:pt x="446" y="57"/>
                  </a:cubicBezTo>
                  <a:cubicBezTo>
                    <a:pt x="446" y="57"/>
                    <a:pt x="446" y="57"/>
                    <a:pt x="446" y="57"/>
                  </a:cubicBezTo>
                  <a:cubicBezTo>
                    <a:pt x="446" y="57"/>
                    <a:pt x="446" y="57"/>
                    <a:pt x="446" y="57"/>
                  </a:cubicBezTo>
                  <a:cubicBezTo>
                    <a:pt x="446" y="57"/>
                    <a:pt x="446" y="57"/>
                    <a:pt x="446" y="57"/>
                  </a:cubicBezTo>
                  <a:cubicBezTo>
                    <a:pt x="446" y="57"/>
                    <a:pt x="446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5" y="57"/>
                    <a:pt x="445" y="57"/>
                    <a:pt x="445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4" y="57"/>
                    <a:pt x="444" y="57"/>
                    <a:pt x="444" y="57"/>
                  </a:cubicBezTo>
                  <a:cubicBezTo>
                    <a:pt x="443" y="57"/>
                    <a:pt x="443" y="57"/>
                    <a:pt x="443" y="57"/>
                  </a:cubicBezTo>
                  <a:cubicBezTo>
                    <a:pt x="443" y="57"/>
                    <a:pt x="443" y="57"/>
                    <a:pt x="443" y="57"/>
                  </a:cubicBezTo>
                  <a:cubicBezTo>
                    <a:pt x="443" y="57"/>
                    <a:pt x="443" y="57"/>
                    <a:pt x="443" y="57"/>
                  </a:cubicBezTo>
                  <a:cubicBezTo>
                    <a:pt x="443" y="57"/>
                    <a:pt x="443" y="57"/>
                    <a:pt x="443" y="57"/>
                  </a:cubicBezTo>
                  <a:cubicBezTo>
                    <a:pt x="439" y="56"/>
                    <a:pt x="433" y="54"/>
                    <a:pt x="430" y="50"/>
                  </a:cubicBezTo>
                  <a:cubicBezTo>
                    <a:pt x="430" y="50"/>
                    <a:pt x="430" y="50"/>
                    <a:pt x="430" y="50"/>
                  </a:cubicBezTo>
                  <a:cubicBezTo>
                    <a:pt x="430" y="49"/>
                    <a:pt x="430" y="49"/>
                    <a:pt x="430" y="49"/>
                  </a:cubicBezTo>
                  <a:cubicBezTo>
                    <a:pt x="430" y="49"/>
                    <a:pt x="430" y="49"/>
                    <a:pt x="430" y="49"/>
                  </a:cubicBezTo>
                  <a:cubicBezTo>
                    <a:pt x="430" y="49"/>
                    <a:pt x="430" y="49"/>
                    <a:pt x="430" y="49"/>
                  </a:cubicBezTo>
                  <a:cubicBezTo>
                    <a:pt x="430" y="49"/>
                    <a:pt x="430" y="49"/>
                    <a:pt x="430" y="49"/>
                  </a:cubicBezTo>
                  <a:cubicBezTo>
                    <a:pt x="430" y="49"/>
                    <a:pt x="430" y="49"/>
                    <a:pt x="430" y="49"/>
                  </a:cubicBezTo>
                  <a:cubicBezTo>
                    <a:pt x="430" y="49"/>
                    <a:pt x="430" y="49"/>
                    <a:pt x="430" y="49"/>
                  </a:cubicBezTo>
                  <a:cubicBezTo>
                    <a:pt x="430" y="49"/>
                    <a:pt x="430" y="49"/>
                    <a:pt x="430" y="49"/>
                  </a:cubicBezTo>
                  <a:cubicBezTo>
                    <a:pt x="430" y="49"/>
                    <a:pt x="430" y="49"/>
                    <a:pt x="430" y="49"/>
                  </a:cubicBezTo>
                  <a:cubicBezTo>
                    <a:pt x="430" y="49"/>
                    <a:pt x="430" y="49"/>
                    <a:pt x="430" y="49"/>
                  </a:cubicBezTo>
                  <a:cubicBezTo>
                    <a:pt x="430" y="49"/>
                    <a:pt x="430" y="49"/>
                    <a:pt x="430" y="49"/>
                  </a:cubicBezTo>
                  <a:cubicBezTo>
                    <a:pt x="430" y="49"/>
                    <a:pt x="429" y="48"/>
                    <a:pt x="429" y="48"/>
                  </a:cubicBezTo>
                  <a:cubicBezTo>
                    <a:pt x="429" y="48"/>
                    <a:pt x="429" y="48"/>
                    <a:pt x="429" y="48"/>
                  </a:cubicBezTo>
                  <a:cubicBezTo>
                    <a:pt x="429" y="47"/>
                    <a:pt x="429" y="47"/>
                    <a:pt x="428" y="46"/>
                  </a:cubicBezTo>
                  <a:cubicBezTo>
                    <a:pt x="428" y="46"/>
                    <a:pt x="428" y="46"/>
                    <a:pt x="428" y="46"/>
                  </a:cubicBezTo>
                  <a:cubicBezTo>
                    <a:pt x="428" y="46"/>
                    <a:pt x="428" y="46"/>
                    <a:pt x="428" y="45"/>
                  </a:cubicBezTo>
                  <a:cubicBezTo>
                    <a:pt x="428" y="45"/>
                    <a:pt x="428" y="45"/>
                    <a:pt x="428" y="45"/>
                  </a:cubicBezTo>
                  <a:cubicBezTo>
                    <a:pt x="428" y="45"/>
                    <a:pt x="428" y="45"/>
                    <a:pt x="428" y="45"/>
                  </a:cubicBezTo>
                  <a:cubicBezTo>
                    <a:pt x="428" y="45"/>
                    <a:pt x="428" y="45"/>
                    <a:pt x="428" y="45"/>
                  </a:cubicBezTo>
                  <a:cubicBezTo>
                    <a:pt x="428" y="45"/>
                    <a:pt x="428" y="45"/>
                    <a:pt x="428" y="45"/>
                  </a:cubicBezTo>
                  <a:cubicBezTo>
                    <a:pt x="428" y="45"/>
                    <a:pt x="428" y="45"/>
                    <a:pt x="428" y="45"/>
                  </a:cubicBezTo>
                  <a:cubicBezTo>
                    <a:pt x="428" y="45"/>
                    <a:pt x="428" y="45"/>
                    <a:pt x="428" y="45"/>
                  </a:cubicBezTo>
                  <a:cubicBezTo>
                    <a:pt x="428" y="44"/>
                    <a:pt x="428" y="44"/>
                    <a:pt x="428" y="44"/>
                  </a:cubicBezTo>
                  <a:cubicBezTo>
                    <a:pt x="428" y="44"/>
                    <a:pt x="428" y="44"/>
                    <a:pt x="428" y="44"/>
                  </a:cubicBezTo>
                  <a:cubicBezTo>
                    <a:pt x="428" y="43"/>
                    <a:pt x="428" y="43"/>
                    <a:pt x="428" y="43"/>
                  </a:cubicBezTo>
                  <a:cubicBezTo>
                    <a:pt x="428" y="43"/>
                    <a:pt x="428" y="43"/>
                    <a:pt x="428" y="43"/>
                  </a:cubicBezTo>
                  <a:cubicBezTo>
                    <a:pt x="428" y="43"/>
                    <a:pt x="428" y="43"/>
                    <a:pt x="428" y="43"/>
                  </a:cubicBezTo>
                  <a:cubicBezTo>
                    <a:pt x="428" y="43"/>
                    <a:pt x="428" y="42"/>
                    <a:pt x="428" y="42"/>
                  </a:cubicBezTo>
                  <a:cubicBezTo>
                    <a:pt x="428" y="41"/>
                    <a:pt x="428" y="39"/>
                    <a:pt x="428" y="37"/>
                  </a:cubicBezTo>
                  <a:cubicBezTo>
                    <a:pt x="428" y="37"/>
                    <a:pt x="428" y="37"/>
                    <a:pt x="428" y="37"/>
                  </a:cubicBezTo>
                  <a:cubicBezTo>
                    <a:pt x="428" y="37"/>
                    <a:pt x="428" y="37"/>
                    <a:pt x="428" y="37"/>
                  </a:cubicBezTo>
                  <a:cubicBezTo>
                    <a:pt x="428" y="37"/>
                    <a:pt x="428" y="37"/>
                    <a:pt x="428" y="37"/>
                  </a:cubicBezTo>
                  <a:cubicBezTo>
                    <a:pt x="428" y="37"/>
                    <a:pt x="428" y="37"/>
                    <a:pt x="428" y="37"/>
                  </a:cubicBezTo>
                  <a:cubicBezTo>
                    <a:pt x="428" y="37"/>
                    <a:pt x="428" y="37"/>
                    <a:pt x="428" y="37"/>
                  </a:cubicBezTo>
                  <a:cubicBezTo>
                    <a:pt x="428" y="37"/>
                    <a:pt x="428" y="37"/>
                    <a:pt x="428" y="37"/>
                  </a:cubicBezTo>
                  <a:cubicBezTo>
                    <a:pt x="428" y="37"/>
                    <a:pt x="428" y="37"/>
                    <a:pt x="428" y="37"/>
                  </a:cubicBezTo>
                  <a:cubicBezTo>
                    <a:pt x="428" y="37"/>
                    <a:pt x="428" y="37"/>
                    <a:pt x="428" y="37"/>
                  </a:cubicBezTo>
                  <a:cubicBezTo>
                    <a:pt x="428" y="37"/>
                    <a:pt x="429" y="23"/>
                    <a:pt x="428" y="2"/>
                  </a:cubicBezTo>
                  <a:cubicBezTo>
                    <a:pt x="396" y="1"/>
                    <a:pt x="362" y="0"/>
                    <a:pt x="328" y="0"/>
                  </a:cubicBezTo>
                </a:path>
              </a:pathLst>
            </a:custGeom>
            <a:solidFill>
              <a:schemeClr val="bg1">
                <a:alpha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60"/>
            <p:cNvSpPr>
              <a:spLocks/>
            </p:cNvSpPr>
            <p:nvPr/>
          </p:nvSpPr>
          <p:spPr bwMode="auto">
            <a:xfrm>
              <a:off x="1635497" y="4850048"/>
              <a:ext cx="358682" cy="90424"/>
            </a:xfrm>
            <a:custGeom>
              <a:avLst/>
              <a:gdLst>
                <a:gd name="T0" fmla="*/ 164 w 174"/>
                <a:gd name="T1" fmla="*/ 0 h 44"/>
                <a:gd name="T2" fmla="*/ 10 w 174"/>
                <a:gd name="T3" fmla="*/ 20 h 44"/>
                <a:gd name="T4" fmla="*/ 0 w 174"/>
                <a:gd name="T5" fmla="*/ 44 h 44"/>
                <a:gd name="T6" fmla="*/ 136 w 174"/>
                <a:gd name="T7" fmla="*/ 26 h 44"/>
                <a:gd name="T8" fmla="*/ 152 w 174"/>
                <a:gd name="T9" fmla="*/ 18 h 44"/>
                <a:gd name="T10" fmla="*/ 165 w 174"/>
                <a:gd name="T11" fmla="*/ 18 h 44"/>
                <a:gd name="T12" fmla="*/ 169 w 174"/>
                <a:gd name="T13" fmla="*/ 18 h 44"/>
                <a:gd name="T14" fmla="*/ 174 w 174"/>
                <a:gd name="T15" fmla="*/ 16 h 44"/>
                <a:gd name="T16" fmla="*/ 164 w 174"/>
                <a:gd name="T17" fmla="*/ 0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4" h="44">
                  <a:moveTo>
                    <a:pt x="164" y="0"/>
                  </a:moveTo>
                  <a:cubicBezTo>
                    <a:pt x="100" y="5"/>
                    <a:pt x="46" y="12"/>
                    <a:pt x="10" y="20"/>
                  </a:cubicBezTo>
                  <a:cubicBezTo>
                    <a:pt x="6" y="28"/>
                    <a:pt x="3" y="36"/>
                    <a:pt x="0" y="44"/>
                  </a:cubicBezTo>
                  <a:cubicBezTo>
                    <a:pt x="55" y="40"/>
                    <a:pt x="102" y="34"/>
                    <a:pt x="136" y="26"/>
                  </a:cubicBezTo>
                  <a:cubicBezTo>
                    <a:pt x="140" y="22"/>
                    <a:pt x="146" y="19"/>
                    <a:pt x="152" y="18"/>
                  </a:cubicBezTo>
                  <a:cubicBezTo>
                    <a:pt x="157" y="18"/>
                    <a:pt x="161" y="18"/>
                    <a:pt x="165" y="18"/>
                  </a:cubicBezTo>
                  <a:cubicBezTo>
                    <a:pt x="167" y="18"/>
                    <a:pt x="168" y="18"/>
                    <a:pt x="169" y="18"/>
                  </a:cubicBezTo>
                  <a:cubicBezTo>
                    <a:pt x="171" y="17"/>
                    <a:pt x="172" y="17"/>
                    <a:pt x="174" y="16"/>
                  </a:cubicBezTo>
                  <a:cubicBezTo>
                    <a:pt x="171" y="10"/>
                    <a:pt x="167" y="5"/>
                    <a:pt x="164" y="0"/>
                  </a:cubicBezTo>
                </a:path>
              </a:pathLst>
            </a:custGeom>
            <a:solidFill>
              <a:schemeClr val="bg1">
                <a:alpha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Freeform 61"/>
            <p:cNvSpPr>
              <a:spLocks/>
            </p:cNvSpPr>
            <p:nvPr/>
          </p:nvSpPr>
          <p:spPr bwMode="auto">
            <a:xfrm>
              <a:off x="2004729" y="4470266"/>
              <a:ext cx="299907" cy="458149"/>
            </a:xfrm>
            <a:custGeom>
              <a:avLst/>
              <a:gdLst>
                <a:gd name="T0" fmla="*/ 0 w 145"/>
                <a:gd name="T1" fmla="*/ 0 h 222"/>
                <a:gd name="T2" fmla="*/ 8 w 145"/>
                <a:gd name="T3" fmla="*/ 216 h 222"/>
                <a:gd name="T4" fmla="*/ 42 w 145"/>
                <a:gd name="T5" fmla="*/ 222 h 222"/>
                <a:gd name="T6" fmla="*/ 145 w 145"/>
                <a:gd name="T7" fmla="*/ 4 h 222"/>
                <a:gd name="T8" fmla="*/ 134 w 145"/>
                <a:gd name="T9" fmla="*/ 0 h 222"/>
                <a:gd name="T10" fmla="*/ 0 w 145"/>
                <a:gd name="T11" fmla="*/ 0 h 2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5" h="222">
                  <a:moveTo>
                    <a:pt x="0" y="0"/>
                  </a:moveTo>
                  <a:cubicBezTo>
                    <a:pt x="0" y="52"/>
                    <a:pt x="2" y="138"/>
                    <a:pt x="8" y="216"/>
                  </a:cubicBezTo>
                  <a:cubicBezTo>
                    <a:pt x="42" y="222"/>
                    <a:pt x="42" y="222"/>
                    <a:pt x="42" y="222"/>
                  </a:cubicBezTo>
                  <a:cubicBezTo>
                    <a:pt x="42" y="222"/>
                    <a:pt x="28" y="4"/>
                    <a:pt x="145" y="4"/>
                  </a:cubicBezTo>
                  <a:cubicBezTo>
                    <a:pt x="134" y="0"/>
                    <a:pt x="134" y="0"/>
                    <a:pt x="134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Freeform 62"/>
            <p:cNvSpPr>
              <a:spLocks/>
            </p:cNvSpPr>
            <p:nvPr/>
          </p:nvSpPr>
          <p:spPr bwMode="auto">
            <a:xfrm>
              <a:off x="2289565" y="4470266"/>
              <a:ext cx="298400" cy="446092"/>
            </a:xfrm>
            <a:custGeom>
              <a:avLst/>
              <a:gdLst>
                <a:gd name="T0" fmla="*/ 12 w 145"/>
                <a:gd name="T1" fmla="*/ 0 h 216"/>
                <a:gd name="T2" fmla="*/ 0 w 145"/>
                <a:gd name="T3" fmla="*/ 4 h 216"/>
                <a:gd name="T4" fmla="*/ 104 w 145"/>
                <a:gd name="T5" fmla="*/ 216 h 216"/>
                <a:gd name="T6" fmla="*/ 137 w 145"/>
                <a:gd name="T7" fmla="*/ 216 h 216"/>
                <a:gd name="T8" fmla="*/ 145 w 145"/>
                <a:gd name="T9" fmla="*/ 0 h 216"/>
                <a:gd name="T10" fmla="*/ 12 w 145"/>
                <a:gd name="T11" fmla="*/ 0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5" h="216">
                  <a:moveTo>
                    <a:pt x="12" y="0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117" y="4"/>
                    <a:pt x="104" y="216"/>
                    <a:pt x="104" y="216"/>
                  </a:cubicBezTo>
                  <a:cubicBezTo>
                    <a:pt x="137" y="216"/>
                    <a:pt x="137" y="216"/>
                    <a:pt x="137" y="216"/>
                  </a:cubicBezTo>
                  <a:cubicBezTo>
                    <a:pt x="143" y="138"/>
                    <a:pt x="145" y="52"/>
                    <a:pt x="145" y="0"/>
                  </a:cubicBezTo>
                  <a:cubicBezTo>
                    <a:pt x="12" y="0"/>
                    <a:pt x="12" y="0"/>
                    <a:pt x="12" y="0"/>
                  </a:cubicBezTo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Freeform 63"/>
            <p:cNvSpPr>
              <a:spLocks/>
            </p:cNvSpPr>
            <p:nvPr/>
          </p:nvSpPr>
          <p:spPr bwMode="auto">
            <a:xfrm>
              <a:off x="1909783" y="4883204"/>
              <a:ext cx="182356" cy="73846"/>
            </a:xfrm>
            <a:custGeom>
              <a:avLst/>
              <a:gdLst>
                <a:gd name="T0" fmla="*/ 88 w 88"/>
                <a:gd name="T1" fmla="*/ 22 h 36"/>
                <a:gd name="T2" fmla="*/ 83 w 88"/>
                <a:gd name="T3" fmla="*/ 9 h 36"/>
                <a:gd name="T4" fmla="*/ 19 w 88"/>
                <a:gd name="T5" fmla="*/ 2 h 36"/>
                <a:gd name="T6" fmla="*/ 0 w 88"/>
                <a:gd name="T7" fmla="*/ 22 h 36"/>
                <a:gd name="T8" fmla="*/ 19 w 88"/>
                <a:gd name="T9" fmla="*/ 36 h 36"/>
                <a:gd name="T10" fmla="*/ 68 w 88"/>
                <a:gd name="T11" fmla="*/ 36 h 36"/>
                <a:gd name="T12" fmla="*/ 88 w 88"/>
                <a:gd name="T13" fmla="*/ 2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8" h="36">
                  <a:moveTo>
                    <a:pt x="88" y="22"/>
                  </a:moveTo>
                  <a:cubicBezTo>
                    <a:pt x="88" y="16"/>
                    <a:pt x="87" y="12"/>
                    <a:pt x="83" y="9"/>
                  </a:cubicBezTo>
                  <a:cubicBezTo>
                    <a:pt x="76" y="4"/>
                    <a:pt x="44" y="0"/>
                    <a:pt x="19" y="2"/>
                  </a:cubicBezTo>
                  <a:cubicBezTo>
                    <a:pt x="9" y="3"/>
                    <a:pt x="0" y="11"/>
                    <a:pt x="0" y="22"/>
                  </a:cubicBezTo>
                  <a:cubicBezTo>
                    <a:pt x="0" y="32"/>
                    <a:pt x="9" y="36"/>
                    <a:pt x="19" y="36"/>
                  </a:cubicBezTo>
                  <a:cubicBezTo>
                    <a:pt x="68" y="36"/>
                    <a:pt x="68" y="36"/>
                    <a:pt x="68" y="36"/>
                  </a:cubicBezTo>
                  <a:cubicBezTo>
                    <a:pt x="68" y="36"/>
                    <a:pt x="86" y="36"/>
                    <a:pt x="88" y="22"/>
                  </a:cubicBezTo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Freeform 64"/>
            <p:cNvSpPr>
              <a:spLocks/>
            </p:cNvSpPr>
            <p:nvPr/>
          </p:nvSpPr>
          <p:spPr bwMode="auto">
            <a:xfrm>
              <a:off x="2502061" y="4883204"/>
              <a:ext cx="183862" cy="73846"/>
            </a:xfrm>
            <a:custGeom>
              <a:avLst/>
              <a:gdLst>
                <a:gd name="T0" fmla="*/ 1 w 89"/>
                <a:gd name="T1" fmla="*/ 22 h 36"/>
                <a:gd name="T2" fmla="*/ 5 w 89"/>
                <a:gd name="T3" fmla="*/ 9 h 36"/>
                <a:gd name="T4" fmla="*/ 69 w 89"/>
                <a:gd name="T5" fmla="*/ 2 h 36"/>
                <a:gd name="T6" fmla="*/ 89 w 89"/>
                <a:gd name="T7" fmla="*/ 22 h 36"/>
                <a:gd name="T8" fmla="*/ 69 w 89"/>
                <a:gd name="T9" fmla="*/ 36 h 36"/>
                <a:gd name="T10" fmla="*/ 20 w 89"/>
                <a:gd name="T11" fmla="*/ 36 h 36"/>
                <a:gd name="T12" fmla="*/ 1 w 89"/>
                <a:gd name="T13" fmla="*/ 2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9" h="36">
                  <a:moveTo>
                    <a:pt x="1" y="22"/>
                  </a:moveTo>
                  <a:cubicBezTo>
                    <a:pt x="0" y="16"/>
                    <a:pt x="1" y="12"/>
                    <a:pt x="5" y="9"/>
                  </a:cubicBezTo>
                  <a:cubicBezTo>
                    <a:pt x="13" y="4"/>
                    <a:pt x="45" y="0"/>
                    <a:pt x="69" y="2"/>
                  </a:cubicBezTo>
                  <a:cubicBezTo>
                    <a:pt x="80" y="3"/>
                    <a:pt x="89" y="11"/>
                    <a:pt x="89" y="22"/>
                  </a:cubicBezTo>
                  <a:cubicBezTo>
                    <a:pt x="89" y="32"/>
                    <a:pt x="80" y="36"/>
                    <a:pt x="69" y="36"/>
                  </a:cubicBezTo>
                  <a:cubicBezTo>
                    <a:pt x="20" y="36"/>
                    <a:pt x="20" y="36"/>
                    <a:pt x="20" y="36"/>
                  </a:cubicBezTo>
                  <a:cubicBezTo>
                    <a:pt x="20" y="36"/>
                    <a:pt x="2" y="36"/>
                    <a:pt x="1" y="22"/>
                  </a:cubicBezTo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" name="Freeform 65"/>
            <p:cNvSpPr>
              <a:spLocks/>
            </p:cNvSpPr>
            <p:nvPr/>
          </p:nvSpPr>
          <p:spPr bwMode="auto">
            <a:xfrm>
              <a:off x="2007743" y="3781537"/>
              <a:ext cx="580221" cy="696266"/>
            </a:xfrm>
            <a:custGeom>
              <a:avLst/>
              <a:gdLst>
                <a:gd name="T0" fmla="*/ 37 w 282"/>
                <a:gd name="T1" fmla="*/ 0 h 338"/>
                <a:gd name="T2" fmla="*/ 15 w 282"/>
                <a:gd name="T3" fmla="*/ 51 h 338"/>
                <a:gd name="T4" fmla="*/ 0 w 282"/>
                <a:gd name="T5" fmla="*/ 338 h 338"/>
                <a:gd name="T6" fmla="*/ 282 w 282"/>
                <a:gd name="T7" fmla="*/ 338 h 338"/>
                <a:gd name="T8" fmla="*/ 250 w 282"/>
                <a:gd name="T9" fmla="*/ 11 h 338"/>
                <a:gd name="T10" fmla="*/ 244 w 282"/>
                <a:gd name="T11" fmla="*/ 5 h 338"/>
                <a:gd name="T12" fmla="*/ 37 w 282"/>
                <a:gd name="T13" fmla="*/ 0 h 3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2" h="338">
                  <a:moveTo>
                    <a:pt x="37" y="0"/>
                  </a:moveTo>
                  <a:cubicBezTo>
                    <a:pt x="37" y="2"/>
                    <a:pt x="15" y="49"/>
                    <a:pt x="15" y="51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282" y="338"/>
                    <a:pt x="282" y="338"/>
                    <a:pt x="282" y="338"/>
                  </a:cubicBezTo>
                  <a:cubicBezTo>
                    <a:pt x="250" y="11"/>
                    <a:pt x="250" y="11"/>
                    <a:pt x="250" y="11"/>
                  </a:cubicBezTo>
                  <a:cubicBezTo>
                    <a:pt x="250" y="9"/>
                    <a:pt x="245" y="7"/>
                    <a:pt x="244" y="5"/>
                  </a:cubicBezTo>
                  <a:cubicBezTo>
                    <a:pt x="37" y="0"/>
                    <a:pt x="37" y="0"/>
                    <a:pt x="37" y="0"/>
                  </a:cubicBezTo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" name="Freeform 66"/>
            <p:cNvSpPr>
              <a:spLocks/>
            </p:cNvSpPr>
            <p:nvPr/>
          </p:nvSpPr>
          <p:spPr bwMode="auto">
            <a:xfrm>
              <a:off x="2144886" y="3877989"/>
              <a:ext cx="317992" cy="345118"/>
            </a:xfrm>
            <a:custGeom>
              <a:avLst/>
              <a:gdLst>
                <a:gd name="T0" fmla="*/ 0 w 211"/>
                <a:gd name="T1" fmla="*/ 0 h 229"/>
                <a:gd name="T2" fmla="*/ 106 w 211"/>
                <a:gd name="T3" fmla="*/ 229 h 229"/>
                <a:gd name="T4" fmla="*/ 211 w 211"/>
                <a:gd name="T5" fmla="*/ 0 h 229"/>
                <a:gd name="T6" fmla="*/ 0 w 211"/>
                <a:gd name="T7" fmla="*/ 0 h 2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1" h="229">
                  <a:moveTo>
                    <a:pt x="0" y="0"/>
                  </a:moveTo>
                  <a:lnTo>
                    <a:pt x="106" y="229"/>
                  </a:lnTo>
                  <a:lnTo>
                    <a:pt x="211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" name="Freeform 67"/>
            <p:cNvSpPr>
              <a:spLocks/>
            </p:cNvSpPr>
            <p:nvPr/>
          </p:nvSpPr>
          <p:spPr bwMode="auto">
            <a:xfrm>
              <a:off x="2144886" y="3877989"/>
              <a:ext cx="317992" cy="345118"/>
            </a:xfrm>
            <a:custGeom>
              <a:avLst/>
              <a:gdLst>
                <a:gd name="T0" fmla="*/ 0 w 211"/>
                <a:gd name="T1" fmla="*/ 0 h 229"/>
                <a:gd name="T2" fmla="*/ 106 w 211"/>
                <a:gd name="T3" fmla="*/ 229 h 229"/>
                <a:gd name="T4" fmla="*/ 211 w 211"/>
                <a:gd name="T5" fmla="*/ 0 h 229"/>
                <a:gd name="T6" fmla="*/ 0 w 211"/>
                <a:gd name="T7" fmla="*/ 0 h 2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1" h="229">
                  <a:moveTo>
                    <a:pt x="0" y="0"/>
                  </a:moveTo>
                  <a:lnTo>
                    <a:pt x="106" y="229"/>
                  </a:lnTo>
                  <a:lnTo>
                    <a:pt x="211" y="0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" name="Freeform 68"/>
            <p:cNvSpPr>
              <a:spLocks/>
            </p:cNvSpPr>
            <p:nvPr/>
          </p:nvSpPr>
          <p:spPr bwMode="auto">
            <a:xfrm>
              <a:off x="2274494" y="3777015"/>
              <a:ext cx="58776" cy="446092"/>
            </a:xfrm>
            <a:custGeom>
              <a:avLst/>
              <a:gdLst>
                <a:gd name="T0" fmla="*/ 29 w 39"/>
                <a:gd name="T1" fmla="*/ 0 h 296"/>
                <a:gd name="T2" fmla="*/ 9 w 39"/>
                <a:gd name="T3" fmla="*/ 0 h 296"/>
                <a:gd name="T4" fmla="*/ 0 w 39"/>
                <a:gd name="T5" fmla="*/ 253 h 296"/>
                <a:gd name="T6" fmla="*/ 18 w 39"/>
                <a:gd name="T7" fmla="*/ 296 h 296"/>
                <a:gd name="T8" fmla="*/ 39 w 39"/>
                <a:gd name="T9" fmla="*/ 253 h 296"/>
                <a:gd name="T10" fmla="*/ 29 w 39"/>
                <a:gd name="T11" fmla="*/ 0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" h="296">
                  <a:moveTo>
                    <a:pt x="29" y="0"/>
                  </a:moveTo>
                  <a:lnTo>
                    <a:pt x="9" y="0"/>
                  </a:lnTo>
                  <a:lnTo>
                    <a:pt x="0" y="253"/>
                  </a:lnTo>
                  <a:lnTo>
                    <a:pt x="18" y="296"/>
                  </a:lnTo>
                  <a:lnTo>
                    <a:pt x="39" y="253"/>
                  </a:lnTo>
                  <a:lnTo>
                    <a:pt x="29" y="0"/>
                  </a:lnTo>
                  <a:close/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" name="Freeform 69"/>
            <p:cNvSpPr>
              <a:spLocks/>
            </p:cNvSpPr>
            <p:nvPr/>
          </p:nvSpPr>
          <p:spPr bwMode="auto">
            <a:xfrm>
              <a:off x="2274494" y="3777015"/>
              <a:ext cx="58776" cy="446092"/>
            </a:xfrm>
            <a:custGeom>
              <a:avLst/>
              <a:gdLst>
                <a:gd name="T0" fmla="*/ 29 w 39"/>
                <a:gd name="T1" fmla="*/ 0 h 296"/>
                <a:gd name="T2" fmla="*/ 9 w 39"/>
                <a:gd name="T3" fmla="*/ 0 h 296"/>
                <a:gd name="T4" fmla="*/ 0 w 39"/>
                <a:gd name="T5" fmla="*/ 253 h 296"/>
                <a:gd name="T6" fmla="*/ 18 w 39"/>
                <a:gd name="T7" fmla="*/ 296 h 296"/>
                <a:gd name="T8" fmla="*/ 39 w 39"/>
                <a:gd name="T9" fmla="*/ 253 h 296"/>
                <a:gd name="T10" fmla="*/ 29 w 39"/>
                <a:gd name="T11" fmla="*/ 0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" h="296">
                  <a:moveTo>
                    <a:pt x="29" y="0"/>
                  </a:moveTo>
                  <a:lnTo>
                    <a:pt x="9" y="0"/>
                  </a:lnTo>
                  <a:lnTo>
                    <a:pt x="0" y="253"/>
                  </a:lnTo>
                  <a:lnTo>
                    <a:pt x="18" y="296"/>
                  </a:lnTo>
                  <a:lnTo>
                    <a:pt x="39" y="253"/>
                  </a:lnTo>
                  <a:lnTo>
                    <a:pt x="29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" name="Freeform 70"/>
            <p:cNvSpPr>
              <a:spLocks/>
            </p:cNvSpPr>
            <p:nvPr/>
          </p:nvSpPr>
          <p:spPr bwMode="auto">
            <a:xfrm>
              <a:off x="1772640" y="3781537"/>
              <a:ext cx="310456" cy="645025"/>
            </a:xfrm>
            <a:custGeom>
              <a:avLst/>
              <a:gdLst>
                <a:gd name="T0" fmla="*/ 136 w 151"/>
                <a:gd name="T1" fmla="*/ 58 h 313"/>
                <a:gd name="T2" fmla="*/ 113 w 151"/>
                <a:gd name="T3" fmla="*/ 303 h 313"/>
                <a:gd name="T4" fmla="*/ 82 w 151"/>
                <a:gd name="T5" fmla="*/ 313 h 313"/>
                <a:gd name="T6" fmla="*/ 151 w 151"/>
                <a:gd name="T7" fmla="*/ 0 h 313"/>
                <a:gd name="T8" fmla="*/ 136 w 151"/>
                <a:gd name="T9" fmla="*/ 58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1" h="313">
                  <a:moveTo>
                    <a:pt x="136" y="58"/>
                  </a:moveTo>
                  <a:cubicBezTo>
                    <a:pt x="136" y="58"/>
                    <a:pt x="56" y="159"/>
                    <a:pt x="113" y="303"/>
                  </a:cubicBezTo>
                  <a:cubicBezTo>
                    <a:pt x="82" y="313"/>
                    <a:pt x="82" y="313"/>
                    <a:pt x="82" y="313"/>
                  </a:cubicBezTo>
                  <a:cubicBezTo>
                    <a:pt x="82" y="313"/>
                    <a:pt x="0" y="116"/>
                    <a:pt x="151" y="0"/>
                  </a:cubicBezTo>
                  <a:cubicBezTo>
                    <a:pt x="136" y="58"/>
                    <a:pt x="136" y="58"/>
                    <a:pt x="136" y="58"/>
                  </a:cubicBezTo>
                </a:path>
              </a:pathLst>
            </a:custGeom>
            <a:solidFill>
              <a:srgbClr val="51515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" name="Oval 71"/>
            <p:cNvSpPr>
              <a:spLocks noChangeArrowheads="1"/>
            </p:cNvSpPr>
            <p:nvPr/>
          </p:nvSpPr>
          <p:spPr bwMode="auto">
            <a:xfrm>
              <a:off x="1938417" y="4390392"/>
              <a:ext cx="91931" cy="90424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72"/>
            <p:cNvSpPr>
              <a:spLocks/>
            </p:cNvSpPr>
            <p:nvPr/>
          </p:nvSpPr>
          <p:spPr bwMode="auto">
            <a:xfrm>
              <a:off x="2497540" y="3781537"/>
              <a:ext cx="313470" cy="645025"/>
            </a:xfrm>
            <a:custGeom>
              <a:avLst/>
              <a:gdLst>
                <a:gd name="T0" fmla="*/ 16 w 152"/>
                <a:gd name="T1" fmla="*/ 58 h 313"/>
                <a:gd name="T2" fmla="*/ 39 w 152"/>
                <a:gd name="T3" fmla="*/ 303 h 313"/>
                <a:gd name="T4" fmla="*/ 69 w 152"/>
                <a:gd name="T5" fmla="*/ 313 h 313"/>
                <a:gd name="T6" fmla="*/ 0 w 152"/>
                <a:gd name="T7" fmla="*/ 0 h 313"/>
                <a:gd name="T8" fmla="*/ 16 w 152"/>
                <a:gd name="T9" fmla="*/ 58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2" h="313">
                  <a:moveTo>
                    <a:pt x="16" y="58"/>
                  </a:moveTo>
                  <a:cubicBezTo>
                    <a:pt x="16" y="58"/>
                    <a:pt x="95" y="159"/>
                    <a:pt x="39" y="303"/>
                  </a:cubicBezTo>
                  <a:cubicBezTo>
                    <a:pt x="69" y="313"/>
                    <a:pt x="69" y="313"/>
                    <a:pt x="69" y="313"/>
                  </a:cubicBezTo>
                  <a:cubicBezTo>
                    <a:pt x="69" y="313"/>
                    <a:pt x="152" y="116"/>
                    <a:pt x="0" y="0"/>
                  </a:cubicBezTo>
                  <a:cubicBezTo>
                    <a:pt x="16" y="58"/>
                    <a:pt x="16" y="58"/>
                    <a:pt x="16" y="58"/>
                  </a:cubicBezTo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Oval 73"/>
            <p:cNvSpPr>
              <a:spLocks noChangeArrowheads="1"/>
            </p:cNvSpPr>
            <p:nvPr/>
          </p:nvSpPr>
          <p:spPr bwMode="auto">
            <a:xfrm>
              <a:off x="2551794" y="4390392"/>
              <a:ext cx="91931" cy="90424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Oval 74"/>
            <p:cNvSpPr>
              <a:spLocks noChangeArrowheads="1"/>
            </p:cNvSpPr>
            <p:nvPr/>
          </p:nvSpPr>
          <p:spPr bwMode="auto">
            <a:xfrm>
              <a:off x="1994179" y="3543420"/>
              <a:ext cx="114538" cy="114538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Oval 75"/>
            <p:cNvSpPr>
              <a:spLocks noChangeArrowheads="1"/>
            </p:cNvSpPr>
            <p:nvPr/>
          </p:nvSpPr>
          <p:spPr bwMode="auto">
            <a:xfrm>
              <a:off x="2500555" y="3543420"/>
              <a:ext cx="113030" cy="114538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76"/>
            <p:cNvSpPr>
              <a:spLocks/>
            </p:cNvSpPr>
            <p:nvPr/>
          </p:nvSpPr>
          <p:spPr bwMode="auto">
            <a:xfrm>
              <a:off x="2052955" y="3327909"/>
              <a:ext cx="503361" cy="614884"/>
            </a:xfrm>
            <a:custGeom>
              <a:avLst/>
              <a:gdLst>
                <a:gd name="T0" fmla="*/ 239 w 244"/>
                <a:gd name="T1" fmla="*/ 78 h 298"/>
                <a:gd name="T2" fmla="*/ 207 w 244"/>
                <a:gd name="T3" fmla="*/ 24 h 298"/>
                <a:gd name="T4" fmla="*/ 177 w 244"/>
                <a:gd name="T5" fmla="*/ 8 h 298"/>
                <a:gd name="T6" fmla="*/ 146 w 244"/>
                <a:gd name="T7" fmla="*/ 1 h 298"/>
                <a:gd name="T8" fmla="*/ 139 w 244"/>
                <a:gd name="T9" fmla="*/ 0 h 298"/>
                <a:gd name="T10" fmla="*/ 139 w 244"/>
                <a:gd name="T11" fmla="*/ 0 h 298"/>
                <a:gd name="T12" fmla="*/ 87 w 244"/>
                <a:gd name="T13" fmla="*/ 0 h 298"/>
                <a:gd name="T14" fmla="*/ 72 w 244"/>
                <a:gd name="T15" fmla="*/ 3 h 298"/>
                <a:gd name="T16" fmla="*/ 57 w 244"/>
                <a:gd name="T17" fmla="*/ 14 h 298"/>
                <a:gd name="T18" fmla="*/ 16 w 244"/>
                <a:gd name="T19" fmla="*/ 58 h 298"/>
                <a:gd name="T20" fmla="*/ 0 w 244"/>
                <a:gd name="T21" fmla="*/ 71 h 298"/>
                <a:gd name="T22" fmla="*/ 0 w 244"/>
                <a:gd name="T23" fmla="*/ 179 h 298"/>
                <a:gd name="T24" fmla="*/ 118 w 244"/>
                <a:gd name="T25" fmla="*/ 298 h 298"/>
                <a:gd name="T26" fmla="*/ 126 w 244"/>
                <a:gd name="T27" fmla="*/ 298 h 298"/>
                <a:gd name="T28" fmla="*/ 244 w 244"/>
                <a:gd name="T29" fmla="*/ 179 h 298"/>
                <a:gd name="T30" fmla="*/ 244 w 244"/>
                <a:gd name="T31" fmla="*/ 85 h 298"/>
                <a:gd name="T32" fmla="*/ 239 w 244"/>
                <a:gd name="T33" fmla="*/ 78 h 2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44" h="298">
                  <a:moveTo>
                    <a:pt x="239" y="78"/>
                  </a:moveTo>
                  <a:cubicBezTo>
                    <a:pt x="229" y="62"/>
                    <a:pt x="220" y="37"/>
                    <a:pt x="207" y="24"/>
                  </a:cubicBezTo>
                  <a:cubicBezTo>
                    <a:pt x="198" y="15"/>
                    <a:pt x="193" y="11"/>
                    <a:pt x="177" y="8"/>
                  </a:cubicBezTo>
                  <a:cubicBezTo>
                    <a:pt x="167" y="5"/>
                    <a:pt x="156" y="3"/>
                    <a:pt x="146" y="1"/>
                  </a:cubicBezTo>
                  <a:cubicBezTo>
                    <a:pt x="142" y="0"/>
                    <a:pt x="140" y="0"/>
                    <a:pt x="139" y="0"/>
                  </a:cubicBezTo>
                  <a:cubicBezTo>
                    <a:pt x="139" y="0"/>
                    <a:pt x="139" y="0"/>
                    <a:pt x="139" y="0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80" y="2"/>
                    <a:pt x="67" y="6"/>
                    <a:pt x="72" y="3"/>
                  </a:cubicBezTo>
                  <a:cubicBezTo>
                    <a:pt x="61" y="9"/>
                    <a:pt x="62" y="7"/>
                    <a:pt x="57" y="14"/>
                  </a:cubicBezTo>
                  <a:cubicBezTo>
                    <a:pt x="44" y="29"/>
                    <a:pt x="31" y="45"/>
                    <a:pt x="16" y="58"/>
                  </a:cubicBezTo>
                  <a:cubicBezTo>
                    <a:pt x="11" y="62"/>
                    <a:pt x="5" y="67"/>
                    <a:pt x="0" y="71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0" y="245"/>
                    <a:pt x="53" y="298"/>
                    <a:pt x="118" y="298"/>
                  </a:cubicBezTo>
                  <a:cubicBezTo>
                    <a:pt x="126" y="298"/>
                    <a:pt x="126" y="298"/>
                    <a:pt x="126" y="298"/>
                  </a:cubicBezTo>
                  <a:cubicBezTo>
                    <a:pt x="191" y="298"/>
                    <a:pt x="244" y="245"/>
                    <a:pt x="244" y="179"/>
                  </a:cubicBezTo>
                  <a:cubicBezTo>
                    <a:pt x="244" y="85"/>
                    <a:pt x="244" y="85"/>
                    <a:pt x="244" y="85"/>
                  </a:cubicBezTo>
                  <a:cubicBezTo>
                    <a:pt x="243" y="83"/>
                    <a:pt x="241" y="80"/>
                    <a:pt x="239" y="78"/>
                  </a:cubicBezTo>
                </a:path>
              </a:pathLst>
            </a:cu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77"/>
            <p:cNvSpPr>
              <a:spLocks/>
            </p:cNvSpPr>
            <p:nvPr/>
          </p:nvSpPr>
          <p:spPr bwMode="auto">
            <a:xfrm>
              <a:off x="2031856" y="3162132"/>
              <a:ext cx="593785" cy="420472"/>
            </a:xfrm>
            <a:custGeom>
              <a:avLst/>
              <a:gdLst>
                <a:gd name="T0" fmla="*/ 254 w 288"/>
                <a:gd name="T1" fmla="*/ 191 h 204"/>
                <a:gd name="T2" fmla="*/ 163 w 288"/>
                <a:gd name="T3" fmla="*/ 14 h 204"/>
                <a:gd name="T4" fmla="*/ 10 w 288"/>
                <a:gd name="T5" fmla="*/ 185 h 204"/>
                <a:gd name="T6" fmla="*/ 200 w 288"/>
                <a:gd name="T7" fmla="*/ 134 h 204"/>
                <a:gd name="T8" fmla="*/ 254 w 288"/>
                <a:gd name="T9" fmla="*/ 191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8" h="204">
                  <a:moveTo>
                    <a:pt x="254" y="191"/>
                  </a:moveTo>
                  <a:cubicBezTo>
                    <a:pt x="254" y="191"/>
                    <a:pt x="288" y="26"/>
                    <a:pt x="163" y="14"/>
                  </a:cubicBezTo>
                  <a:cubicBezTo>
                    <a:pt x="27" y="0"/>
                    <a:pt x="0" y="101"/>
                    <a:pt x="10" y="185"/>
                  </a:cubicBezTo>
                  <a:cubicBezTo>
                    <a:pt x="10" y="185"/>
                    <a:pt x="159" y="204"/>
                    <a:pt x="200" y="134"/>
                  </a:cubicBezTo>
                  <a:cubicBezTo>
                    <a:pt x="216" y="163"/>
                    <a:pt x="254" y="191"/>
                    <a:pt x="254" y="191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78"/>
            <p:cNvSpPr>
              <a:spLocks/>
            </p:cNvSpPr>
            <p:nvPr/>
          </p:nvSpPr>
          <p:spPr bwMode="auto">
            <a:xfrm>
              <a:off x="2221747" y="3596168"/>
              <a:ext cx="100974" cy="195918"/>
            </a:xfrm>
            <a:custGeom>
              <a:avLst/>
              <a:gdLst>
                <a:gd name="T0" fmla="*/ 29 w 49"/>
                <a:gd name="T1" fmla="*/ 1 h 95"/>
                <a:gd name="T2" fmla="*/ 3 w 49"/>
                <a:gd name="T3" fmla="*/ 83 h 95"/>
                <a:gd name="T4" fmla="*/ 47 w 49"/>
                <a:gd name="T5" fmla="*/ 83 h 95"/>
                <a:gd name="T6" fmla="*/ 29 w 49"/>
                <a:gd name="T7" fmla="*/ 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9" h="95">
                  <a:moveTo>
                    <a:pt x="29" y="1"/>
                  </a:moveTo>
                  <a:cubicBezTo>
                    <a:pt x="21" y="2"/>
                    <a:pt x="0" y="77"/>
                    <a:pt x="3" y="83"/>
                  </a:cubicBezTo>
                  <a:cubicBezTo>
                    <a:pt x="7" y="91"/>
                    <a:pt x="45" y="95"/>
                    <a:pt x="47" y="83"/>
                  </a:cubicBezTo>
                  <a:cubicBezTo>
                    <a:pt x="49" y="71"/>
                    <a:pt x="38" y="0"/>
                    <a:pt x="29" y="1"/>
                  </a:cubicBezTo>
                </a:path>
              </a:pathLst>
            </a:custGeom>
            <a:solidFill>
              <a:srgbClr val="E6A88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79"/>
            <p:cNvSpPr>
              <a:spLocks/>
            </p:cNvSpPr>
            <p:nvPr/>
          </p:nvSpPr>
          <p:spPr bwMode="auto">
            <a:xfrm>
              <a:off x="2138858" y="3582604"/>
              <a:ext cx="33156" cy="30141"/>
            </a:xfrm>
            <a:custGeom>
              <a:avLst/>
              <a:gdLst>
                <a:gd name="T0" fmla="*/ 8 w 16"/>
                <a:gd name="T1" fmla="*/ 11 h 14"/>
                <a:gd name="T2" fmla="*/ 14 w 16"/>
                <a:gd name="T3" fmla="*/ 14 h 14"/>
                <a:gd name="T4" fmla="*/ 16 w 16"/>
                <a:gd name="T5" fmla="*/ 8 h 14"/>
                <a:gd name="T6" fmla="*/ 8 w 16"/>
                <a:gd name="T7" fmla="*/ 0 h 14"/>
                <a:gd name="T8" fmla="*/ 0 w 16"/>
                <a:gd name="T9" fmla="*/ 8 h 14"/>
                <a:gd name="T10" fmla="*/ 2 w 16"/>
                <a:gd name="T11" fmla="*/ 14 h 14"/>
                <a:gd name="T12" fmla="*/ 8 w 16"/>
                <a:gd name="T13" fmla="*/ 1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14">
                  <a:moveTo>
                    <a:pt x="8" y="11"/>
                  </a:moveTo>
                  <a:cubicBezTo>
                    <a:pt x="11" y="11"/>
                    <a:pt x="13" y="12"/>
                    <a:pt x="14" y="14"/>
                  </a:cubicBezTo>
                  <a:cubicBezTo>
                    <a:pt x="16" y="12"/>
                    <a:pt x="16" y="10"/>
                    <a:pt x="16" y="8"/>
                  </a:cubicBezTo>
                  <a:cubicBezTo>
                    <a:pt x="16" y="4"/>
                    <a:pt x="13" y="0"/>
                    <a:pt x="8" y="0"/>
                  </a:cubicBezTo>
                  <a:cubicBezTo>
                    <a:pt x="3" y="0"/>
                    <a:pt x="0" y="4"/>
                    <a:pt x="0" y="8"/>
                  </a:cubicBezTo>
                  <a:cubicBezTo>
                    <a:pt x="0" y="10"/>
                    <a:pt x="1" y="12"/>
                    <a:pt x="2" y="14"/>
                  </a:cubicBezTo>
                  <a:cubicBezTo>
                    <a:pt x="3" y="12"/>
                    <a:pt x="6" y="11"/>
                    <a:pt x="8" y="11"/>
                  </a:cubicBezTo>
                  <a:close/>
                </a:path>
              </a:pathLst>
            </a:custGeom>
            <a:solidFill>
              <a:srgbClr val="4242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3" name="Freeform 80"/>
            <p:cNvSpPr>
              <a:spLocks/>
            </p:cNvSpPr>
            <p:nvPr/>
          </p:nvSpPr>
          <p:spPr bwMode="auto">
            <a:xfrm>
              <a:off x="2408622" y="3582604"/>
              <a:ext cx="36169" cy="30141"/>
            </a:xfrm>
            <a:custGeom>
              <a:avLst/>
              <a:gdLst>
                <a:gd name="T0" fmla="*/ 9 w 17"/>
                <a:gd name="T1" fmla="*/ 11 h 14"/>
                <a:gd name="T2" fmla="*/ 15 w 17"/>
                <a:gd name="T3" fmla="*/ 14 h 14"/>
                <a:gd name="T4" fmla="*/ 17 w 17"/>
                <a:gd name="T5" fmla="*/ 8 h 14"/>
                <a:gd name="T6" fmla="*/ 9 w 17"/>
                <a:gd name="T7" fmla="*/ 0 h 14"/>
                <a:gd name="T8" fmla="*/ 0 w 17"/>
                <a:gd name="T9" fmla="*/ 8 h 14"/>
                <a:gd name="T10" fmla="*/ 2 w 17"/>
                <a:gd name="T11" fmla="*/ 14 h 14"/>
                <a:gd name="T12" fmla="*/ 9 w 17"/>
                <a:gd name="T13" fmla="*/ 1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4">
                  <a:moveTo>
                    <a:pt x="9" y="11"/>
                  </a:moveTo>
                  <a:cubicBezTo>
                    <a:pt x="11" y="11"/>
                    <a:pt x="13" y="12"/>
                    <a:pt x="15" y="14"/>
                  </a:cubicBezTo>
                  <a:cubicBezTo>
                    <a:pt x="16" y="12"/>
                    <a:pt x="17" y="10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0"/>
                    <a:pt x="1" y="12"/>
                    <a:pt x="2" y="14"/>
                  </a:cubicBezTo>
                  <a:cubicBezTo>
                    <a:pt x="4" y="12"/>
                    <a:pt x="6" y="11"/>
                    <a:pt x="9" y="11"/>
                  </a:cubicBezTo>
                </a:path>
              </a:pathLst>
            </a:custGeom>
            <a:solidFill>
              <a:srgbClr val="4242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4" name="Freeform 81"/>
            <p:cNvSpPr>
              <a:spLocks/>
            </p:cNvSpPr>
            <p:nvPr/>
          </p:nvSpPr>
          <p:spPr bwMode="auto">
            <a:xfrm>
              <a:off x="2297099" y="3799622"/>
              <a:ext cx="111523" cy="78367"/>
            </a:xfrm>
            <a:custGeom>
              <a:avLst/>
              <a:gdLst>
                <a:gd name="T0" fmla="*/ 0 w 54"/>
                <a:gd name="T1" fmla="*/ 19 h 38"/>
                <a:gd name="T2" fmla="*/ 34 w 54"/>
                <a:gd name="T3" fmla="*/ 33 h 38"/>
                <a:gd name="T4" fmla="*/ 49 w 54"/>
                <a:gd name="T5" fmla="*/ 0 h 38"/>
                <a:gd name="T6" fmla="*/ 0 w 54"/>
                <a:gd name="T7" fmla="*/ 1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4" h="38">
                  <a:moveTo>
                    <a:pt x="0" y="19"/>
                  </a:moveTo>
                  <a:cubicBezTo>
                    <a:pt x="6" y="32"/>
                    <a:pt x="21" y="38"/>
                    <a:pt x="34" y="33"/>
                  </a:cubicBezTo>
                  <a:cubicBezTo>
                    <a:pt x="47" y="28"/>
                    <a:pt x="54" y="13"/>
                    <a:pt x="49" y="0"/>
                  </a:cubicBezTo>
                  <a:cubicBezTo>
                    <a:pt x="0" y="19"/>
                    <a:pt x="0" y="19"/>
                    <a:pt x="0" y="19"/>
                  </a:cubicBezTo>
                </a:path>
              </a:pathLst>
            </a:custGeom>
            <a:solidFill>
              <a:srgbClr val="D369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5" name="Freeform 82"/>
            <p:cNvSpPr>
              <a:spLocks/>
            </p:cNvSpPr>
            <p:nvPr/>
          </p:nvSpPr>
          <p:spPr bwMode="auto">
            <a:xfrm>
              <a:off x="1852515" y="3222415"/>
              <a:ext cx="317992" cy="334569"/>
            </a:xfrm>
            <a:custGeom>
              <a:avLst/>
              <a:gdLst>
                <a:gd name="T0" fmla="*/ 154 w 154"/>
                <a:gd name="T1" fmla="*/ 0 h 162"/>
                <a:gd name="T2" fmla="*/ 17 w 154"/>
                <a:gd name="T3" fmla="*/ 2 h 162"/>
                <a:gd name="T4" fmla="*/ 126 w 154"/>
                <a:gd name="T5" fmla="*/ 158 h 162"/>
                <a:gd name="T6" fmla="*/ 154 w 154"/>
                <a:gd name="T7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4" h="162">
                  <a:moveTo>
                    <a:pt x="154" y="0"/>
                  </a:moveTo>
                  <a:cubicBezTo>
                    <a:pt x="154" y="0"/>
                    <a:pt x="73" y="45"/>
                    <a:pt x="17" y="2"/>
                  </a:cubicBezTo>
                  <a:cubicBezTo>
                    <a:pt x="17" y="2"/>
                    <a:pt x="0" y="162"/>
                    <a:pt x="126" y="158"/>
                  </a:cubicBezTo>
                  <a:cubicBezTo>
                    <a:pt x="154" y="0"/>
                    <a:pt x="154" y="0"/>
                    <a:pt x="154" y="0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84"/>
            <p:cNvSpPr>
              <a:spLocks noEditPoints="1"/>
            </p:cNvSpPr>
            <p:nvPr/>
          </p:nvSpPr>
          <p:spPr bwMode="auto">
            <a:xfrm>
              <a:off x="2503568" y="4844019"/>
              <a:ext cx="182356" cy="113030"/>
            </a:xfrm>
            <a:custGeom>
              <a:avLst/>
              <a:gdLst>
                <a:gd name="T0" fmla="*/ 19 w 88"/>
                <a:gd name="T1" fmla="*/ 55 h 55"/>
                <a:gd name="T2" fmla="*/ 19 w 88"/>
                <a:gd name="T3" fmla="*/ 55 h 55"/>
                <a:gd name="T4" fmla="*/ 19 w 88"/>
                <a:gd name="T5" fmla="*/ 55 h 55"/>
                <a:gd name="T6" fmla="*/ 19 w 88"/>
                <a:gd name="T7" fmla="*/ 55 h 55"/>
                <a:gd name="T8" fmla="*/ 19 w 88"/>
                <a:gd name="T9" fmla="*/ 55 h 55"/>
                <a:gd name="T10" fmla="*/ 18 w 88"/>
                <a:gd name="T11" fmla="*/ 55 h 55"/>
                <a:gd name="T12" fmla="*/ 18 w 88"/>
                <a:gd name="T13" fmla="*/ 55 h 55"/>
                <a:gd name="T14" fmla="*/ 18 w 88"/>
                <a:gd name="T15" fmla="*/ 55 h 55"/>
                <a:gd name="T16" fmla="*/ 18 w 88"/>
                <a:gd name="T17" fmla="*/ 55 h 55"/>
                <a:gd name="T18" fmla="*/ 18 w 88"/>
                <a:gd name="T19" fmla="*/ 55 h 55"/>
                <a:gd name="T20" fmla="*/ 17 w 88"/>
                <a:gd name="T21" fmla="*/ 55 h 55"/>
                <a:gd name="T22" fmla="*/ 17 w 88"/>
                <a:gd name="T23" fmla="*/ 55 h 55"/>
                <a:gd name="T24" fmla="*/ 17 w 88"/>
                <a:gd name="T25" fmla="*/ 55 h 55"/>
                <a:gd name="T26" fmla="*/ 17 w 88"/>
                <a:gd name="T27" fmla="*/ 55 h 55"/>
                <a:gd name="T28" fmla="*/ 17 w 88"/>
                <a:gd name="T29" fmla="*/ 55 h 55"/>
                <a:gd name="T30" fmla="*/ 17 w 88"/>
                <a:gd name="T31" fmla="*/ 55 h 55"/>
                <a:gd name="T32" fmla="*/ 17 w 88"/>
                <a:gd name="T33" fmla="*/ 55 h 55"/>
                <a:gd name="T34" fmla="*/ 17 w 88"/>
                <a:gd name="T35" fmla="*/ 55 h 55"/>
                <a:gd name="T36" fmla="*/ 16 w 88"/>
                <a:gd name="T37" fmla="*/ 55 h 55"/>
                <a:gd name="T38" fmla="*/ 16 w 88"/>
                <a:gd name="T39" fmla="*/ 55 h 55"/>
                <a:gd name="T40" fmla="*/ 16 w 88"/>
                <a:gd name="T41" fmla="*/ 55 h 55"/>
                <a:gd name="T42" fmla="*/ 16 w 88"/>
                <a:gd name="T43" fmla="*/ 55 h 55"/>
                <a:gd name="T44" fmla="*/ 16 w 88"/>
                <a:gd name="T45" fmla="*/ 55 h 55"/>
                <a:gd name="T46" fmla="*/ 16 w 88"/>
                <a:gd name="T47" fmla="*/ 55 h 55"/>
                <a:gd name="T48" fmla="*/ 15 w 88"/>
                <a:gd name="T49" fmla="*/ 55 h 55"/>
                <a:gd name="T50" fmla="*/ 15 w 88"/>
                <a:gd name="T51" fmla="*/ 55 h 55"/>
                <a:gd name="T52" fmla="*/ 2 w 88"/>
                <a:gd name="T53" fmla="*/ 48 h 55"/>
                <a:gd name="T54" fmla="*/ 2 w 88"/>
                <a:gd name="T55" fmla="*/ 47 h 55"/>
                <a:gd name="T56" fmla="*/ 2 w 88"/>
                <a:gd name="T57" fmla="*/ 47 h 55"/>
                <a:gd name="T58" fmla="*/ 2 w 88"/>
                <a:gd name="T59" fmla="*/ 47 h 55"/>
                <a:gd name="T60" fmla="*/ 2 w 88"/>
                <a:gd name="T61" fmla="*/ 47 h 55"/>
                <a:gd name="T62" fmla="*/ 2 w 88"/>
                <a:gd name="T63" fmla="*/ 47 h 55"/>
                <a:gd name="T64" fmla="*/ 1 w 88"/>
                <a:gd name="T65" fmla="*/ 46 h 55"/>
                <a:gd name="T66" fmla="*/ 0 w 88"/>
                <a:gd name="T67" fmla="*/ 44 h 55"/>
                <a:gd name="T68" fmla="*/ 0 w 88"/>
                <a:gd name="T69" fmla="*/ 43 h 55"/>
                <a:gd name="T70" fmla="*/ 0 w 88"/>
                <a:gd name="T71" fmla="*/ 43 h 55"/>
                <a:gd name="T72" fmla="*/ 0 w 88"/>
                <a:gd name="T73" fmla="*/ 43 h 55"/>
                <a:gd name="T74" fmla="*/ 0 w 88"/>
                <a:gd name="T75" fmla="*/ 43 h 55"/>
                <a:gd name="T76" fmla="*/ 0 w 88"/>
                <a:gd name="T77" fmla="*/ 42 h 55"/>
                <a:gd name="T78" fmla="*/ 0 w 88"/>
                <a:gd name="T79" fmla="*/ 41 h 55"/>
                <a:gd name="T80" fmla="*/ 0 w 88"/>
                <a:gd name="T81" fmla="*/ 35 h 55"/>
                <a:gd name="T82" fmla="*/ 0 w 88"/>
                <a:gd name="T83" fmla="*/ 35 h 55"/>
                <a:gd name="T84" fmla="*/ 0 w 88"/>
                <a:gd name="T85" fmla="*/ 35 h 55"/>
                <a:gd name="T86" fmla="*/ 35 w 88"/>
                <a:gd name="T87" fmla="*/ 6 h 55"/>
                <a:gd name="T88" fmla="*/ 68 w 88"/>
                <a:gd name="T89" fmla="*/ 21 h 55"/>
                <a:gd name="T90" fmla="*/ 68 w 88"/>
                <a:gd name="T91" fmla="*/ 21 h 55"/>
                <a:gd name="T92" fmla="*/ 35 w 88"/>
                <a:gd name="T93" fmla="*/ 6 h 55"/>
                <a:gd name="T94" fmla="*/ 35 w 88"/>
                <a:gd name="T95" fmla="*/ 5 h 55"/>
                <a:gd name="T96" fmla="*/ 0 w 88"/>
                <a:gd name="T97" fmla="*/ 0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88" h="55">
                  <a:moveTo>
                    <a:pt x="19" y="55"/>
                  </a:moveTo>
                  <a:cubicBezTo>
                    <a:pt x="19" y="55"/>
                    <a:pt x="19" y="55"/>
                    <a:pt x="19" y="55"/>
                  </a:cubicBezTo>
                  <a:cubicBezTo>
                    <a:pt x="19" y="55"/>
                    <a:pt x="19" y="55"/>
                    <a:pt x="19" y="55"/>
                  </a:cubicBezTo>
                  <a:cubicBezTo>
                    <a:pt x="19" y="55"/>
                    <a:pt x="19" y="55"/>
                    <a:pt x="19" y="55"/>
                  </a:cubicBezTo>
                  <a:moveTo>
                    <a:pt x="19" y="55"/>
                  </a:moveTo>
                  <a:cubicBezTo>
                    <a:pt x="19" y="55"/>
                    <a:pt x="19" y="55"/>
                    <a:pt x="19" y="55"/>
                  </a:cubicBezTo>
                  <a:cubicBezTo>
                    <a:pt x="19" y="55"/>
                    <a:pt x="19" y="55"/>
                    <a:pt x="19" y="55"/>
                  </a:cubicBezTo>
                  <a:moveTo>
                    <a:pt x="19" y="55"/>
                  </a:moveTo>
                  <a:cubicBezTo>
                    <a:pt x="19" y="55"/>
                    <a:pt x="19" y="55"/>
                    <a:pt x="19" y="55"/>
                  </a:cubicBezTo>
                  <a:cubicBezTo>
                    <a:pt x="19" y="55"/>
                    <a:pt x="19" y="55"/>
                    <a:pt x="19" y="55"/>
                  </a:cubicBezTo>
                  <a:moveTo>
                    <a:pt x="19" y="55"/>
                  </a:moveTo>
                  <a:cubicBezTo>
                    <a:pt x="19" y="55"/>
                    <a:pt x="19" y="55"/>
                    <a:pt x="19" y="55"/>
                  </a:cubicBezTo>
                  <a:cubicBezTo>
                    <a:pt x="19" y="55"/>
                    <a:pt x="19" y="55"/>
                    <a:pt x="19" y="55"/>
                  </a:cubicBezTo>
                  <a:moveTo>
                    <a:pt x="19" y="55"/>
                  </a:moveTo>
                  <a:cubicBezTo>
                    <a:pt x="19" y="55"/>
                    <a:pt x="19" y="55"/>
                    <a:pt x="19" y="55"/>
                  </a:cubicBezTo>
                  <a:cubicBezTo>
                    <a:pt x="19" y="55"/>
                    <a:pt x="19" y="55"/>
                    <a:pt x="19" y="55"/>
                  </a:cubicBezTo>
                  <a:moveTo>
                    <a:pt x="18" y="55"/>
                  </a:moveTo>
                  <a:cubicBezTo>
                    <a:pt x="18" y="55"/>
                    <a:pt x="18" y="55"/>
                    <a:pt x="18" y="55"/>
                  </a:cubicBezTo>
                  <a:cubicBezTo>
                    <a:pt x="18" y="55"/>
                    <a:pt x="18" y="55"/>
                    <a:pt x="18" y="55"/>
                  </a:cubicBezTo>
                  <a:moveTo>
                    <a:pt x="18" y="55"/>
                  </a:moveTo>
                  <a:cubicBezTo>
                    <a:pt x="18" y="55"/>
                    <a:pt x="18" y="55"/>
                    <a:pt x="18" y="55"/>
                  </a:cubicBezTo>
                  <a:cubicBezTo>
                    <a:pt x="18" y="55"/>
                    <a:pt x="18" y="55"/>
                    <a:pt x="18" y="55"/>
                  </a:cubicBezTo>
                  <a:moveTo>
                    <a:pt x="18" y="55"/>
                  </a:moveTo>
                  <a:cubicBezTo>
                    <a:pt x="18" y="55"/>
                    <a:pt x="18" y="55"/>
                    <a:pt x="18" y="55"/>
                  </a:cubicBezTo>
                  <a:cubicBezTo>
                    <a:pt x="18" y="55"/>
                    <a:pt x="18" y="55"/>
                    <a:pt x="18" y="55"/>
                  </a:cubicBezTo>
                  <a:moveTo>
                    <a:pt x="18" y="55"/>
                  </a:moveTo>
                  <a:cubicBezTo>
                    <a:pt x="18" y="55"/>
                    <a:pt x="18" y="55"/>
                    <a:pt x="18" y="55"/>
                  </a:cubicBezTo>
                  <a:cubicBezTo>
                    <a:pt x="18" y="55"/>
                    <a:pt x="18" y="55"/>
                    <a:pt x="18" y="55"/>
                  </a:cubicBezTo>
                  <a:moveTo>
                    <a:pt x="18" y="55"/>
                  </a:moveTo>
                  <a:cubicBezTo>
                    <a:pt x="18" y="55"/>
                    <a:pt x="18" y="55"/>
                    <a:pt x="18" y="55"/>
                  </a:cubicBezTo>
                  <a:cubicBezTo>
                    <a:pt x="18" y="55"/>
                    <a:pt x="18" y="55"/>
                    <a:pt x="18" y="55"/>
                  </a:cubicBezTo>
                  <a:moveTo>
                    <a:pt x="17" y="55"/>
                  </a:moveTo>
                  <a:cubicBezTo>
                    <a:pt x="17" y="55"/>
                    <a:pt x="17" y="55"/>
                    <a:pt x="17" y="55"/>
                  </a:cubicBezTo>
                  <a:cubicBezTo>
                    <a:pt x="17" y="55"/>
                    <a:pt x="17" y="55"/>
                    <a:pt x="17" y="55"/>
                  </a:cubicBezTo>
                  <a:moveTo>
                    <a:pt x="17" y="55"/>
                  </a:moveTo>
                  <a:cubicBezTo>
                    <a:pt x="17" y="55"/>
                    <a:pt x="17" y="55"/>
                    <a:pt x="17" y="55"/>
                  </a:cubicBezTo>
                  <a:cubicBezTo>
                    <a:pt x="17" y="55"/>
                    <a:pt x="17" y="55"/>
                    <a:pt x="17" y="55"/>
                  </a:cubicBezTo>
                  <a:moveTo>
                    <a:pt x="17" y="55"/>
                  </a:moveTo>
                  <a:cubicBezTo>
                    <a:pt x="17" y="55"/>
                    <a:pt x="17" y="55"/>
                    <a:pt x="17" y="55"/>
                  </a:cubicBezTo>
                  <a:cubicBezTo>
                    <a:pt x="17" y="55"/>
                    <a:pt x="17" y="55"/>
                    <a:pt x="17" y="55"/>
                  </a:cubicBezTo>
                  <a:moveTo>
                    <a:pt x="17" y="55"/>
                  </a:moveTo>
                  <a:cubicBezTo>
                    <a:pt x="17" y="55"/>
                    <a:pt x="17" y="55"/>
                    <a:pt x="17" y="55"/>
                  </a:cubicBezTo>
                  <a:cubicBezTo>
                    <a:pt x="17" y="55"/>
                    <a:pt x="17" y="55"/>
                    <a:pt x="17" y="55"/>
                  </a:cubicBezTo>
                  <a:moveTo>
                    <a:pt x="17" y="55"/>
                  </a:moveTo>
                  <a:cubicBezTo>
                    <a:pt x="17" y="55"/>
                    <a:pt x="17" y="55"/>
                    <a:pt x="17" y="55"/>
                  </a:cubicBezTo>
                  <a:cubicBezTo>
                    <a:pt x="17" y="55"/>
                    <a:pt x="17" y="55"/>
                    <a:pt x="17" y="55"/>
                  </a:cubicBezTo>
                  <a:moveTo>
                    <a:pt x="17" y="55"/>
                  </a:moveTo>
                  <a:cubicBezTo>
                    <a:pt x="17" y="55"/>
                    <a:pt x="17" y="55"/>
                    <a:pt x="17" y="55"/>
                  </a:cubicBezTo>
                  <a:cubicBezTo>
                    <a:pt x="17" y="55"/>
                    <a:pt x="17" y="55"/>
                    <a:pt x="17" y="55"/>
                  </a:cubicBezTo>
                  <a:moveTo>
                    <a:pt x="17" y="55"/>
                  </a:moveTo>
                  <a:cubicBezTo>
                    <a:pt x="17" y="55"/>
                    <a:pt x="17" y="55"/>
                    <a:pt x="17" y="55"/>
                  </a:cubicBezTo>
                  <a:cubicBezTo>
                    <a:pt x="17" y="55"/>
                    <a:pt x="17" y="55"/>
                    <a:pt x="17" y="55"/>
                  </a:cubicBezTo>
                  <a:moveTo>
                    <a:pt x="17" y="55"/>
                  </a:moveTo>
                  <a:cubicBezTo>
                    <a:pt x="17" y="55"/>
                    <a:pt x="17" y="55"/>
                    <a:pt x="17" y="55"/>
                  </a:cubicBezTo>
                  <a:cubicBezTo>
                    <a:pt x="17" y="55"/>
                    <a:pt x="17" y="55"/>
                    <a:pt x="17" y="55"/>
                  </a:cubicBezTo>
                  <a:moveTo>
                    <a:pt x="16" y="55"/>
                  </a:moveTo>
                  <a:cubicBezTo>
                    <a:pt x="16" y="55"/>
                    <a:pt x="16" y="55"/>
                    <a:pt x="16" y="55"/>
                  </a:cubicBezTo>
                  <a:cubicBezTo>
                    <a:pt x="16" y="55"/>
                    <a:pt x="16" y="55"/>
                    <a:pt x="16" y="55"/>
                  </a:cubicBezTo>
                  <a:moveTo>
                    <a:pt x="16" y="55"/>
                  </a:moveTo>
                  <a:cubicBezTo>
                    <a:pt x="16" y="55"/>
                    <a:pt x="16" y="55"/>
                    <a:pt x="16" y="55"/>
                  </a:cubicBezTo>
                  <a:cubicBezTo>
                    <a:pt x="16" y="55"/>
                    <a:pt x="16" y="55"/>
                    <a:pt x="16" y="55"/>
                  </a:cubicBezTo>
                  <a:moveTo>
                    <a:pt x="16" y="55"/>
                  </a:moveTo>
                  <a:cubicBezTo>
                    <a:pt x="16" y="55"/>
                    <a:pt x="16" y="55"/>
                    <a:pt x="16" y="55"/>
                  </a:cubicBezTo>
                  <a:cubicBezTo>
                    <a:pt x="16" y="55"/>
                    <a:pt x="16" y="55"/>
                    <a:pt x="16" y="55"/>
                  </a:cubicBezTo>
                  <a:moveTo>
                    <a:pt x="16" y="55"/>
                  </a:moveTo>
                  <a:cubicBezTo>
                    <a:pt x="16" y="55"/>
                    <a:pt x="16" y="55"/>
                    <a:pt x="16" y="55"/>
                  </a:cubicBezTo>
                  <a:cubicBezTo>
                    <a:pt x="16" y="55"/>
                    <a:pt x="16" y="55"/>
                    <a:pt x="16" y="55"/>
                  </a:cubicBezTo>
                  <a:moveTo>
                    <a:pt x="16" y="55"/>
                  </a:moveTo>
                  <a:cubicBezTo>
                    <a:pt x="16" y="55"/>
                    <a:pt x="16" y="55"/>
                    <a:pt x="16" y="55"/>
                  </a:cubicBezTo>
                  <a:cubicBezTo>
                    <a:pt x="16" y="55"/>
                    <a:pt x="16" y="55"/>
                    <a:pt x="16" y="55"/>
                  </a:cubicBezTo>
                  <a:moveTo>
                    <a:pt x="16" y="55"/>
                  </a:moveTo>
                  <a:cubicBezTo>
                    <a:pt x="16" y="55"/>
                    <a:pt x="16" y="55"/>
                    <a:pt x="16" y="55"/>
                  </a:cubicBezTo>
                  <a:cubicBezTo>
                    <a:pt x="16" y="55"/>
                    <a:pt x="16" y="55"/>
                    <a:pt x="16" y="55"/>
                  </a:cubicBezTo>
                  <a:moveTo>
                    <a:pt x="15" y="55"/>
                  </a:moveTo>
                  <a:cubicBezTo>
                    <a:pt x="15" y="55"/>
                    <a:pt x="15" y="55"/>
                    <a:pt x="15" y="55"/>
                  </a:cubicBezTo>
                  <a:cubicBezTo>
                    <a:pt x="15" y="55"/>
                    <a:pt x="15" y="55"/>
                    <a:pt x="15" y="55"/>
                  </a:cubicBezTo>
                  <a:moveTo>
                    <a:pt x="15" y="55"/>
                  </a:moveTo>
                  <a:cubicBezTo>
                    <a:pt x="15" y="55"/>
                    <a:pt x="15" y="55"/>
                    <a:pt x="15" y="55"/>
                  </a:cubicBezTo>
                  <a:cubicBezTo>
                    <a:pt x="15" y="55"/>
                    <a:pt x="15" y="55"/>
                    <a:pt x="15" y="55"/>
                  </a:cubicBezTo>
                  <a:moveTo>
                    <a:pt x="2" y="48"/>
                  </a:moveTo>
                  <a:cubicBezTo>
                    <a:pt x="2" y="48"/>
                    <a:pt x="2" y="48"/>
                    <a:pt x="2" y="48"/>
                  </a:cubicBezTo>
                  <a:cubicBezTo>
                    <a:pt x="2" y="48"/>
                    <a:pt x="2" y="48"/>
                    <a:pt x="2" y="48"/>
                  </a:cubicBezTo>
                  <a:moveTo>
                    <a:pt x="2" y="47"/>
                  </a:moveTo>
                  <a:cubicBezTo>
                    <a:pt x="2" y="47"/>
                    <a:pt x="2" y="47"/>
                    <a:pt x="2" y="47"/>
                  </a:cubicBezTo>
                  <a:cubicBezTo>
                    <a:pt x="2" y="47"/>
                    <a:pt x="2" y="47"/>
                    <a:pt x="2" y="47"/>
                  </a:cubicBezTo>
                  <a:moveTo>
                    <a:pt x="2" y="47"/>
                  </a:moveTo>
                  <a:cubicBezTo>
                    <a:pt x="2" y="47"/>
                    <a:pt x="2" y="47"/>
                    <a:pt x="2" y="47"/>
                  </a:cubicBezTo>
                  <a:cubicBezTo>
                    <a:pt x="2" y="47"/>
                    <a:pt x="2" y="47"/>
                    <a:pt x="2" y="47"/>
                  </a:cubicBezTo>
                  <a:moveTo>
                    <a:pt x="2" y="47"/>
                  </a:moveTo>
                  <a:cubicBezTo>
                    <a:pt x="2" y="47"/>
                    <a:pt x="2" y="47"/>
                    <a:pt x="2" y="47"/>
                  </a:cubicBezTo>
                  <a:cubicBezTo>
                    <a:pt x="2" y="47"/>
                    <a:pt x="2" y="47"/>
                    <a:pt x="2" y="47"/>
                  </a:cubicBezTo>
                  <a:moveTo>
                    <a:pt x="2" y="47"/>
                  </a:moveTo>
                  <a:cubicBezTo>
                    <a:pt x="2" y="47"/>
                    <a:pt x="2" y="47"/>
                    <a:pt x="2" y="47"/>
                  </a:cubicBezTo>
                  <a:cubicBezTo>
                    <a:pt x="2" y="47"/>
                    <a:pt x="2" y="47"/>
                    <a:pt x="2" y="47"/>
                  </a:cubicBezTo>
                  <a:moveTo>
                    <a:pt x="2" y="47"/>
                  </a:moveTo>
                  <a:cubicBezTo>
                    <a:pt x="2" y="47"/>
                    <a:pt x="2" y="47"/>
                    <a:pt x="2" y="47"/>
                  </a:cubicBezTo>
                  <a:cubicBezTo>
                    <a:pt x="2" y="47"/>
                    <a:pt x="2" y="47"/>
                    <a:pt x="2" y="47"/>
                  </a:cubicBezTo>
                  <a:moveTo>
                    <a:pt x="1" y="46"/>
                  </a:moveTo>
                  <a:cubicBezTo>
                    <a:pt x="1" y="46"/>
                    <a:pt x="1" y="46"/>
                    <a:pt x="1" y="46"/>
                  </a:cubicBezTo>
                  <a:cubicBezTo>
                    <a:pt x="1" y="46"/>
                    <a:pt x="1" y="46"/>
                    <a:pt x="1" y="46"/>
                  </a:cubicBezTo>
                  <a:moveTo>
                    <a:pt x="0" y="44"/>
                  </a:moveTo>
                  <a:cubicBezTo>
                    <a:pt x="0" y="44"/>
                    <a:pt x="0" y="44"/>
                    <a:pt x="0" y="44"/>
                  </a:cubicBezTo>
                  <a:cubicBezTo>
                    <a:pt x="0" y="44"/>
                    <a:pt x="0" y="44"/>
                    <a:pt x="0" y="44"/>
                  </a:cubicBezTo>
                  <a:moveTo>
                    <a:pt x="0" y="43"/>
                  </a:moveTo>
                  <a:cubicBezTo>
                    <a:pt x="0" y="43"/>
                    <a:pt x="0" y="43"/>
                    <a:pt x="0" y="43"/>
                  </a:cubicBezTo>
                  <a:cubicBezTo>
                    <a:pt x="0" y="43"/>
                    <a:pt x="0" y="43"/>
                    <a:pt x="0" y="43"/>
                  </a:cubicBezTo>
                  <a:moveTo>
                    <a:pt x="0" y="43"/>
                  </a:moveTo>
                  <a:cubicBezTo>
                    <a:pt x="0" y="43"/>
                    <a:pt x="0" y="43"/>
                    <a:pt x="0" y="43"/>
                  </a:cubicBezTo>
                  <a:cubicBezTo>
                    <a:pt x="0" y="43"/>
                    <a:pt x="0" y="43"/>
                    <a:pt x="0" y="43"/>
                  </a:cubicBezTo>
                  <a:moveTo>
                    <a:pt x="0" y="43"/>
                  </a:moveTo>
                  <a:cubicBezTo>
                    <a:pt x="0" y="43"/>
                    <a:pt x="0" y="43"/>
                    <a:pt x="0" y="43"/>
                  </a:cubicBezTo>
                  <a:cubicBezTo>
                    <a:pt x="0" y="43"/>
                    <a:pt x="0" y="43"/>
                    <a:pt x="0" y="43"/>
                  </a:cubicBezTo>
                  <a:moveTo>
                    <a:pt x="0" y="42"/>
                  </a:moveTo>
                  <a:cubicBezTo>
                    <a:pt x="0" y="42"/>
                    <a:pt x="0" y="42"/>
                    <a:pt x="0" y="43"/>
                  </a:cubicBezTo>
                  <a:cubicBezTo>
                    <a:pt x="0" y="42"/>
                    <a:pt x="0" y="42"/>
                    <a:pt x="0" y="42"/>
                  </a:cubicBezTo>
                  <a:moveTo>
                    <a:pt x="0" y="41"/>
                  </a:moveTo>
                  <a:cubicBezTo>
                    <a:pt x="0" y="41"/>
                    <a:pt x="0" y="41"/>
                    <a:pt x="0" y="42"/>
                  </a:cubicBezTo>
                  <a:cubicBezTo>
                    <a:pt x="0" y="41"/>
                    <a:pt x="0" y="41"/>
                    <a:pt x="0" y="41"/>
                  </a:cubicBezTo>
                  <a:moveTo>
                    <a:pt x="0" y="40"/>
                  </a:moveTo>
                  <a:cubicBezTo>
                    <a:pt x="0" y="40"/>
                    <a:pt x="0" y="41"/>
                    <a:pt x="0" y="41"/>
                  </a:cubicBezTo>
                  <a:cubicBezTo>
                    <a:pt x="0" y="41"/>
                    <a:pt x="0" y="40"/>
                    <a:pt x="0" y="40"/>
                  </a:cubicBezTo>
                  <a:moveTo>
                    <a:pt x="0" y="35"/>
                  </a:moveTo>
                  <a:cubicBezTo>
                    <a:pt x="0" y="35"/>
                    <a:pt x="0" y="35"/>
                    <a:pt x="0" y="35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0" y="35"/>
                    <a:pt x="0" y="35"/>
                    <a:pt x="0" y="35"/>
                  </a:cubicBezTo>
                  <a:moveTo>
                    <a:pt x="0" y="35"/>
                  </a:moveTo>
                  <a:cubicBezTo>
                    <a:pt x="0" y="35"/>
                    <a:pt x="0" y="35"/>
                    <a:pt x="0" y="35"/>
                  </a:cubicBezTo>
                  <a:cubicBezTo>
                    <a:pt x="0" y="35"/>
                    <a:pt x="0" y="35"/>
                    <a:pt x="0" y="35"/>
                  </a:cubicBezTo>
                  <a:moveTo>
                    <a:pt x="0" y="35"/>
                  </a:moveTo>
                  <a:cubicBezTo>
                    <a:pt x="0" y="35"/>
                    <a:pt x="0" y="35"/>
                    <a:pt x="0" y="35"/>
                  </a:cubicBezTo>
                  <a:cubicBezTo>
                    <a:pt x="0" y="35"/>
                    <a:pt x="0" y="35"/>
                    <a:pt x="0" y="35"/>
                  </a:cubicBezTo>
                  <a:moveTo>
                    <a:pt x="35" y="6"/>
                  </a:moveTo>
                  <a:cubicBezTo>
                    <a:pt x="35" y="11"/>
                    <a:pt x="35" y="16"/>
                    <a:pt x="34" y="22"/>
                  </a:cubicBezTo>
                  <a:cubicBezTo>
                    <a:pt x="41" y="21"/>
                    <a:pt x="48" y="21"/>
                    <a:pt x="55" y="21"/>
                  </a:cubicBezTo>
                  <a:cubicBezTo>
                    <a:pt x="59" y="21"/>
                    <a:pt x="64" y="21"/>
                    <a:pt x="68" y="21"/>
                  </a:cubicBezTo>
                  <a:cubicBezTo>
                    <a:pt x="79" y="22"/>
                    <a:pt x="88" y="30"/>
                    <a:pt x="88" y="41"/>
                  </a:cubicBezTo>
                  <a:cubicBezTo>
                    <a:pt x="88" y="41"/>
                    <a:pt x="88" y="41"/>
                    <a:pt x="88" y="41"/>
                  </a:cubicBezTo>
                  <a:cubicBezTo>
                    <a:pt x="88" y="30"/>
                    <a:pt x="79" y="22"/>
                    <a:pt x="68" y="21"/>
                  </a:cubicBezTo>
                  <a:cubicBezTo>
                    <a:pt x="64" y="21"/>
                    <a:pt x="59" y="21"/>
                    <a:pt x="55" y="21"/>
                  </a:cubicBezTo>
                  <a:cubicBezTo>
                    <a:pt x="48" y="21"/>
                    <a:pt x="41" y="21"/>
                    <a:pt x="34" y="22"/>
                  </a:cubicBezTo>
                  <a:cubicBezTo>
                    <a:pt x="35" y="16"/>
                    <a:pt x="35" y="11"/>
                    <a:pt x="35" y="6"/>
                  </a:cubicBezTo>
                  <a:moveTo>
                    <a:pt x="35" y="5"/>
                  </a:moveTo>
                  <a:cubicBezTo>
                    <a:pt x="35" y="5"/>
                    <a:pt x="35" y="5"/>
                    <a:pt x="35" y="5"/>
                  </a:cubicBezTo>
                  <a:cubicBezTo>
                    <a:pt x="35" y="5"/>
                    <a:pt x="35" y="5"/>
                    <a:pt x="35" y="5"/>
                  </a:cubicBezTo>
                  <a:moveTo>
                    <a:pt x="0" y="0"/>
                  </a:moveTo>
                  <a:cubicBezTo>
                    <a:pt x="1" y="21"/>
                    <a:pt x="0" y="35"/>
                    <a:pt x="0" y="35"/>
                  </a:cubicBezTo>
                  <a:cubicBezTo>
                    <a:pt x="0" y="35"/>
                    <a:pt x="1" y="21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9CC7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" name="Freeform 85"/>
            <p:cNvSpPr>
              <a:spLocks/>
            </p:cNvSpPr>
            <p:nvPr/>
          </p:nvSpPr>
          <p:spPr bwMode="auto">
            <a:xfrm>
              <a:off x="2291071" y="4477802"/>
              <a:ext cx="6028" cy="0"/>
            </a:xfrm>
            <a:custGeom>
              <a:avLst/>
              <a:gdLst>
                <a:gd name="T0" fmla="*/ 0 w 3"/>
                <a:gd name="T1" fmla="*/ 0 w 3"/>
                <a:gd name="T2" fmla="*/ 3 w 3"/>
                <a:gd name="T3" fmla="*/ 0 w 3"/>
              </a:gdLst>
              <a:ahLst/>
              <a:cxnLst>
                <a:cxn ang="0">
                  <a:pos x="T0" y="0"/>
                </a:cxn>
                <a:cxn ang="0">
                  <a:pos x="T1" y="0"/>
                </a:cxn>
                <a:cxn ang="0">
                  <a:pos x="T2" y="0"/>
                </a:cxn>
                <a:cxn ang="0">
                  <a:pos x="T3" y="0"/>
                </a:cxn>
              </a:cxnLst>
              <a:rect l="0" t="0" r="r" b="b"/>
              <a:pathLst>
                <a:path w="3"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2" y="0"/>
                    <a:pt x="3" y="0"/>
                  </a:cubicBezTo>
                  <a:cubicBezTo>
                    <a:pt x="2" y="0"/>
                    <a:pt x="1" y="0"/>
                    <a:pt x="0" y="0"/>
                  </a:cubicBezTo>
                </a:path>
              </a:pathLst>
            </a:custGeom>
            <a:solidFill>
              <a:srgbClr val="2F2F2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" name="Freeform 92"/>
            <p:cNvSpPr>
              <a:spLocks/>
            </p:cNvSpPr>
            <p:nvPr/>
          </p:nvSpPr>
          <p:spPr bwMode="auto">
            <a:xfrm>
              <a:off x="2551794" y="4390392"/>
              <a:ext cx="91931" cy="90424"/>
            </a:xfrm>
            <a:custGeom>
              <a:avLst/>
              <a:gdLst>
                <a:gd name="T0" fmla="*/ 22 w 45"/>
                <a:gd name="T1" fmla="*/ 0 h 44"/>
                <a:gd name="T2" fmla="*/ 15 w 45"/>
                <a:gd name="T3" fmla="*/ 1 h 44"/>
                <a:gd name="T4" fmla="*/ 15 w 45"/>
                <a:gd name="T5" fmla="*/ 1 h 44"/>
                <a:gd name="T6" fmla="*/ 15 w 45"/>
                <a:gd name="T7" fmla="*/ 1 h 44"/>
                <a:gd name="T8" fmla="*/ 14 w 45"/>
                <a:gd name="T9" fmla="*/ 1 h 44"/>
                <a:gd name="T10" fmla="*/ 14 w 45"/>
                <a:gd name="T11" fmla="*/ 1 h 44"/>
                <a:gd name="T12" fmla="*/ 0 w 45"/>
                <a:gd name="T13" fmla="*/ 22 h 44"/>
                <a:gd name="T14" fmla="*/ 16 w 45"/>
                <a:gd name="T15" fmla="*/ 43 h 44"/>
                <a:gd name="T16" fmla="*/ 18 w 45"/>
                <a:gd name="T17" fmla="*/ 44 h 44"/>
                <a:gd name="T18" fmla="*/ 18 w 45"/>
                <a:gd name="T19" fmla="*/ 44 h 44"/>
                <a:gd name="T20" fmla="*/ 22 w 45"/>
                <a:gd name="T21" fmla="*/ 44 h 44"/>
                <a:gd name="T22" fmla="*/ 45 w 45"/>
                <a:gd name="T23" fmla="*/ 22 h 44"/>
                <a:gd name="T24" fmla="*/ 45 w 45"/>
                <a:gd name="T25" fmla="*/ 22 h 44"/>
                <a:gd name="T26" fmla="*/ 44 w 45"/>
                <a:gd name="T27" fmla="*/ 16 h 44"/>
                <a:gd name="T28" fmla="*/ 44 w 45"/>
                <a:gd name="T29" fmla="*/ 16 h 44"/>
                <a:gd name="T30" fmla="*/ 22 w 45"/>
                <a:gd name="T31" fmla="*/ 0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5" h="44">
                  <a:moveTo>
                    <a:pt x="22" y="0"/>
                  </a:moveTo>
                  <a:cubicBezTo>
                    <a:pt x="20" y="0"/>
                    <a:pt x="17" y="0"/>
                    <a:pt x="15" y="1"/>
                  </a:cubicBezTo>
                  <a:cubicBezTo>
                    <a:pt x="15" y="1"/>
                    <a:pt x="15" y="1"/>
                    <a:pt x="15" y="1"/>
                  </a:cubicBezTo>
                  <a:cubicBezTo>
                    <a:pt x="15" y="1"/>
                    <a:pt x="15" y="1"/>
                    <a:pt x="15" y="1"/>
                  </a:cubicBezTo>
                  <a:cubicBezTo>
                    <a:pt x="14" y="1"/>
                    <a:pt x="14" y="1"/>
                    <a:pt x="14" y="1"/>
                  </a:cubicBezTo>
                  <a:cubicBezTo>
                    <a:pt x="14" y="1"/>
                    <a:pt x="14" y="1"/>
                    <a:pt x="14" y="1"/>
                  </a:cubicBezTo>
                  <a:cubicBezTo>
                    <a:pt x="6" y="5"/>
                    <a:pt x="0" y="13"/>
                    <a:pt x="0" y="22"/>
                  </a:cubicBezTo>
                  <a:cubicBezTo>
                    <a:pt x="0" y="32"/>
                    <a:pt x="7" y="40"/>
                    <a:pt x="16" y="43"/>
                  </a:cubicBezTo>
                  <a:cubicBezTo>
                    <a:pt x="16" y="43"/>
                    <a:pt x="17" y="44"/>
                    <a:pt x="18" y="44"/>
                  </a:cubicBezTo>
                  <a:cubicBezTo>
                    <a:pt x="18" y="44"/>
                    <a:pt x="18" y="44"/>
                    <a:pt x="18" y="44"/>
                  </a:cubicBezTo>
                  <a:cubicBezTo>
                    <a:pt x="19" y="44"/>
                    <a:pt x="21" y="44"/>
                    <a:pt x="22" y="44"/>
                  </a:cubicBezTo>
                  <a:cubicBezTo>
                    <a:pt x="35" y="44"/>
                    <a:pt x="45" y="34"/>
                    <a:pt x="45" y="22"/>
                  </a:cubicBezTo>
                  <a:cubicBezTo>
                    <a:pt x="45" y="22"/>
                    <a:pt x="45" y="22"/>
                    <a:pt x="45" y="22"/>
                  </a:cubicBezTo>
                  <a:cubicBezTo>
                    <a:pt x="45" y="20"/>
                    <a:pt x="44" y="18"/>
                    <a:pt x="44" y="16"/>
                  </a:cubicBezTo>
                  <a:cubicBezTo>
                    <a:pt x="44" y="16"/>
                    <a:pt x="44" y="16"/>
                    <a:pt x="44" y="16"/>
                  </a:cubicBezTo>
                  <a:cubicBezTo>
                    <a:pt x="41" y="7"/>
                    <a:pt x="33" y="0"/>
                    <a:pt x="22" y="0"/>
                  </a:cubicBezTo>
                </a:path>
              </a:pathLst>
            </a:custGeom>
            <a:solidFill>
              <a:srgbClr val="FFDDC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" name="Freeform 93"/>
            <p:cNvSpPr>
              <a:spLocks/>
            </p:cNvSpPr>
            <p:nvPr/>
          </p:nvSpPr>
          <p:spPr bwMode="auto">
            <a:xfrm>
              <a:off x="2556316" y="3543420"/>
              <a:ext cx="57269" cy="114538"/>
            </a:xfrm>
            <a:custGeom>
              <a:avLst/>
              <a:gdLst>
                <a:gd name="T0" fmla="*/ 1 w 28"/>
                <a:gd name="T1" fmla="*/ 0 h 55"/>
                <a:gd name="T2" fmla="*/ 0 w 28"/>
                <a:gd name="T3" fmla="*/ 6 h 55"/>
                <a:gd name="T4" fmla="*/ 0 w 28"/>
                <a:gd name="T5" fmla="*/ 6 h 55"/>
                <a:gd name="T6" fmla="*/ 0 w 28"/>
                <a:gd name="T7" fmla="*/ 55 h 55"/>
                <a:gd name="T8" fmla="*/ 0 w 28"/>
                <a:gd name="T9" fmla="*/ 55 h 55"/>
                <a:gd name="T10" fmla="*/ 28 w 28"/>
                <a:gd name="T11" fmla="*/ 27 h 55"/>
                <a:gd name="T12" fmla="*/ 28 w 28"/>
                <a:gd name="T13" fmla="*/ 27 h 55"/>
                <a:gd name="T14" fmla="*/ 28 w 28"/>
                <a:gd name="T15" fmla="*/ 27 h 55"/>
                <a:gd name="T16" fmla="*/ 28 w 28"/>
                <a:gd name="T17" fmla="*/ 27 h 55"/>
                <a:gd name="T18" fmla="*/ 28 w 28"/>
                <a:gd name="T19" fmla="*/ 27 h 55"/>
                <a:gd name="T20" fmla="*/ 28 w 28"/>
                <a:gd name="T21" fmla="*/ 27 h 55"/>
                <a:gd name="T22" fmla="*/ 28 w 28"/>
                <a:gd name="T23" fmla="*/ 27 h 55"/>
                <a:gd name="T24" fmla="*/ 28 w 28"/>
                <a:gd name="T25" fmla="*/ 27 h 55"/>
                <a:gd name="T26" fmla="*/ 28 w 28"/>
                <a:gd name="T27" fmla="*/ 27 h 55"/>
                <a:gd name="T28" fmla="*/ 28 w 28"/>
                <a:gd name="T29" fmla="*/ 27 h 55"/>
                <a:gd name="T30" fmla="*/ 28 w 28"/>
                <a:gd name="T31" fmla="*/ 27 h 55"/>
                <a:gd name="T32" fmla="*/ 28 w 28"/>
                <a:gd name="T33" fmla="*/ 27 h 55"/>
                <a:gd name="T34" fmla="*/ 28 w 28"/>
                <a:gd name="T35" fmla="*/ 27 h 55"/>
                <a:gd name="T36" fmla="*/ 28 w 28"/>
                <a:gd name="T37" fmla="*/ 27 h 55"/>
                <a:gd name="T38" fmla="*/ 28 w 28"/>
                <a:gd name="T39" fmla="*/ 27 h 55"/>
                <a:gd name="T40" fmla="*/ 28 w 28"/>
                <a:gd name="T41" fmla="*/ 27 h 55"/>
                <a:gd name="T42" fmla="*/ 1 w 28"/>
                <a:gd name="T43" fmla="*/ 0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8" h="55">
                  <a:moveTo>
                    <a:pt x="1" y="0"/>
                  </a:moveTo>
                  <a:cubicBezTo>
                    <a:pt x="1" y="4"/>
                    <a:pt x="0" y="6"/>
                    <a:pt x="0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5"/>
                    <a:pt x="0" y="55"/>
                    <a:pt x="0" y="55"/>
                  </a:cubicBezTo>
                  <a:cubicBezTo>
                    <a:pt x="0" y="55"/>
                    <a:pt x="0" y="55"/>
                    <a:pt x="0" y="55"/>
                  </a:cubicBezTo>
                  <a:cubicBezTo>
                    <a:pt x="15" y="55"/>
                    <a:pt x="28" y="42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7" y="12"/>
                    <a:pt x="16" y="0"/>
                    <a:pt x="1" y="0"/>
                  </a:cubicBezTo>
                </a:path>
              </a:pathLst>
            </a:custGeom>
            <a:solidFill>
              <a:srgbClr val="FFDDC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" name="Freeform 97"/>
            <p:cNvSpPr>
              <a:spLocks/>
            </p:cNvSpPr>
            <p:nvPr/>
          </p:nvSpPr>
          <p:spPr bwMode="auto">
            <a:xfrm>
              <a:off x="2408622" y="3582604"/>
              <a:ext cx="36169" cy="30141"/>
            </a:xfrm>
            <a:custGeom>
              <a:avLst/>
              <a:gdLst>
                <a:gd name="T0" fmla="*/ 9 w 17"/>
                <a:gd name="T1" fmla="*/ 0 h 14"/>
                <a:gd name="T2" fmla="*/ 0 w 17"/>
                <a:gd name="T3" fmla="*/ 8 h 14"/>
                <a:gd name="T4" fmla="*/ 2 w 17"/>
                <a:gd name="T5" fmla="*/ 14 h 14"/>
                <a:gd name="T6" fmla="*/ 9 w 17"/>
                <a:gd name="T7" fmla="*/ 11 h 14"/>
                <a:gd name="T8" fmla="*/ 15 w 17"/>
                <a:gd name="T9" fmla="*/ 14 h 14"/>
                <a:gd name="T10" fmla="*/ 17 w 17"/>
                <a:gd name="T11" fmla="*/ 8 h 14"/>
                <a:gd name="T12" fmla="*/ 9 w 17"/>
                <a:gd name="T13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4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0"/>
                    <a:pt x="1" y="12"/>
                    <a:pt x="2" y="14"/>
                  </a:cubicBezTo>
                  <a:cubicBezTo>
                    <a:pt x="4" y="12"/>
                    <a:pt x="6" y="11"/>
                    <a:pt x="9" y="11"/>
                  </a:cubicBezTo>
                  <a:cubicBezTo>
                    <a:pt x="11" y="11"/>
                    <a:pt x="13" y="12"/>
                    <a:pt x="15" y="14"/>
                  </a:cubicBezTo>
                  <a:cubicBezTo>
                    <a:pt x="16" y="12"/>
                    <a:pt x="17" y="10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</a:path>
              </a:pathLst>
            </a:custGeom>
            <a:solidFill>
              <a:srgbClr val="2F2F2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" name="Freeform 98"/>
            <p:cNvSpPr>
              <a:spLocks/>
            </p:cNvSpPr>
            <p:nvPr/>
          </p:nvSpPr>
          <p:spPr bwMode="auto">
            <a:xfrm>
              <a:off x="2297099" y="3799622"/>
              <a:ext cx="111523" cy="70833"/>
            </a:xfrm>
            <a:custGeom>
              <a:avLst/>
              <a:gdLst>
                <a:gd name="T0" fmla="*/ 49 w 54"/>
                <a:gd name="T1" fmla="*/ 0 h 34"/>
                <a:gd name="T2" fmla="*/ 0 w 54"/>
                <a:gd name="T3" fmla="*/ 19 h 34"/>
                <a:gd name="T4" fmla="*/ 24 w 54"/>
                <a:gd name="T5" fmla="*/ 34 h 34"/>
                <a:gd name="T6" fmla="*/ 34 w 54"/>
                <a:gd name="T7" fmla="*/ 33 h 34"/>
                <a:gd name="T8" fmla="*/ 49 w 54"/>
                <a:gd name="T9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4" h="34">
                  <a:moveTo>
                    <a:pt x="49" y="0"/>
                  </a:moveTo>
                  <a:cubicBezTo>
                    <a:pt x="0" y="19"/>
                    <a:pt x="0" y="19"/>
                    <a:pt x="0" y="19"/>
                  </a:cubicBezTo>
                  <a:cubicBezTo>
                    <a:pt x="4" y="29"/>
                    <a:pt x="14" y="34"/>
                    <a:pt x="24" y="34"/>
                  </a:cubicBezTo>
                  <a:cubicBezTo>
                    <a:pt x="27" y="34"/>
                    <a:pt x="31" y="34"/>
                    <a:pt x="34" y="33"/>
                  </a:cubicBezTo>
                  <a:cubicBezTo>
                    <a:pt x="47" y="28"/>
                    <a:pt x="54" y="13"/>
                    <a:pt x="49" y="0"/>
                  </a:cubicBezTo>
                </a:path>
              </a:pathLst>
            </a:custGeom>
            <a:solidFill>
              <a:srgbClr val="C74C3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" name="Freeform 99"/>
            <p:cNvSpPr>
              <a:spLocks/>
            </p:cNvSpPr>
            <p:nvPr/>
          </p:nvSpPr>
          <p:spPr bwMode="auto">
            <a:xfrm>
              <a:off x="987458" y="5174068"/>
              <a:ext cx="1678874" cy="238117"/>
            </a:xfrm>
            <a:custGeom>
              <a:avLst/>
              <a:gdLst>
                <a:gd name="T0" fmla="*/ 294 w 814"/>
                <a:gd name="T1" fmla="*/ 2 h 116"/>
                <a:gd name="T2" fmla="*/ 257 w 814"/>
                <a:gd name="T3" fmla="*/ 42 h 116"/>
                <a:gd name="T4" fmla="*/ 0 w 814"/>
                <a:gd name="T5" fmla="*/ 58 h 116"/>
                <a:gd name="T6" fmla="*/ 814 w 814"/>
                <a:gd name="T7" fmla="*/ 58 h 116"/>
                <a:gd name="T8" fmla="*/ 558 w 814"/>
                <a:gd name="T9" fmla="*/ 27 h 116"/>
                <a:gd name="T10" fmla="*/ 559 w 814"/>
                <a:gd name="T11" fmla="*/ 27 h 116"/>
                <a:gd name="T12" fmla="*/ 581 w 814"/>
                <a:gd name="T13" fmla="*/ 26 h 116"/>
                <a:gd name="T14" fmla="*/ 593 w 814"/>
                <a:gd name="T15" fmla="*/ 26 h 116"/>
                <a:gd name="T16" fmla="*/ 596 w 814"/>
                <a:gd name="T17" fmla="*/ 26 h 116"/>
                <a:gd name="T18" fmla="*/ 618 w 814"/>
                <a:gd name="T19" fmla="*/ 48 h 116"/>
                <a:gd name="T20" fmla="*/ 596 w 814"/>
                <a:gd name="T21" fmla="*/ 64 h 116"/>
                <a:gd name="T22" fmla="*/ 541 w 814"/>
                <a:gd name="T23" fmla="*/ 64 h 116"/>
                <a:gd name="T24" fmla="*/ 541 w 814"/>
                <a:gd name="T25" fmla="*/ 64 h 116"/>
                <a:gd name="T26" fmla="*/ 541 w 814"/>
                <a:gd name="T27" fmla="*/ 64 h 116"/>
                <a:gd name="T28" fmla="*/ 541 w 814"/>
                <a:gd name="T29" fmla="*/ 64 h 116"/>
                <a:gd name="T30" fmla="*/ 541 w 814"/>
                <a:gd name="T31" fmla="*/ 64 h 116"/>
                <a:gd name="T32" fmla="*/ 541 w 814"/>
                <a:gd name="T33" fmla="*/ 64 h 116"/>
                <a:gd name="T34" fmla="*/ 541 w 814"/>
                <a:gd name="T35" fmla="*/ 64 h 116"/>
                <a:gd name="T36" fmla="*/ 541 w 814"/>
                <a:gd name="T37" fmla="*/ 64 h 116"/>
                <a:gd name="T38" fmla="*/ 540 w 814"/>
                <a:gd name="T39" fmla="*/ 64 h 116"/>
                <a:gd name="T40" fmla="*/ 540 w 814"/>
                <a:gd name="T41" fmla="*/ 64 h 116"/>
                <a:gd name="T42" fmla="*/ 540 w 814"/>
                <a:gd name="T43" fmla="*/ 64 h 116"/>
                <a:gd name="T44" fmla="*/ 540 w 814"/>
                <a:gd name="T45" fmla="*/ 64 h 116"/>
                <a:gd name="T46" fmla="*/ 540 w 814"/>
                <a:gd name="T47" fmla="*/ 64 h 116"/>
                <a:gd name="T48" fmla="*/ 540 w 814"/>
                <a:gd name="T49" fmla="*/ 64 h 116"/>
                <a:gd name="T50" fmla="*/ 540 w 814"/>
                <a:gd name="T51" fmla="*/ 64 h 116"/>
                <a:gd name="T52" fmla="*/ 540 w 814"/>
                <a:gd name="T53" fmla="*/ 64 h 116"/>
                <a:gd name="T54" fmla="*/ 540 w 814"/>
                <a:gd name="T55" fmla="*/ 64 h 116"/>
                <a:gd name="T56" fmla="*/ 540 w 814"/>
                <a:gd name="T57" fmla="*/ 64 h 116"/>
                <a:gd name="T58" fmla="*/ 539 w 814"/>
                <a:gd name="T59" fmla="*/ 64 h 116"/>
                <a:gd name="T60" fmla="*/ 539 w 814"/>
                <a:gd name="T61" fmla="*/ 64 h 116"/>
                <a:gd name="T62" fmla="*/ 539 w 814"/>
                <a:gd name="T63" fmla="*/ 64 h 116"/>
                <a:gd name="T64" fmla="*/ 539 w 814"/>
                <a:gd name="T65" fmla="*/ 64 h 116"/>
                <a:gd name="T66" fmla="*/ 539 w 814"/>
                <a:gd name="T67" fmla="*/ 64 h 116"/>
                <a:gd name="T68" fmla="*/ 538 w 814"/>
                <a:gd name="T69" fmla="*/ 64 h 116"/>
                <a:gd name="T70" fmla="*/ 538 w 814"/>
                <a:gd name="T71" fmla="*/ 64 h 116"/>
                <a:gd name="T72" fmla="*/ 537 w 814"/>
                <a:gd name="T73" fmla="*/ 64 h 116"/>
                <a:gd name="T74" fmla="*/ 537 w 814"/>
                <a:gd name="T75" fmla="*/ 64 h 116"/>
                <a:gd name="T76" fmla="*/ 536 w 814"/>
                <a:gd name="T77" fmla="*/ 64 h 116"/>
                <a:gd name="T78" fmla="*/ 536 w 814"/>
                <a:gd name="T79" fmla="*/ 64 h 116"/>
                <a:gd name="T80" fmla="*/ 536 w 814"/>
                <a:gd name="T81" fmla="*/ 64 h 116"/>
                <a:gd name="T82" fmla="*/ 536 w 814"/>
                <a:gd name="T83" fmla="*/ 64 h 116"/>
                <a:gd name="T84" fmla="*/ 536 w 814"/>
                <a:gd name="T85" fmla="*/ 64 h 116"/>
                <a:gd name="T86" fmla="*/ 536 w 814"/>
                <a:gd name="T87" fmla="*/ 64 h 116"/>
                <a:gd name="T88" fmla="*/ 535 w 814"/>
                <a:gd name="T89" fmla="*/ 64 h 116"/>
                <a:gd name="T90" fmla="*/ 535 w 814"/>
                <a:gd name="T91" fmla="*/ 64 h 116"/>
                <a:gd name="T92" fmla="*/ 520 w 814"/>
                <a:gd name="T93" fmla="*/ 50 h 116"/>
                <a:gd name="T94" fmla="*/ 519 w 814"/>
                <a:gd name="T95" fmla="*/ 50 h 116"/>
                <a:gd name="T96" fmla="*/ 519 w 814"/>
                <a:gd name="T97" fmla="*/ 50 h 116"/>
                <a:gd name="T98" fmla="*/ 519 w 814"/>
                <a:gd name="T99" fmla="*/ 49 h 116"/>
                <a:gd name="T100" fmla="*/ 519 w 814"/>
                <a:gd name="T101" fmla="*/ 48 h 116"/>
                <a:gd name="T102" fmla="*/ 519 w 814"/>
                <a:gd name="T103" fmla="*/ 42 h 116"/>
                <a:gd name="T104" fmla="*/ 519 w 814"/>
                <a:gd name="T105" fmla="*/ 2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814" h="116">
                  <a:moveTo>
                    <a:pt x="407" y="0"/>
                  </a:moveTo>
                  <a:cubicBezTo>
                    <a:pt x="368" y="0"/>
                    <a:pt x="330" y="1"/>
                    <a:pt x="294" y="2"/>
                  </a:cubicBezTo>
                  <a:cubicBezTo>
                    <a:pt x="293" y="29"/>
                    <a:pt x="294" y="48"/>
                    <a:pt x="294" y="48"/>
                  </a:cubicBezTo>
                  <a:cubicBezTo>
                    <a:pt x="257" y="42"/>
                    <a:pt x="257" y="42"/>
                    <a:pt x="257" y="42"/>
                  </a:cubicBezTo>
                  <a:cubicBezTo>
                    <a:pt x="256" y="30"/>
                    <a:pt x="255" y="17"/>
                    <a:pt x="254" y="4"/>
                  </a:cubicBezTo>
                  <a:cubicBezTo>
                    <a:pt x="105" y="13"/>
                    <a:pt x="0" y="34"/>
                    <a:pt x="0" y="58"/>
                  </a:cubicBezTo>
                  <a:cubicBezTo>
                    <a:pt x="0" y="90"/>
                    <a:pt x="182" y="116"/>
                    <a:pt x="407" y="116"/>
                  </a:cubicBezTo>
                  <a:cubicBezTo>
                    <a:pt x="632" y="116"/>
                    <a:pt x="814" y="90"/>
                    <a:pt x="814" y="58"/>
                  </a:cubicBezTo>
                  <a:cubicBezTo>
                    <a:pt x="814" y="34"/>
                    <a:pt x="709" y="13"/>
                    <a:pt x="559" y="4"/>
                  </a:cubicBezTo>
                  <a:cubicBezTo>
                    <a:pt x="559" y="12"/>
                    <a:pt x="559" y="19"/>
                    <a:pt x="558" y="27"/>
                  </a:cubicBezTo>
                  <a:cubicBezTo>
                    <a:pt x="558" y="27"/>
                    <a:pt x="559" y="27"/>
                    <a:pt x="559" y="27"/>
                  </a:cubicBezTo>
                  <a:cubicBezTo>
                    <a:pt x="559" y="27"/>
                    <a:pt x="559" y="27"/>
                    <a:pt x="559" y="27"/>
                  </a:cubicBezTo>
                  <a:cubicBezTo>
                    <a:pt x="559" y="27"/>
                    <a:pt x="559" y="27"/>
                    <a:pt x="559" y="27"/>
                  </a:cubicBezTo>
                  <a:cubicBezTo>
                    <a:pt x="566" y="26"/>
                    <a:pt x="574" y="26"/>
                    <a:pt x="581" y="26"/>
                  </a:cubicBezTo>
                  <a:cubicBezTo>
                    <a:pt x="585" y="26"/>
                    <a:pt x="589" y="26"/>
                    <a:pt x="593" y="26"/>
                  </a:cubicBezTo>
                  <a:cubicBezTo>
                    <a:pt x="593" y="26"/>
                    <a:pt x="593" y="26"/>
                    <a:pt x="593" y="26"/>
                  </a:cubicBezTo>
                  <a:cubicBezTo>
                    <a:pt x="593" y="26"/>
                    <a:pt x="593" y="26"/>
                    <a:pt x="593" y="26"/>
                  </a:cubicBezTo>
                  <a:cubicBezTo>
                    <a:pt x="594" y="26"/>
                    <a:pt x="595" y="26"/>
                    <a:pt x="596" y="26"/>
                  </a:cubicBezTo>
                  <a:cubicBezTo>
                    <a:pt x="608" y="27"/>
                    <a:pt x="618" y="36"/>
                    <a:pt x="618" y="48"/>
                  </a:cubicBezTo>
                  <a:cubicBezTo>
                    <a:pt x="618" y="48"/>
                    <a:pt x="618" y="48"/>
                    <a:pt x="618" y="48"/>
                  </a:cubicBezTo>
                  <a:cubicBezTo>
                    <a:pt x="618" y="48"/>
                    <a:pt x="618" y="48"/>
                    <a:pt x="618" y="48"/>
                  </a:cubicBezTo>
                  <a:cubicBezTo>
                    <a:pt x="618" y="60"/>
                    <a:pt x="608" y="64"/>
                    <a:pt x="596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1" y="64"/>
                  </a:cubicBezTo>
                  <a:cubicBezTo>
                    <a:pt x="541" y="64"/>
                    <a:pt x="541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40" y="64"/>
                    <a:pt x="540" y="64"/>
                    <a:pt x="540" y="64"/>
                  </a:cubicBezTo>
                  <a:cubicBezTo>
                    <a:pt x="539" y="64"/>
                    <a:pt x="539" y="64"/>
                    <a:pt x="539" y="64"/>
                  </a:cubicBezTo>
                  <a:cubicBezTo>
                    <a:pt x="539" y="64"/>
                    <a:pt x="539" y="64"/>
                    <a:pt x="539" y="64"/>
                  </a:cubicBezTo>
                  <a:cubicBezTo>
                    <a:pt x="539" y="64"/>
                    <a:pt x="539" y="64"/>
                    <a:pt x="539" y="64"/>
                  </a:cubicBezTo>
                  <a:cubicBezTo>
                    <a:pt x="539" y="64"/>
                    <a:pt x="539" y="64"/>
                    <a:pt x="539" y="64"/>
                  </a:cubicBezTo>
                  <a:cubicBezTo>
                    <a:pt x="539" y="64"/>
                    <a:pt x="539" y="64"/>
                    <a:pt x="539" y="64"/>
                  </a:cubicBezTo>
                  <a:cubicBezTo>
                    <a:pt x="539" y="64"/>
                    <a:pt x="539" y="64"/>
                    <a:pt x="539" y="64"/>
                  </a:cubicBezTo>
                  <a:cubicBezTo>
                    <a:pt x="539" y="64"/>
                    <a:pt x="539" y="64"/>
                    <a:pt x="539" y="64"/>
                  </a:cubicBezTo>
                  <a:cubicBezTo>
                    <a:pt x="539" y="64"/>
                    <a:pt x="539" y="64"/>
                    <a:pt x="539" y="64"/>
                  </a:cubicBezTo>
                  <a:cubicBezTo>
                    <a:pt x="539" y="64"/>
                    <a:pt x="539" y="64"/>
                    <a:pt x="539" y="64"/>
                  </a:cubicBezTo>
                  <a:cubicBezTo>
                    <a:pt x="539" y="64"/>
                    <a:pt x="539" y="64"/>
                    <a:pt x="539" y="64"/>
                  </a:cubicBezTo>
                  <a:cubicBezTo>
                    <a:pt x="538" y="64"/>
                    <a:pt x="538" y="64"/>
                    <a:pt x="538" y="64"/>
                  </a:cubicBezTo>
                  <a:cubicBezTo>
                    <a:pt x="538" y="64"/>
                    <a:pt x="538" y="64"/>
                    <a:pt x="538" y="64"/>
                  </a:cubicBezTo>
                  <a:cubicBezTo>
                    <a:pt x="538" y="64"/>
                    <a:pt x="538" y="64"/>
                    <a:pt x="538" y="64"/>
                  </a:cubicBezTo>
                  <a:cubicBezTo>
                    <a:pt x="538" y="64"/>
                    <a:pt x="538" y="64"/>
                    <a:pt x="538" y="64"/>
                  </a:cubicBezTo>
                  <a:cubicBezTo>
                    <a:pt x="537" y="64"/>
                    <a:pt x="537" y="64"/>
                    <a:pt x="537" y="64"/>
                  </a:cubicBezTo>
                  <a:cubicBezTo>
                    <a:pt x="537" y="64"/>
                    <a:pt x="537" y="64"/>
                    <a:pt x="537" y="64"/>
                  </a:cubicBezTo>
                  <a:cubicBezTo>
                    <a:pt x="537" y="64"/>
                    <a:pt x="537" y="64"/>
                    <a:pt x="537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6" y="64"/>
                  </a:cubicBezTo>
                  <a:cubicBezTo>
                    <a:pt x="536" y="64"/>
                    <a:pt x="536" y="64"/>
                    <a:pt x="535" y="64"/>
                  </a:cubicBezTo>
                  <a:cubicBezTo>
                    <a:pt x="535" y="64"/>
                    <a:pt x="535" y="64"/>
                    <a:pt x="535" y="64"/>
                  </a:cubicBezTo>
                  <a:cubicBezTo>
                    <a:pt x="535" y="64"/>
                    <a:pt x="535" y="64"/>
                    <a:pt x="535" y="64"/>
                  </a:cubicBezTo>
                  <a:cubicBezTo>
                    <a:pt x="535" y="64"/>
                    <a:pt x="535" y="64"/>
                    <a:pt x="535" y="64"/>
                  </a:cubicBezTo>
                  <a:cubicBezTo>
                    <a:pt x="535" y="64"/>
                    <a:pt x="535" y="64"/>
                    <a:pt x="535" y="64"/>
                  </a:cubicBezTo>
                  <a:cubicBezTo>
                    <a:pt x="529" y="62"/>
                    <a:pt x="521" y="59"/>
                    <a:pt x="520" y="50"/>
                  </a:cubicBezTo>
                  <a:cubicBezTo>
                    <a:pt x="520" y="50"/>
                    <a:pt x="520" y="50"/>
                    <a:pt x="520" y="50"/>
                  </a:cubicBezTo>
                  <a:cubicBezTo>
                    <a:pt x="519" y="50"/>
                    <a:pt x="519" y="50"/>
                    <a:pt x="519" y="50"/>
                  </a:cubicBezTo>
                  <a:cubicBezTo>
                    <a:pt x="519" y="50"/>
                    <a:pt x="519" y="50"/>
                    <a:pt x="519" y="50"/>
                  </a:cubicBezTo>
                  <a:cubicBezTo>
                    <a:pt x="519" y="50"/>
                    <a:pt x="519" y="50"/>
                    <a:pt x="519" y="50"/>
                  </a:cubicBezTo>
                  <a:cubicBezTo>
                    <a:pt x="519" y="50"/>
                    <a:pt x="519" y="50"/>
                    <a:pt x="519" y="50"/>
                  </a:cubicBezTo>
                  <a:cubicBezTo>
                    <a:pt x="519" y="49"/>
                    <a:pt x="519" y="49"/>
                    <a:pt x="519" y="49"/>
                  </a:cubicBezTo>
                  <a:cubicBezTo>
                    <a:pt x="519" y="49"/>
                    <a:pt x="519" y="49"/>
                    <a:pt x="519" y="48"/>
                  </a:cubicBezTo>
                  <a:cubicBezTo>
                    <a:pt x="519" y="48"/>
                    <a:pt x="519" y="48"/>
                    <a:pt x="519" y="48"/>
                  </a:cubicBezTo>
                  <a:cubicBezTo>
                    <a:pt x="519" y="46"/>
                    <a:pt x="519" y="44"/>
                    <a:pt x="519" y="42"/>
                  </a:cubicBezTo>
                  <a:cubicBezTo>
                    <a:pt x="519" y="42"/>
                    <a:pt x="519" y="42"/>
                    <a:pt x="519" y="42"/>
                  </a:cubicBezTo>
                  <a:cubicBezTo>
                    <a:pt x="519" y="42"/>
                    <a:pt x="519" y="42"/>
                    <a:pt x="519" y="42"/>
                  </a:cubicBezTo>
                  <a:cubicBezTo>
                    <a:pt x="519" y="42"/>
                    <a:pt x="520" y="26"/>
                    <a:pt x="519" y="2"/>
                  </a:cubicBezTo>
                  <a:cubicBezTo>
                    <a:pt x="484" y="1"/>
                    <a:pt x="446" y="0"/>
                    <a:pt x="407" y="0"/>
                  </a:cubicBezTo>
                </a:path>
              </a:pathLst>
            </a:custGeom>
            <a:solidFill>
              <a:schemeClr val="tx2">
                <a:lumMod val="20000"/>
                <a:lumOff val="80000"/>
                <a:alpha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" name="Freeform 100"/>
            <p:cNvSpPr>
              <a:spLocks/>
            </p:cNvSpPr>
            <p:nvPr/>
          </p:nvSpPr>
          <p:spPr bwMode="auto">
            <a:xfrm>
              <a:off x="1499861" y="4759624"/>
              <a:ext cx="334569" cy="512403"/>
            </a:xfrm>
            <a:custGeom>
              <a:avLst/>
              <a:gdLst>
                <a:gd name="T0" fmla="*/ 0 w 162"/>
                <a:gd name="T1" fmla="*/ 0 h 249"/>
                <a:gd name="T2" fmla="*/ 9 w 162"/>
                <a:gd name="T3" fmla="*/ 243 h 249"/>
                <a:gd name="T4" fmla="*/ 46 w 162"/>
                <a:gd name="T5" fmla="*/ 249 h 249"/>
                <a:gd name="T6" fmla="*/ 162 w 162"/>
                <a:gd name="T7" fmla="*/ 5 h 249"/>
                <a:gd name="T8" fmla="*/ 150 w 162"/>
                <a:gd name="T9" fmla="*/ 0 h 249"/>
                <a:gd name="T10" fmla="*/ 0 w 162"/>
                <a:gd name="T11" fmla="*/ 0 h 2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62" h="249">
                  <a:moveTo>
                    <a:pt x="0" y="0"/>
                  </a:moveTo>
                  <a:cubicBezTo>
                    <a:pt x="0" y="58"/>
                    <a:pt x="2" y="155"/>
                    <a:pt x="9" y="243"/>
                  </a:cubicBezTo>
                  <a:cubicBezTo>
                    <a:pt x="46" y="249"/>
                    <a:pt x="46" y="249"/>
                    <a:pt x="46" y="249"/>
                  </a:cubicBezTo>
                  <a:cubicBezTo>
                    <a:pt x="46" y="249"/>
                    <a:pt x="32" y="5"/>
                    <a:pt x="162" y="5"/>
                  </a:cubicBezTo>
                  <a:cubicBezTo>
                    <a:pt x="150" y="0"/>
                    <a:pt x="150" y="0"/>
                    <a:pt x="15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" name="Freeform 101"/>
            <p:cNvSpPr>
              <a:spLocks/>
            </p:cNvSpPr>
            <p:nvPr/>
          </p:nvSpPr>
          <p:spPr bwMode="auto">
            <a:xfrm>
              <a:off x="1819360" y="4759624"/>
              <a:ext cx="336077" cy="500346"/>
            </a:xfrm>
            <a:custGeom>
              <a:avLst/>
              <a:gdLst>
                <a:gd name="T0" fmla="*/ 13 w 163"/>
                <a:gd name="T1" fmla="*/ 0 h 243"/>
                <a:gd name="T2" fmla="*/ 0 w 163"/>
                <a:gd name="T3" fmla="*/ 5 h 243"/>
                <a:gd name="T4" fmla="*/ 116 w 163"/>
                <a:gd name="T5" fmla="*/ 243 h 243"/>
                <a:gd name="T6" fmla="*/ 154 w 163"/>
                <a:gd name="T7" fmla="*/ 243 h 243"/>
                <a:gd name="T8" fmla="*/ 163 w 163"/>
                <a:gd name="T9" fmla="*/ 0 h 243"/>
                <a:gd name="T10" fmla="*/ 13 w 163"/>
                <a:gd name="T11" fmla="*/ 0 h 2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63" h="243">
                  <a:moveTo>
                    <a:pt x="13" y="0"/>
                  </a:moveTo>
                  <a:cubicBezTo>
                    <a:pt x="0" y="5"/>
                    <a:pt x="0" y="5"/>
                    <a:pt x="0" y="5"/>
                  </a:cubicBezTo>
                  <a:cubicBezTo>
                    <a:pt x="131" y="5"/>
                    <a:pt x="116" y="243"/>
                    <a:pt x="116" y="243"/>
                  </a:cubicBezTo>
                  <a:cubicBezTo>
                    <a:pt x="154" y="243"/>
                    <a:pt x="154" y="243"/>
                    <a:pt x="154" y="243"/>
                  </a:cubicBezTo>
                  <a:cubicBezTo>
                    <a:pt x="161" y="155"/>
                    <a:pt x="162" y="58"/>
                    <a:pt x="163" y="0"/>
                  </a:cubicBezTo>
                  <a:cubicBezTo>
                    <a:pt x="13" y="0"/>
                    <a:pt x="13" y="0"/>
                    <a:pt x="13" y="0"/>
                  </a:cubicBezTo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" name="Freeform 102"/>
            <p:cNvSpPr>
              <a:spLocks/>
            </p:cNvSpPr>
            <p:nvPr/>
          </p:nvSpPr>
          <p:spPr bwMode="auto">
            <a:xfrm>
              <a:off x="1392859" y="5222294"/>
              <a:ext cx="203454" cy="82889"/>
            </a:xfrm>
            <a:custGeom>
              <a:avLst/>
              <a:gdLst>
                <a:gd name="T0" fmla="*/ 98 w 99"/>
                <a:gd name="T1" fmla="*/ 24 h 40"/>
                <a:gd name="T2" fmla="*/ 93 w 99"/>
                <a:gd name="T3" fmla="*/ 10 h 40"/>
                <a:gd name="T4" fmla="*/ 22 w 99"/>
                <a:gd name="T5" fmla="*/ 2 h 40"/>
                <a:gd name="T6" fmla="*/ 0 w 99"/>
                <a:gd name="T7" fmla="*/ 24 h 40"/>
                <a:gd name="T8" fmla="*/ 22 w 99"/>
                <a:gd name="T9" fmla="*/ 40 h 40"/>
                <a:gd name="T10" fmla="*/ 76 w 99"/>
                <a:gd name="T11" fmla="*/ 40 h 40"/>
                <a:gd name="T12" fmla="*/ 98 w 99"/>
                <a:gd name="T13" fmla="*/ 2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9" h="40">
                  <a:moveTo>
                    <a:pt x="98" y="24"/>
                  </a:moveTo>
                  <a:cubicBezTo>
                    <a:pt x="99" y="17"/>
                    <a:pt x="98" y="14"/>
                    <a:pt x="93" y="10"/>
                  </a:cubicBezTo>
                  <a:cubicBezTo>
                    <a:pt x="85" y="4"/>
                    <a:pt x="49" y="0"/>
                    <a:pt x="22" y="2"/>
                  </a:cubicBezTo>
                  <a:cubicBezTo>
                    <a:pt x="10" y="3"/>
                    <a:pt x="0" y="12"/>
                    <a:pt x="0" y="24"/>
                  </a:cubicBezTo>
                  <a:cubicBezTo>
                    <a:pt x="0" y="36"/>
                    <a:pt x="10" y="40"/>
                    <a:pt x="22" y="40"/>
                  </a:cubicBezTo>
                  <a:cubicBezTo>
                    <a:pt x="76" y="40"/>
                    <a:pt x="76" y="40"/>
                    <a:pt x="76" y="40"/>
                  </a:cubicBezTo>
                  <a:cubicBezTo>
                    <a:pt x="76" y="40"/>
                    <a:pt x="97" y="40"/>
                    <a:pt x="98" y="24"/>
                  </a:cubicBez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" name="Freeform 103"/>
            <p:cNvSpPr>
              <a:spLocks/>
            </p:cNvSpPr>
            <p:nvPr/>
          </p:nvSpPr>
          <p:spPr bwMode="auto">
            <a:xfrm>
              <a:off x="2058983" y="5222294"/>
              <a:ext cx="203454" cy="82889"/>
            </a:xfrm>
            <a:custGeom>
              <a:avLst/>
              <a:gdLst>
                <a:gd name="T0" fmla="*/ 0 w 99"/>
                <a:gd name="T1" fmla="*/ 24 h 40"/>
                <a:gd name="T2" fmla="*/ 5 w 99"/>
                <a:gd name="T3" fmla="*/ 10 h 40"/>
                <a:gd name="T4" fmla="*/ 77 w 99"/>
                <a:gd name="T5" fmla="*/ 2 h 40"/>
                <a:gd name="T6" fmla="*/ 99 w 99"/>
                <a:gd name="T7" fmla="*/ 24 h 40"/>
                <a:gd name="T8" fmla="*/ 77 w 99"/>
                <a:gd name="T9" fmla="*/ 40 h 40"/>
                <a:gd name="T10" fmla="*/ 22 w 99"/>
                <a:gd name="T11" fmla="*/ 40 h 40"/>
                <a:gd name="T12" fmla="*/ 0 w 99"/>
                <a:gd name="T13" fmla="*/ 2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9" h="40">
                  <a:moveTo>
                    <a:pt x="0" y="24"/>
                  </a:moveTo>
                  <a:cubicBezTo>
                    <a:pt x="0" y="17"/>
                    <a:pt x="0" y="14"/>
                    <a:pt x="5" y="10"/>
                  </a:cubicBezTo>
                  <a:cubicBezTo>
                    <a:pt x="14" y="4"/>
                    <a:pt x="49" y="0"/>
                    <a:pt x="77" y="2"/>
                  </a:cubicBezTo>
                  <a:cubicBezTo>
                    <a:pt x="89" y="3"/>
                    <a:pt x="99" y="12"/>
                    <a:pt x="99" y="24"/>
                  </a:cubicBezTo>
                  <a:cubicBezTo>
                    <a:pt x="99" y="36"/>
                    <a:pt x="89" y="40"/>
                    <a:pt x="77" y="40"/>
                  </a:cubicBezTo>
                  <a:cubicBezTo>
                    <a:pt x="22" y="40"/>
                    <a:pt x="22" y="40"/>
                    <a:pt x="22" y="40"/>
                  </a:cubicBezTo>
                  <a:cubicBezTo>
                    <a:pt x="22" y="40"/>
                    <a:pt x="2" y="40"/>
                    <a:pt x="0" y="24"/>
                  </a:cubicBezTo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" name="Freeform 104"/>
            <p:cNvSpPr>
              <a:spLocks/>
            </p:cNvSpPr>
            <p:nvPr/>
          </p:nvSpPr>
          <p:spPr bwMode="auto">
            <a:xfrm>
              <a:off x="1499861" y="3984991"/>
              <a:ext cx="655574" cy="783675"/>
            </a:xfrm>
            <a:custGeom>
              <a:avLst/>
              <a:gdLst>
                <a:gd name="T0" fmla="*/ 43 w 318"/>
                <a:gd name="T1" fmla="*/ 0 h 380"/>
                <a:gd name="T2" fmla="*/ 18 w 318"/>
                <a:gd name="T3" fmla="*/ 58 h 380"/>
                <a:gd name="T4" fmla="*/ 0 w 318"/>
                <a:gd name="T5" fmla="*/ 380 h 380"/>
                <a:gd name="T6" fmla="*/ 318 w 318"/>
                <a:gd name="T7" fmla="*/ 380 h 380"/>
                <a:gd name="T8" fmla="*/ 282 w 318"/>
                <a:gd name="T9" fmla="*/ 13 h 380"/>
                <a:gd name="T10" fmla="*/ 275 w 318"/>
                <a:gd name="T11" fmla="*/ 6 h 380"/>
                <a:gd name="T12" fmla="*/ 43 w 318"/>
                <a:gd name="T13" fmla="*/ 0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8" h="380">
                  <a:moveTo>
                    <a:pt x="43" y="0"/>
                  </a:moveTo>
                  <a:cubicBezTo>
                    <a:pt x="42" y="2"/>
                    <a:pt x="18" y="55"/>
                    <a:pt x="18" y="58"/>
                  </a:cubicBezTo>
                  <a:cubicBezTo>
                    <a:pt x="0" y="380"/>
                    <a:pt x="0" y="380"/>
                    <a:pt x="0" y="380"/>
                  </a:cubicBezTo>
                  <a:cubicBezTo>
                    <a:pt x="318" y="380"/>
                    <a:pt x="318" y="380"/>
                    <a:pt x="318" y="380"/>
                  </a:cubicBezTo>
                  <a:cubicBezTo>
                    <a:pt x="282" y="13"/>
                    <a:pt x="282" y="13"/>
                    <a:pt x="282" y="13"/>
                  </a:cubicBezTo>
                  <a:cubicBezTo>
                    <a:pt x="282" y="10"/>
                    <a:pt x="275" y="8"/>
                    <a:pt x="275" y="6"/>
                  </a:cubicBezTo>
                  <a:cubicBezTo>
                    <a:pt x="43" y="0"/>
                    <a:pt x="43" y="0"/>
                    <a:pt x="43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" name="Freeform 105"/>
            <p:cNvSpPr>
              <a:spLocks/>
            </p:cNvSpPr>
            <p:nvPr/>
          </p:nvSpPr>
          <p:spPr bwMode="auto">
            <a:xfrm>
              <a:off x="1656596" y="4095007"/>
              <a:ext cx="357175" cy="385810"/>
            </a:xfrm>
            <a:custGeom>
              <a:avLst/>
              <a:gdLst>
                <a:gd name="T0" fmla="*/ 0 w 237"/>
                <a:gd name="T1" fmla="*/ 0 h 256"/>
                <a:gd name="T2" fmla="*/ 118 w 237"/>
                <a:gd name="T3" fmla="*/ 256 h 256"/>
                <a:gd name="T4" fmla="*/ 237 w 237"/>
                <a:gd name="T5" fmla="*/ 0 h 256"/>
                <a:gd name="T6" fmla="*/ 0 w 237"/>
                <a:gd name="T7" fmla="*/ 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37" h="256">
                  <a:moveTo>
                    <a:pt x="0" y="0"/>
                  </a:moveTo>
                  <a:lnTo>
                    <a:pt x="118" y="256"/>
                  </a:lnTo>
                  <a:lnTo>
                    <a:pt x="23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" name="Freeform 106"/>
            <p:cNvSpPr>
              <a:spLocks/>
            </p:cNvSpPr>
            <p:nvPr/>
          </p:nvSpPr>
          <p:spPr bwMode="auto">
            <a:xfrm>
              <a:off x="1656596" y="4095007"/>
              <a:ext cx="357175" cy="385810"/>
            </a:xfrm>
            <a:custGeom>
              <a:avLst/>
              <a:gdLst>
                <a:gd name="T0" fmla="*/ 0 w 237"/>
                <a:gd name="T1" fmla="*/ 0 h 256"/>
                <a:gd name="T2" fmla="*/ 118 w 237"/>
                <a:gd name="T3" fmla="*/ 256 h 256"/>
                <a:gd name="T4" fmla="*/ 237 w 237"/>
                <a:gd name="T5" fmla="*/ 0 h 256"/>
                <a:gd name="T6" fmla="*/ 0 w 237"/>
                <a:gd name="T7" fmla="*/ 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37" h="256">
                  <a:moveTo>
                    <a:pt x="0" y="0"/>
                  </a:moveTo>
                  <a:lnTo>
                    <a:pt x="118" y="256"/>
                  </a:lnTo>
                  <a:lnTo>
                    <a:pt x="237" y="0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" name="Freeform 107"/>
            <p:cNvSpPr>
              <a:spLocks/>
            </p:cNvSpPr>
            <p:nvPr/>
          </p:nvSpPr>
          <p:spPr bwMode="auto">
            <a:xfrm>
              <a:off x="1802781" y="3981976"/>
              <a:ext cx="63297" cy="498839"/>
            </a:xfrm>
            <a:custGeom>
              <a:avLst/>
              <a:gdLst>
                <a:gd name="T0" fmla="*/ 33 w 42"/>
                <a:gd name="T1" fmla="*/ 0 h 331"/>
                <a:gd name="T2" fmla="*/ 10 w 42"/>
                <a:gd name="T3" fmla="*/ 0 h 331"/>
                <a:gd name="T4" fmla="*/ 0 w 42"/>
                <a:gd name="T5" fmla="*/ 284 h 331"/>
                <a:gd name="T6" fmla="*/ 21 w 42"/>
                <a:gd name="T7" fmla="*/ 331 h 331"/>
                <a:gd name="T8" fmla="*/ 42 w 42"/>
                <a:gd name="T9" fmla="*/ 284 h 331"/>
                <a:gd name="T10" fmla="*/ 33 w 42"/>
                <a:gd name="T11" fmla="*/ 0 h 3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2" h="331">
                  <a:moveTo>
                    <a:pt x="33" y="0"/>
                  </a:moveTo>
                  <a:lnTo>
                    <a:pt x="10" y="0"/>
                  </a:lnTo>
                  <a:lnTo>
                    <a:pt x="0" y="284"/>
                  </a:lnTo>
                  <a:lnTo>
                    <a:pt x="21" y="331"/>
                  </a:lnTo>
                  <a:lnTo>
                    <a:pt x="42" y="284"/>
                  </a:lnTo>
                  <a:lnTo>
                    <a:pt x="33" y="0"/>
                  </a:lnTo>
                  <a:close/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" name="Freeform 108"/>
            <p:cNvSpPr>
              <a:spLocks/>
            </p:cNvSpPr>
            <p:nvPr/>
          </p:nvSpPr>
          <p:spPr bwMode="auto">
            <a:xfrm>
              <a:off x="1802781" y="3981976"/>
              <a:ext cx="63297" cy="498839"/>
            </a:xfrm>
            <a:custGeom>
              <a:avLst/>
              <a:gdLst>
                <a:gd name="T0" fmla="*/ 33 w 42"/>
                <a:gd name="T1" fmla="*/ 0 h 331"/>
                <a:gd name="T2" fmla="*/ 10 w 42"/>
                <a:gd name="T3" fmla="*/ 0 h 331"/>
                <a:gd name="T4" fmla="*/ 0 w 42"/>
                <a:gd name="T5" fmla="*/ 284 h 331"/>
                <a:gd name="T6" fmla="*/ 21 w 42"/>
                <a:gd name="T7" fmla="*/ 331 h 331"/>
                <a:gd name="T8" fmla="*/ 42 w 42"/>
                <a:gd name="T9" fmla="*/ 284 h 331"/>
                <a:gd name="T10" fmla="*/ 33 w 42"/>
                <a:gd name="T11" fmla="*/ 0 h 3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2" h="331">
                  <a:moveTo>
                    <a:pt x="33" y="0"/>
                  </a:moveTo>
                  <a:lnTo>
                    <a:pt x="10" y="0"/>
                  </a:lnTo>
                  <a:lnTo>
                    <a:pt x="0" y="284"/>
                  </a:lnTo>
                  <a:lnTo>
                    <a:pt x="21" y="331"/>
                  </a:lnTo>
                  <a:lnTo>
                    <a:pt x="42" y="284"/>
                  </a:lnTo>
                  <a:lnTo>
                    <a:pt x="33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" name="Freeform 109"/>
            <p:cNvSpPr>
              <a:spLocks/>
            </p:cNvSpPr>
            <p:nvPr/>
          </p:nvSpPr>
          <p:spPr bwMode="auto">
            <a:xfrm>
              <a:off x="1237632" y="3984991"/>
              <a:ext cx="351146" cy="726407"/>
            </a:xfrm>
            <a:custGeom>
              <a:avLst/>
              <a:gdLst>
                <a:gd name="T0" fmla="*/ 152 w 170"/>
                <a:gd name="T1" fmla="*/ 65 h 352"/>
                <a:gd name="T2" fmla="*/ 127 w 170"/>
                <a:gd name="T3" fmla="*/ 340 h 352"/>
                <a:gd name="T4" fmla="*/ 92 w 170"/>
                <a:gd name="T5" fmla="*/ 352 h 352"/>
                <a:gd name="T6" fmla="*/ 170 w 170"/>
                <a:gd name="T7" fmla="*/ 0 h 352"/>
                <a:gd name="T8" fmla="*/ 152 w 170"/>
                <a:gd name="T9" fmla="*/ 65 h 3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0" h="352">
                  <a:moveTo>
                    <a:pt x="152" y="65"/>
                  </a:moveTo>
                  <a:cubicBezTo>
                    <a:pt x="152" y="65"/>
                    <a:pt x="63" y="179"/>
                    <a:pt x="127" y="340"/>
                  </a:cubicBezTo>
                  <a:cubicBezTo>
                    <a:pt x="92" y="352"/>
                    <a:pt x="92" y="352"/>
                    <a:pt x="92" y="352"/>
                  </a:cubicBezTo>
                  <a:cubicBezTo>
                    <a:pt x="92" y="352"/>
                    <a:pt x="0" y="131"/>
                    <a:pt x="170" y="0"/>
                  </a:cubicBezTo>
                  <a:lnTo>
                    <a:pt x="152" y="65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" name="Oval 110"/>
            <p:cNvSpPr>
              <a:spLocks noChangeArrowheads="1"/>
            </p:cNvSpPr>
            <p:nvPr/>
          </p:nvSpPr>
          <p:spPr bwMode="auto">
            <a:xfrm>
              <a:off x="1426014" y="4667693"/>
              <a:ext cx="102480" cy="103987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" name="Freeform 111"/>
            <p:cNvSpPr>
              <a:spLocks/>
            </p:cNvSpPr>
            <p:nvPr/>
          </p:nvSpPr>
          <p:spPr bwMode="auto">
            <a:xfrm>
              <a:off x="2054462" y="3984991"/>
              <a:ext cx="348133" cy="726407"/>
            </a:xfrm>
            <a:custGeom>
              <a:avLst/>
              <a:gdLst>
                <a:gd name="T0" fmla="*/ 17 w 169"/>
                <a:gd name="T1" fmla="*/ 65 h 352"/>
                <a:gd name="T2" fmla="*/ 42 w 169"/>
                <a:gd name="T3" fmla="*/ 340 h 352"/>
                <a:gd name="T4" fmla="*/ 77 w 169"/>
                <a:gd name="T5" fmla="*/ 352 h 352"/>
                <a:gd name="T6" fmla="*/ 0 w 169"/>
                <a:gd name="T7" fmla="*/ 0 h 352"/>
                <a:gd name="T8" fmla="*/ 17 w 169"/>
                <a:gd name="T9" fmla="*/ 65 h 3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9" h="352">
                  <a:moveTo>
                    <a:pt x="17" y="65"/>
                  </a:moveTo>
                  <a:cubicBezTo>
                    <a:pt x="17" y="65"/>
                    <a:pt x="106" y="179"/>
                    <a:pt x="42" y="340"/>
                  </a:cubicBezTo>
                  <a:cubicBezTo>
                    <a:pt x="77" y="352"/>
                    <a:pt x="77" y="352"/>
                    <a:pt x="77" y="352"/>
                  </a:cubicBezTo>
                  <a:cubicBezTo>
                    <a:pt x="77" y="352"/>
                    <a:pt x="169" y="131"/>
                    <a:pt x="0" y="0"/>
                  </a:cubicBezTo>
                  <a:cubicBezTo>
                    <a:pt x="17" y="65"/>
                    <a:pt x="17" y="65"/>
                    <a:pt x="17" y="65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" name="Oval 112"/>
            <p:cNvSpPr>
              <a:spLocks noChangeArrowheads="1"/>
            </p:cNvSpPr>
            <p:nvPr/>
          </p:nvSpPr>
          <p:spPr bwMode="auto">
            <a:xfrm>
              <a:off x="2111730" y="4667693"/>
              <a:ext cx="103987" cy="103987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6" name="Oval 113"/>
            <p:cNvSpPr>
              <a:spLocks noChangeArrowheads="1"/>
            </p:cNvSpPr>
            <p:nvPr/>
          </p:nvSpPr>
          <p:spPr bwMode="auto">
            <a:xfrm>
              <a:off x="1487804" y="3719747"/>
              <a:ext cx="128100" cy="125087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7" name="Oval 114"/>
            <p:cNvSpPr>
              <a:spLocks noChangeArrowheads="1"/>
            </p:cNvSpPr>
            <p:nvPr/>
          </p:nvSpPr>
          <p:spPr bwMode="auto">
            <a:xfrm>
              <a:off x="2054462" y="3719747"/>
              <a:ext cx="128100" cy="125087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8" name="Freeform 115"/>
            <p:cNvSpPr>
              <a:spLocks/>
            </p:cNvSpPr>
            <p:nvPr/>
          </p:nvSpPr>
          <p:spPr bwMode="auto">
            <a:xfrm>
              <a:off x="1551101" y="3475602"/>
              <a:ext cx="566658" cy="688730"/>
            </a:xfrm>
            <a:custGeom>
              <a:avLst/>
              <a:gdLst>
                <a:gd name="T0" fmla="*/ 269 w 275"/>
                <a:gd name="T1" fmla="*/ 88 h 334"/>
                <a:gd name="T2" fmla="*/ 233 w 275"/>
                <a:gd name="T3" fmla="*/ 27 h 334"/>
                <a:gd name="T4" fmla="*/ 200 w 275"/>
                <a:gd name="T5" fmla="*/ 9 h 334"/>
                <a:gd name="T6" fmla="*/ 164 w 275"/>
                <a:gd name="T7" fmla="*/ 1 h 334"/>
                <a:gd name="T8" fmla="*/ 157 w 275"/>
                <a:gd name="T9" fmla="*/ 0 h 334"/>
                <a:gd name="T10" fmla="*/ 156 w 275"/>
                <a:gd name="T11" fmla="*/ 0 h 334"/>
                <a:gd name="T12" fmla="*/ 98 w 275"/>
                <a:gd name="T13" fmla="*/ 0 h 334"/>
                <a:gd name="T14" fmla="*/ 82 w 275"/>
                <a:gd name="T15" fmla="*/ 3 h 334"/>
                <a:gd name="T16" fmla="*/ 64 w 275"/>
                <a:gd name="T17" fmla="*/ 16 h 334"/>
                <a:gd name="T18" fmla="*/ 18 w 275"/>
                <a:gd name="T19" fmla="*/ 65 h 334"/>
                <a:gd name="T20" fmla="*/ 0 w 275"/>
                <a:gd name="T21" fmla="*/ 80 h 334"/>
                <a:gd name="T22" fmla="*/ 0 w 275"/>
                <a:gd name="T23" fmla="*/ 202 h 334"/>
                <a:gd name="T24" fmla="*/ 133 w 275"/>
                <a:gd name="T25" fmla="*/ 334 h 334"/>
                <a:gd name="T26" fmla="*/ 142 w 275"/>
                <a:gd name="T27" fmla="*/ 334 h 334"/>
                <a:gd name="T28" fmla="*/ 275 w 275"/>
                <a:gd name="T29" fmla="*/ 202 h 334"/>
                <a:gd name="T30" fmla="*/ 275 w 275"/>
                <a:gd name="T31" fmla="*/ 95 h 334"/>
                <a:gd name="T32" fmla="*/ 269 w 275"/>
                <a:gd name="T33" fmla="*/ 88 h 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75" h="334">
                  <a:moveTo>
                    <a:pt x="269" y="88"/>
                  </a:moveTo>
                  <a:cubicBezTo>
                    <a:pt x="257" y="69"/>
                    <a:pt x="247" y="42"/>
                    <a:pt x="233" y="27"/>
                  </a:cubicBezTo>
                  <a:cubicBezTo>
                    <a:pt x="223" y="16"/>
                    <a:pt x="217" y="13"/>
                    <a:pt x="200" y="9"/>
                  </a:cubicBezTo>
                  <a:cubicBezTo>
                    <a:pt x="188" y="6"/>
                    <a:pt x="176" y="3"/>
                    <a:pt x="164" y="1"/>
                  </a:cubicBezTo>
                  <a:cubicBezTo>
                    <a:pt x="161" y="1"/>
                    <a:pt x="158" y="0"/>
                    <a:pt x="157" y="0"/>
                  </a:cubicBezTo>
                  <a:cubicBezTo>
                    <a:pt x="156" y="0"/>
                    <a:pt x="156" y="0"/>
                    <a:pt x="156" y="0"/>
                  </a:cubicBezTo>
                  <a:cubicBezTo>
                    <a:pt x="98" y="0"/>
                    <a:pt x="98" y="0"/>
                    <a:pt x="98" y="0"/>
                  </a:cubicBezTo>
                  <a:cubicBezTo>
                    <a:pt x="90" y="2"/>
                    <a:pt x="76" y="7"/>
                    <a:pt x="82" y="3"/>
                  </a:cubicBezTo>
                  <a:cubicBezTo>
                    <a:pt x="69" y="10"/>
                    <a:pt x="70" y="8"/>
                    <a:pt x="64" y="16"/>
                  </a:cubicBezTo>
                  <a:cubicBezTo>
                    <a:pt x="50" y="33"/>
                    <a:pt x="35" y="50"/>
                    <a:pt x="18" y="65"/>
                  </a:cubicBezTo>
                  <a:cubicBezTo>
                    <a:pt x="12" y="70"/>
                    <a:pt x="6" y="75"/>
                    <a:pt x="0" y="80"/>
                  </a:cubicBezTo>
                  <a:cubicBezTo>
                    <a:pt x="0" y="202"/>
                    <a:pt x="0" y="202"/>
                    <a:pt x="0" y="202"/>
                  </a:cubicBezTo>
                  <a:cubicBezTo>
                    <a:pt x="0" y="275"/>
                    <a:pt x="60" y="334"/>
                    <a:pt x="133" y="334"/>
                  </a:cubicBezTo>
                  <a:cubicBezTo>
                    <a:pt x="142" y="334"/>
                    <a:pt x="142" y="334"/>
                    <a:pt x="142" y="334"/>
                  </a:cubicBezTo>
                  <a:cubicBezTo>
                    <a:pt x="215" y="334"/>
                    <a:pt x="275" y="275"/>
                    <a:pt x="275" y="202"/>
                  </a:cubicBezTo>
                  <a:cubicBezTo>
                    <a:pt x="275" y="95"/>
                    <a:pt x="275" y="95"/>
                    <a:pt x="275" y="95"/>
                  </a:cubicBezTo>
                  <a:cubicBezTo>
                    <a:pt x="273" y="93"/>
                    <a:pt x="271" y="90"/>
                    <a:pt x="269" y="88"/>
                  </a:cubicBezTo>
                </a:path>
              </a:pathLst>
            </a:cu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9" name="Freeform 116"/>
            <p:cNvSpPr>
              <a:spLocks/>
            </p:cNvSpPr>
            <p:nvPr/>
          </p:nvSpPr>
          <p:spPr bwMode="auto">
            <a:xfrm>
              <a:off x="1528496" y="3290233"/>
              <a:ext cx="666123" cy="443077"/>
            </a:xfrm>
            <a:custGeom>
              <a:avLst/>
              <a:gdLst>
                <a:gd name="T0" fmla="*/ 194 w 323"/>
                <a:gd name="T1" fmla="*/ 114 h 215"/>
                <a:gd name="T2" fmla="*/ 286 w 323"/>
                <a:gd name="T3" fmla="*/ 215 h 215"/>
                <a:gd name="T4" fmla="*/ 184 w 323"/>
                <a:gd name="T5" fmla="*/ 16 h 215"/>
                <a:gd name="T6" fmla="*/ 11 w 323"/>
                <a:gd name="T7" fmla="*/ 208 h 215"/>
                <a:gd name="T8" fmla="*/ 194 w 323"/>
                <a:gd name="T9" fmla="*/ 114 h 2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3" h="215">
                  <a:moveTo>
                    <a:pt x="194" y="114"/>
                  </a:moveTo>
                  <a:cubicBezTo>
                    <a:pt x="197" y="110"/>
                    <a:pt x="205" y="208"/>
                    <a:pt x="286" y="215"/>
                  </a:cubicBezTo>
                  <a:cubicBezTo>
                    <a:pt x="286" y="215"/>
                    <a:pt x="323" y="30"/>
                    <a:pt x="184" y="16"/>
                  </a:cubicBezTo>
                  <a:cubicBezTo>
                    <a:pt x="30" y="0"/>
                    <a:pt x="0" y="114"/>
                    <a:pt x="11" y="208"/>
                  </a:cubicBezTo>
                  <a:cubicBezTo>
                    <a:pt x="11" y="208"/>
                    <a:pt x="145" y="209"/>
                    <a:pt x="194" y="114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0" name="Freeform 117"/>
            <p:cNvSpPr>
              <a:spLocks/>
            </p:cNvSpPr>
            <p:nvPr/>
          </p:nvSpPr>
          <p:spPr bwMode="auto">
            <a:xfrm>
              <a:off x="1633991" y="3742353"/>
              <a:ext cx="114538" cy="40690"/>
            </a:xfrm>
            <a:custGeom>
              <a:avLst/>
              <a:gdLst>
                <a:gd name="T0" fmla="*/ 0 w 56"/>
                <a:gd name="T1" fmla="*/ 20 h 20"/>
                <a:gd name="T2" fmla="*/ 1 w 56"/>
                <a:gd name="T3" fmla="*/ 17 h 20"/>
                <a:gd name="T4" fmla="*/ 5 w 56"/>
                <a:gd name="T5" fmla="*/ 11 h 20"/>
                <a:gd name="T6" fmla="*/ 14 w 56"/>
                <a:gd name="T7" fmla="*/ 4 h 20"/>
                <a:gd name="T8" fmla="*/ 20 w 56"/>
                <a:gd name="T9" fmla="*/ 1 h 20"/>
                <a:gd name="T10" fmla="*/ 27 w 56"/>
                <a:gd name="T11" fmla="*/ 0 h 20"/>
                <a:gd name="T12" fmla="*/ 31 w 56"/>
                <a:gd name="T13" fmla="*/ 0 h 20"/>
                <a:gd name="T14" fmla="*/ 34 w 56"/>
                <a:gd name="T15" fmla="*/ 1 h 20"/>
                <a:gd name="T16" fmla="*/ 41 w 56"/>
                <a:gd name="T17" fmla="*/ 2 h 20"/>
                <a:gd name="T18" fmla="*/ 46 w 56"/>
                <a:gd name="T19" fmla="*/ 6 h 20"/>
                <a:gd name="T20" fmla="*/ 50 w 56"/>
                <a:gd name="T21" fmla="*/ 9 h 20"/>
                <a:gd name="T22" fmla="*/ 53 w 56"/>
                <a:gd name="T23" fmla="*/ 13 h 20"/>
                <a:gd name="T24" fmla="*/ 55 w 56"/>
                <a:gd name="T25" fmla="*/ 16 h 20"/>
                <a:gd name="T26" fmla="*/ 56 w 56"/>
                <a:gd name="T27" fmla="*/ 18 h 20"/>
                <a:gd name="T28" fmla="*/ 53 w 56"/>
                <a:gd name="T29" fmla="*/ 17 h 20"/>
                <a:gd name="T30" fmla="*/ 50 w 56"/>
                <a:gd name="T31" fmla="*/ 16 h 20"/>
                <a:gd name="T32" fmla="*/ 46 w 56"/>
                <a:gd name="T33" fmla="*/ 15 h 20"/>
                <a:gd name="T34" fmla="*/ 42 w 56"/>
                <a:gd name="T35" fmla="*/ 13 h 20"/>
                <a:gd name="T36" fmla="*/ 38 w 56"/>
                <a:gd name="T37" fmla="*/ 12 h 20"/>
                <a:gd name="T38" fmla="*/ 33 w 56"/>
                <a:gd name="T39" fmla="*/ 12 h 20"/>
                <a:gd name="T40" fmla="*/ 30 w 56"/>
                <a:gd name="T41" fmla="*/ 12 h 20"/>
                <a:gd name="T42" fmla="*/ 28 w 56"/>
                <a:gd name="T43" fmla="*/ 12 h 20"/>
                <a:gd name="T44" fmla="*/ 23 w 56"/>
                <a:gd name="T45" fmla="*/ 12 h 20"/>
                <a:gd name="T46" fmla="*/ 18 w 56"/>
                <a:gd name="T47" fmla="*/ 13 h 20"/>
                <a:gd name="T48" fmla="*/ 13 w 56"/>
                <a:gd name="T49" fmla="*/ 15 h 20"/>
                <a:gd name="T50" fmla="*/ 9 w 56"/>
                <a:gd name="T51" fmla="*/ 16 h 20"/>
                <a:gd name="T52" fmla="*/ 2 w 56"/>
                <a:gd name="T53" fmla="*/ 19 h 20"/>
                <a:gd name="T54" fmla="*/ 0 w 56"/>
                <a:gd name="T55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6" h="20">
                  <a:moveTo>
                    <a:pt x="0" y="20"/>
                  </a:moveTo>
                  <a:cubicBezTo>
                    <a:pt x="0" y="20"/>
                    <a:pt x="0" y="18"/>
                    <a:pt x="1" y="17"/>
                  </a:cubicBezTo>
                  <a:cubicBezTo>
                    <a:pt x="2" y="15"/>
                    <a:pt x="3" y="13"/>
                    <a:pt x="5" y="11"/>
                  </a:cubicBezTo>
                  <a:cubicBezTo>
                    <a:pt x="8" y="8"/>
                    <a:pt x="11" y="6"/>
                    <a:pt x="14" y="4"/>
                  </a:cubicBezTo>
                  <a:cubicBezTo>
                    <a:pt x="16" y="3"/>
                    <a:pt x="18" y="2"/>
                    <a:pt x="20" y="1"/>
                  </a:cubicBezTo>
                  <a:cubicBezTo>
                    <a:pt x="23" y="1"/>
                    <a:pt x="25" y="0"/>
                    <a:pt x="27" y="0"/>
                  </a:cubicBezTo>
                  <a:cubicBezTo>
                    <a:pt x="28" y="0"/>
                    <a:pt x="30" y="0"/>
                    <a:pt x="31" y="0"/>
                  </a:cubicBezTo>
                  <a:cubicBezTo>
                    <a:pt x="32" y="0"/>
                    <a:pt x="33" y="0"/>
                    <a:pt x="34" y="1"/>
                  </a:cubicBezTo>
                  <a:cubicBezTo>
                    <a:pt x="37" y="1"/>
                    <a:pt x="39" y="2"/>
                    <a:pt x="41" y="2"/>
                  </a:cubicBezTo>
                  <a:cubicBezTo>
                    <a:pt x="43" y="3"/>
                    <a:pt x="44" y="5"/>
                    <a:pt x="46" y="6"/>
                  </a:cubicBezTo>
                  <a:cubicBezTo>
                    <a:pt x="48" y="7"/>
                    <a:pt x="49" y="8"/>
                    <a:pt x="50" y="9"/>
                  </a:cubicBezTo>
                  <a:cubicBezTo>
                    <a:pt x="51" y="10"/>
                    <a:pt x="52" y="11"/>
                    <a:pt x="53" y="13"/>
                  </a:cubicBezTo>
                  <a:cubicBezTo>
                    <a:pt x="54" y="14"/>
                    <a:pt x="54" y="15"/>
                    <a:pt x="55" y="16"/>
                  </a:cubicBezTo>
                  <a:cubicBezTo>
                    <a:pt x="55" y="17"/>
                    <a:pt x="56" y="18"/>
                    <a:pt x="56" y="18"/>
                  </a:cubicBezTo>
                  <a:cubicBezTo>
                    <a:pt x="56" y="18"/>
                    <a:pt x="55" y="18"/>
                    <a:pt x="53" y="17"/>
                  </a:cubicBezTo>
                  <a:cubicBezTo>
                    <a:pt x="52" y="17"/>
                    <a:pt x="51" y="16"/>
                    <a:pt x="50" y="16"/>
                  </a:cubicBezTo>
                  <a:cubicBezTo>
                    <a:pt x="49" y="15"/>
                    <a:pt x="48" y="15"/>
                    <a:pt x="46" y="15"/>
                  </a:cubicBezTo>
                  <a:cubicBezTo>
                    <a:pt x="45" y="14"/>
                    <a:pt x="44" y="14"/>
                    <a:pt x="42" y="13"/>
                  </a:cubicBezTo>
                  <a:cubicBezTo>
                    <a:pt x="41" y="13"/>
                    <a:pt x="39" y="12"/>
                    <a:pt x="38" y="12"/>
                  </a:cubicBezTo>
                  <a:cubicBezTo>
                    <a:pt x="36" y="12"/>
                    <a:pt x="34" y="12"/>
                    <a:pt x="33" y="12"/>
                  </a:cubicBezTo>
                  <a:cubicBezTo>
                    <a:pt x="32" y="12"/>
                    <a:pt x="31" y="12"/>
                    <a:pt x="30" y="12"/>
                  </a:cubicBezTo>
                  <a:cubicBezTo>
                    <a:pt x="30" y="11"/>
                    <a:pt x="29" y="12"/>
                    <a:pt x="28" y="12"/>
                  </a:cubicBezTo>
                  <a:cubicBezTo>
                    <a:pt x="26" y="12"/>
                    <a:pt x="25" y="12"/>
                    <a:pt x="23" y="12"/>
                  </a:cubicBezTo>
                  <a:cubicBezTo>
                    <a:pt x="21" y="13"/>
                    <a:pt x="20" y="13"/>
                    <a:pt x="18" y="13"/>
                  </a:cubicBezTo>
                  <a:cubicBezTo>
                    <a:pt x="17" y="14"/>
                    <a:pt x="15" y="14"/>
                    <a:pt x="13" y="15"/>
                  </a:cubicBezTo>
                  <a:cubicBezTo>
                    <a:pt x="12" y="15"/>
                    <a:pt x="11" y="16"/>
                    <a:pt x="9" y="16"/>
                  </a:cubicBezTo>
                  <a:cubicBezTo>
                    <a:pt x="6" y="17"/>
                    <a:pt x="4" y="18"/>
                    <a:pt x="2" y="19"/>
                  </a:cubicBezTo>
                  <a:cubicBezTo>
                    <a:pt x="1" y="19"/>
                    <a:pt x="0" y="20"/>
                    <a:pt x="0" y="20"/>
                  </a:cubicBezTo>
                  <a:close/>
                </a:path>
              </a:pathLst>
            </a:custGeom>
            <a:solidFill>
              <a:srgbClr val="7839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1" name="Freeform 118"/>
            <p:cNvSpPr>
              <a:spLocks/>
            </p:cNvSpPr>
            <p:nvPr/>
          </p:nvSpPr>
          <p:spPr bwMode="auto">
            <a:xfrm>
              <a:off x="1914304" y="3742353"/>
              <a:ext cx="116044" cy="40690"/>
            </a:xfrm>
            <a:custGeom>
              <a:avLst/>
              <a:gdLst>
                <a:gd name="T0" fmla="*/ 0 w 56"/>
                <a:gd name="T1" fmla="*/ 20 h 20"/>
                <a:gd name="T2" fmla="*/ 1 w 56"/>
                <a:gd name="T3" fmla="*/ 17 h 20"/>
                <a:gd name="T4" fmla="*/ 6 w 56"/>
                <a:gd name="T5" fmla="*/ 11 h 20"/>
                <a:gd name="T6" fmla="*/ 15 w 56"/>
                <a:gd name="T7" fmla="*/ 4 h 20"/>
                <a:gd name="T8" fmla="*/ 21 w 56"/>
                <a:gd name="T9" fmla="*/ 1 h 20"/>
                <a:gd name="T10" fmla="*/ 28 w 56"/>
                <a:gd name="T11" fmla="*/ 0 h 20"/>
                <a:gd name="T12" fmla="*/ 31 w 56"/>
                <a:gd name="T13" fmla="*/ 0 h 20"/>
                <a:gd name="T14" fmla="*/ 35 w 56"/>
                <a:gd name="T15" fmla="*/ 1 h 20"/>
                <a:gd name="T16" fmla="*/ 41 w 56"/>
                <a:gd name="T17" fmla="*/ 2 h 20"/>
                <a:gd name="T18" fmla="*/ 46 w 56"/>
                <a:gd name="T19" fmla="*/ 6 h 20"/>
                <a:gd name="T20" fmla="*/ 50 w 56"/>
                <a:gd name="T21" fmla="*/ 9 h 20"/>
                <a:gd name="T22" fmla="*/ 53 w 56"/>
                <a:gd name="T23" fmla="*/ 13 h 20"/>
                <a:gd name="T24" fmla="*/ 55 w 56"/>
                <a:gd name="T25" fmla="*/ 16 h 20"/>
                <a:gd name="T26" fmla="*/ 56 w 56"/>
                <a:gd name="T27" fmla="*/ 18 h 20"/>
                <a:gd name="T28" fmla="*/ 53 w 56"/>
                <a:gd name="T29" fmla="*/ 17 h 20"/>
                <a:gd name="T30" fmla="*/ 50 w 56"/>
                <a:gd name="T31" fmla="*/ 16 h 20"/>
                <a:gd name="T32" fmla="*/ 47 w 56"/>
                <a:gd name="T33" fmla="*/ 15 h 20"/>
                <a:gd name="T34" fmla="*/ 42 w 56"/>
                <a:gd name="T35" fmla="*/ 13 h 20"/>
                <a:gd name="T36" fmla="*/ 38 w 56"/>
                <a:gd name="T37" fmla="*/ 12 h 20"/>
                <a:gd name="T38" fmla="*/ 33 w 56"/>
                <a:gd name="T39" fmla="*/ 12 h 20"/>
                <a:gd name="T40" fmla="*/ 31 w 56"/>
                <a:gd name="T41" fmla="*/ 12 h 20"/>
                <a:gd name="T42" fmla="*/ 28 w 56"/>
                <a:gd name="T43" fmla="*/ 12 h 20"/>
                <a:gd name="T44" fmla="*/ 23 w 56"/>
                <a:gd name="T45" fmla="*/ 12 h 20"/>
                <a:gd name="T46" fmla="*/ 18 w 56"/>
                <a:gd name="T47" fmla="*/ 13 h 20"/>
                <a:gd name="T48" fmla="*/ 14 w 56"/>
                <a:gd name="T49" fmla="*/ 15 h 20"/>
                <a:gd name="T50" fmla="*/ 9 w 56"/>
                <a:gd name="T51" fmla="*/ 16 h 20"/>
                <a:gd name="T52" fmla="*/ 3 w 56"/>
                <a:gd name="T53" fmla="*/ 19 h 20"/>
                <a:gd name="T54" fmla="*/ 0 w 56"/>
                <a:gd name="T55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6" h="20">
                  <a:moveTo>
                    <a:pt x="0" y="20"/>
                  </a:moveTo>
                  <a:cubicBezTo>
                    <a:pt x="0" y="20"/>
                    <a:pt x="0" y="18"/>
                    <a:pt x="1" y="17"/>
                  </a:cubicBezTo>
                  <a:cubicBezTo>
                    <a:pt x="2" y="15"/>
                    <a:pt x="4" y="13"/>
                    <a:pt x="6" y="11"/>
                  </a:cubicBezTo>
                  <a:cubicBezTo>
                    <a:pt x="8" y="8"/>
                    <a:pt x="11" y="6"/>
                    <a:pt x="15" y="4"/>
                  </a:cubicBezTo>
                  <a:cubicBezTo>
                    <a:pt x="17" y="3"/>
                    <a:pt x="19" y="2"/>
                    <a:pt x="21" y="1"/>
                  </a:cubicBezTo>
                  <a:cubicBezTo>
                    <a:pt x="23" y="1"/>
                    <a:pt x="25" y="0"/>
                    <a:pt x="28" y="0"/>
                  </a:cubicBezTo>
                  <a:cubicBezTo>
                    <a:pt x="29" y="0"/>
                    <a:pt x="30" y="0"/>
                    <a:pt x="31" y="0"/>
                  </a:cubicBezTo>
                  <a:cubicBezTo>
                    <a:pt x="32" y="0"/>
                    <a:pt x="33" y="0"/>
                    <a:pt x="35" y="1"/>
                  </a:cubicBezTo>
                  <a:cubicBezTo>
                    <a:pt x="37" y="1"/>
                    <a:pt x="39" y="2"/>
                    <a:pt x="41" y="2"/>
                  </a:cubicBezTo>
                  <a:cubicBezTo>
                    <a:pt x="43" y="3"/>
                    <a:pt x="45" y="5"/>
                    <a:pt x="46" y="6"/>
                  </a:cubicBezTo>
                  <a:cubicBezTo>
                    <a:pt x="48" y="7"/>
                    <a:pt x="49" y="8"/>
                    <a:pt x="50" y="9"/>
                  </a:cubicBezTo>
                  <a:cubicBezTo>
                    <a:pt x="51" y="10"/>
                    <a:pt x="52" y="11"/>
                    <a:pt x="53" y="13"/>
                  </a:cubicBezTo>
                  <a:cubicBezTo>
                    <a:pt x="54" y="14"/>
                    <a:pt x="54" y="15"/>
                    <a:pt x="55" y="16"/>
                  </a:cubicBezTo>
                  <a:cubicBezTo>
                    <a:pt x="56" y="17"/>
                    <a:pt x="56" y="18"/>
                    <a:pt x="56" y="18"/>
                  </a:cubicBezTo>
                  <a:cubicBezTo>
                    <a:pt x="56" y="18"/>
                    <a:pt x="55" y="18"/>
                    <a:pt x="53" y="17"/>
                  </a:cubicBezTo>
                  <a:cubicBezTo>
                    <a:pt x="52" y="17"/>
                    <a:pt x="51" y="16"/>
                    <a:pt x="50" y="16"/>
                  </a:cubicBezTo>
                  <a:cubicBezTo>
                    <a:pt x="49" y="15"/>
                    <a:pt x="48" y="15"/>
                    <a:pt x="47" y="15"/>
                  </a:cubicBezTo>
                  <a:cubicBezTo>
                    <a:pt x="45" y="14"/>
                    <a:pt x="44" y="14"/>
                    <a:pt x="42" y="13"/>
                  </a:cubicBezTo>
                  <a:cubicBezTo>
                    <a:pt x="41" y="13"/>
                    <a:pt x="39" y="12"/>
                    <a:pt x="38" y="12"/>
                  </a:cubicBezTo>
                  <a:cubicBezTo>
                    <a:pt x="36" y="12"/>
                    <a:pt x="35" y="12"/>
                    <a:pt x="33" y="12"/>
                  </a:cubicBezTo>
                  <a:cubicBezTo>
                    <a:pt x="32" y="12"/>
                    <a:pt x="31" y="12"/>
                    <a:pt x="31" y="12"/>
                  </a:cubicBezTo>
                  <a:cubicBezTo>
                    <a:pt x="30" y="11"/>
                    <a:pt x="29" y="12"/>
                    <a:pt x="28" y="12"/>
                  </a:cubicBezTo>
                  <a:cubicBezTo>
                    <a:pt x="27" y="12"/>
                    <a:pt x="25" y="12"/>
                    <a:pt x="23" y="12"/>
                  </a:cubicBezTo>
                  <a:cubicBezTo>
                    <a:pt x="22" y="13"/>
                    <a:pt x="20" y="13"/>
                    <a:pt x="18" y="13"/>
                  </a:cubicBezTo>
                  <a:cubicBezTo>
                    <a:pt x="17" y="14"/>
                    <a:pt x="15" y="14"/>
                    <a:pt x="14" y="15"/>
                  </a:cubicBezTo>
                  <a:cubicBezTo>
                    <a:pt x="12" y="15"/>
                    <a:pt x="11" y="16"/>
                    <a:pt x="9" y="16"/>
                  </a:cubicBezTo>
                  <a:cubicBezTo>
                    <a:pt x="7" y="17"/>
                    <a:pt x="4" y="18"/>
                    <a:pt x="3" y="19"/>
                  </a:cubicBezTo>
                  <a:cubicBezTo>
                    <a:pt x="1" y="19"/>
                    <a:pt x="0" y="20"/>
                    <a:pt x="0" y="20"/>
                  </a:cubicBezTo>
                </a:path>
              </a:pathLst>
            </a:custGeom>
            <a:solidFill>
              <a:srgbClr val="7839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" name="Freeform 119"/>
            <p:cNvSpPr>
              <a:spLocks/>
            </p:cNvSpPr>
            <p:nvPr/>
          </p:nvSpPr>
          <p:spPr bwMode="auto">
            <a:xfrm>
              <a:off x="1885671" y="3968414"/>
              <a:ext cx="128100" cy="64805"/>
            </a:xfrm>
            <a:custGeom>
              <a:avLst/>
              <a:gdLst>
                <a:gd name="T0" fmla="*/ 0 w 62"/>
                <a:gd name="T1" fmla="*/ 22 h 31"/>
                <a:gd name="T2" fmla="*/ 12 w 62"/>
                <a:gd name="T3" fmla="*/ 24 h 31"/>
                <a:gd name="T4" fmla="*/ 24 w 62"/>
                <a:gd name="T5" fmla="*/ 24 h 31"/>
                <a:gd name="T6" fmla="*/ 30 w 62"/>
                <a:gd name="T7" fmla="*/ 24 h 31"/>
                <a:gd name="T8" fmla="*/ 37 w 62"/>
                <a:gd name="T9" fmla="*/ 23 h 31"/>
                <a:gd name="T10" fmla="*/ 43 w 62"/>
                <a:gd name="T11" fmla="*/ 21 h 31"/>
                <a:gd name="T12" fmla="*/ 48 w 62"/>
                <a:gd name="T13" fmla="*/ 18 h 31"/>
                <a:gd name="T14" fmla="*/ 53 w 62"/>
                <a:gd name="T15" fmla="*/ 14 h 31"/>
                <a:gd name="T16" fmla="*/ 56 w 62"/>
                <a:gd name="T17" fmla="*/ 10 h 31"/>
                <a:gd name="T18" fmla="*/ 60 w 62"/>
                <a:gd name="T19" fmla="*/ 3 h 31"/>
                <a:gd name="T20" fmla="*/ 62 w 62"/>
                <a:gd name="T21" fmla="*/ 0 h 31"/>
                <a:gd name="T22" fmla="*/ 61 w 62"/>
                <a:gd name="T23" fmla="*/ 4 h 31"/>
                <a:gd name="T24" fmla="*/ 59 w 62"/>
                <a:gd name="T25" fmla="*/ 12 h 31"/>
                <a:gd name="T26" fmla="*/ 56 w 62"/>
                <a:gd name="T27" fmla="*/ 17 h 31"/>
                <a:gd name="T28" fmla="*/ 51 w 62"/>
                <a:gd name="T29" fmla="*/ 22 h 31"/>
                <a:gd name="T30" fmla="*/ 45 w 62"/>
                <a:gd name="T31" fmla="*/ 26 h 31"/>
                <a:gd name="T32" fmla="*/ 38 w 62"/>
                <a:gd name="T33" fmla="*/ 29 h 31"/>
                <a:gd name="T34" fmla="*/ 11 w 62"/>
                <a:gd name="T35" fmla="*/ 27 h 31"/>
                <a:gd name="T36" fmla="*/ 0 w 62"/>
                <a:gd name="T37" fmla="*/ 22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2" h="31">
                  <a:moveTo>
                    <a:pt x="0" y="22"/>
                  </a:moveTo>
                  <a:cubicBezTo>
                    <a:pt x="0" y="22"/>
                    <a:pt x="5" y="23"/>
                    <a:pt x="12" y="24"/>
                  </a:cubicBezTo>
                  <a:cubicBezTo>
                    <a:pt x="15" y="24"/>
                    <a:pt x="19" y="24"/>
                    <a:pt x="24" y="24"/>
                  </a:cubicBezTo>
                  <a:cubicBezTo>
                    <a:pt x="26" y="24"/>
                    <a:pt x="28" y="24"/>
                    <a:pt x="30" y="24"/>
                  </a:cubicBezTo>
                  <a:cubicBezTo>
                    <a:pt x="32" y="24"/>
                    <a:pt x="34" y="24"/>
                    <a:pt x="37" y="23"/>
                  </a:cubicBezTo>
                  <a:cubicBezTo>
                    <a:pt x="39" y="23"/>
                    <a:pt x="41" y="22"/>
                    <a:pt x="43" y="21"/>
                  </a:cubicBezTo>
                  <a:cubicBezTo>
                    <a:pt x="45" y="20"/>
                    <a:pt x="47" y="19"/>
                    <a:pt x="48" y="18"/>
                  </a:cubicBezTo>
                  <a:cubicBezTo>
                    <a:pt x="50" y="17"/>
                    <a:pt x="51" y="16"/>
                    <a:pt x="53" y="14"/>
                  </a:cubicBezTo>
                  <a:cubicBezTo>
                    <a:pt x="54" y="13"/>
                    <a:pt x="55" y="12"/>
                    <a:pt x="56" y="10"/>
                  </a:cubicBezTo>
                  <a:cubicBezTo>
                    <a:pt x="58" y="8"/>
                    <a:pt x="59" y="5"/>
                    <a:pt x="60" y="3"/>
                  </a:cubicBezTo>
                  <a:cubicBezTo>
                    <a:pt x="61" y="1"/>
                    <a:pt x="62" y="0"/>
                    <a:pt x="62" y="0"/>
                  </a:cubicBezTo>
                  <a:cubicBezTo>
                    <a:pt x="62" y="0"/>
                    <a:pt x="62" y="1"/>
                    <a:pt x="61" y="4"/>
                  </a:cubicBezTo>
                  <a:cubicBezTo>
                    <a:pt x="61" y="6"/>
                    <a:pt x="61" y="9"/>
                    <a:pt x="59" y="12"/>
                  </a:cubicBezTo>
                  <a:cubicBezTo>
                    <a:pt x="58" y="14"/>
                    <a:pt x="57" y="15"/>
                    <a:pt x="56" y="17"/>
                  </a:cubicBezTo>
                  <a:cubicBezTo>
                    <a:pt x="55" y="19"/>
                    <a:pt x="53" y="21"/>
                    <a:pt x="51" y="22"/>
                  </a:cubicBezTo>
                  <a:cubicBezTo>
                    <a:pt x="49" y="24"/>
                    <a:pt x="47" y="25"/>
                    <a:pt x="45" y="26"/>
                  </a:cubicBezTo>
                  <a:cubicBezTo>
                    <a:pt x="43" y="27"/>
                    <a:pt x="40" y="28"/>
                    <a:pt x="38" y="29"/>
                  </a:cubicBezTo>
                  <a:cubicBezTo>
                    <a:pt x="28" y="31"/>
                    <a:pt x="18" y="29"/>
                    <a:pt x="11" y="27"/>
                  </a:cubicBezTo>
                  <a:cubicBezTo>
                    <a:pt x="4" y="25"/>
                    <a:pt x="0" y="22"/>
                    <a:pt x="0" y="22"/>
                  </a:cubicBezTo>
                </a:path>
              </a:pathLst>
            </a:custGeom>
            <a:solidFill>
              <a:srgbClr val="7839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Freeform 120"/>
            <p:cNvSpPr>
              <a:spLocks/>
            </p:cNvSpPr>
            <p:nvPr/>
          </p:nvSpPr>
          <p:spPr bwMode="auto">
            <a:xfrm>
              <a:off x="1775655" y="3777015"/>
              <a:ext cx="88917" cy="189890"/>
            </a:xfrm>
            <a:custGeom>
              <a:avLst/>
              <a:gdLst>
                <a:gd name="T0" fmla="*/ 16 w 43"/>
                <a:gd name="T1" fmla="*/ 1 h 92"/>
                <a:gd name="T2" fmla="*/ 3 w 43"/>
                <a:gd name="T3" fmla="*/ 84 h 92"/>
                <a:gd name="T4" fmla="*/ 41 w 43"/>
                <a:gd name="T5" fmla="*/ 71 h 92"/>
                <a:gd name="T6" fmla="*/ 16 w 43"/>
                <a:gd name="T7" fmla="*/ 1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3" h="92">
                  <a:moveTo>
                    <a:pt x="16" y="1"/>
                  </a:moveTo>
                  <a:cubicBezTo>
                    <a:pt x="7" y="3"/>
                    <a:pt x="0" y="77"/>
                    <a:pt x="3" y="84"/>
                  </a:cubicBezTo>
                  <a:cubicBezTo>
                    <a:pt x="8" y="92"/>
                    <a:pt x="38" y="85"/>
                    <a:pt x="41" y="71"/>
                  </a:cubicBezTo>
                  <a:cubicBezTo>
                    <a:pt x="43" y="58"/>
                    <a:pt x="26" y="0"/>
                    <a:pt x="16" y="1"/>
                  </a:cubicBezTo>
                </a:path>
              </a:pathLst>
            </a:custGeom>
            <a:solidFill>
              <a:srgbClr val="E6A88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" name="Rectangle 121"/>
            <p:cNvSpPr>
              <a:spLocks noChangeArrowheads="1"/>
            </p:cNvSpPr>
            <p:nvPr/>
          </p:nvSpPr>
          <p:spPr bwMode="auto">
            <a:xfrm>
              <a:off x="1908276" y="3323389"/>
              <a:ext cx="24113" cy="1507"/>
            </a:xfrm>
            <a:prstGeom prst="rect">
              <a:avLst/>
            </a:prstGeom>
            <a:solidFill>
              <a:srgbClr val="C74C3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" name="Freeform 122"/>
            <p:cNvSpPr>
              <a:spLocks/>
            </p:cNvSpPr>
            <p:nvPr/>
          </p:nvSpPr>
          <p:spPr bwMode="auto">
            <a:xfrm>
              <a:off x="2122280" y="3547941"/>
              <a:ext cx="10549" cy="161256"/>
            </a:xfrm>
            <a:custGeom>
              <a:avLst/>
              <a:gdLst>
                <a:gd name="T0" fmla="*/ 0 w 5"/>
                <a:gd name="T1" fmla="*/ 0 h 78"/>
                <a:gd name="T2" fmla="*/ 0 w 5"/>
                <a:gd name="T3" fmla="*/ 78 h 78"/>
                <a:gd name="T4" fmla="*/ 0 w 5"/>
                <a:gd name="T5" fmla="*/ 0 h 78"/>
                <a:gd name="T6" fmla="*/ 0 w 5"/>
                <a:gd name="T7" fmla="*/ 0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78">
                  <a:moveTo>
                    <a:pt x="0" y="0"/>
                  </a:moveTo>
                  <a:cubicBezTo>
                    <a:pt x="5" y="32"/>
                    <a:pt x="2" y="63"/>
                    <a:pt x="0" y="78"/>
                  </a:cubicBezTo>
                  <a:cubicBezTo>
                    <a:pt x="2" y="63"/>
                    <a:pt x="5" y="32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FFDDC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Freeform 123"/>
            <p:cNvSpPr>
              <a:spLocks/>
            </p:cNvSpPr>
            <p:nvPr/>
          </p:nvSpPr>
          <p:spPr bwMode="auto">
            <a:xfrm>
              <a:off x="2116252" y="3519307"/>
              <a:ext cx="6028" cy="28634"/>
            </a:xfrm>
            <a:custGeom>
              <a:avLst/>
              <a:gdLst>
                <a:gd name="T0" fmla="*/ 0 w 3"/>
                <a:gd name="T1" fmla="*/ 0 h 14"/>
                <a:gd name="T2" fmla="*/ 0 w 3"/>
                <a:gd name="T3" fmla="*/ 0 h 14"/>
                <a:gd name="T4" fmla="*/ 3 w 3"/>
                <a:gd name="T5" fmla="*/ 14 h 14"/>
                <a:gd name="T6" fmla="*/ 3 w 3"/>
                <a:gd name="T7" fmla="*/ 14 h 14"/>
                <a:gd name="T8" fmla="*/ 0 w 3"/>
                <a:gd name="T9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14"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5"/>
                    <a:pt x="2" y="9"/>
                    <a:pt x="3" y="14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2" y="9"/>
                    <a:pt x="1" y="5"/>
                    <a:pt x="0" y="0"/>
                  </a:cubicBezTo>
                </a:path>
              </a:pathLst>
            </a:custGeom>
            <a:solidFill>
              <a:srgbClr val="C74C3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" name="Freeform 124"/>
            <p:cNvSpPr>
              <a:spLocks/>
            </p:cNvSpPr>
            <p:nvPr/>
          </p:nvSpPr>
          <p:spPr bwMode="auto">
            <a:xfrm>
              <a:off x="1932389" y="3324895"/>
              <a:ext cx="183862" cy="194412"/>
            </a:xfrm>
            <a:custGeom>
              <a:avLst/>
              <a:gdLst>
                <a:gd name="T0" fmla="*/ 0 w 89"/>
                <a:gd name="T1" fmla="*/ 0 h 94"/>
                <a:gd name="T2" fmla="*/ 89 w 89"/>
                <a:gd name="T3" fmla="*/ 94 h 94"/>
                <a:gd name="T4" fmla="*/ 89 w 89"/>
                <a:gd name="T5" fmla="*/ 94 h 94"/>
                <a:gd name="T6" fmla="*/ 0 w 89"/>
                <a:gd name="T7" fmla="*/ 0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9" h="94">
                  <a:moveTo>
                    <a:pt x="0" y="0"/>
                  </a:moveTo>
                  <a:cubicBezTo>
                    <a:pt x="56" y="11"/>
                    <a:pt x="80" y="52"/>
                    <a:pt x="89" y="94"/>
                  </a:cubicBezTo>
                  <a:cubicBezTo>
                    <a:pt x="89" y="94"/>
                    <a:pt x="89" y="94"/>
                    <a:pt x="89" y="94"/>
                  </a:cubicBezTo>
                  <a:cubicBezTo>
                    <a:pt x="80" y="52"/>
                    <a:pt x="56" y="11"/>
                    <a:pt x="0" y="0"/>
                  </a:cubicBezTo>
                </a:path>
              </a:pathLst>
            </a:custGeom>
            <a:solidFill>
              <a:srgbClr val="C74C3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8" name="Freeform 125"/>
            <p:cNvSpPr>
              <a:spLocks noEditPoints="1"/>
            </p:cNvSpPr>
            <p:nvPr/>
          </p:nvSpPr>
          <p:spPr bwMode="auto">
            <a:xfrm>
              <a:off x="2182563" y="3781537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FFDDC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9" name="Freeform 126"/>
            <p:cNvSpPr>
              <a:spLocks noEditPoints="1"/>
            </p:cNvSpPr>
            <p:nvPr/>
          </p:nvSpPr>
          <p:spPr bwMode="auto">
            <a:xfrm>
              <a:off x="2117758" y="3893060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3A3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0" name="Freeform 127"/>
            <p:cNvSpPr>
              <a:spLocks/>
            </p:cNvSpPr>
            <p:nvPr/>
          </p:nvSpPr>
          <p:spPr bwMode="auto">
            <a:xfrm>
              <a:off x="2126801" y="4477802"/>
              <a:ext cx="1507" cy="30141"/>
            </a:xfrm>
            <a:custGeom>
              <a:avLst/>
              <a:gdLst>
                <a:gd name="T0" fmla="*/ 0 w 1"/>
                <a:gd name="T1" fmla="*/ 0 h 20"/>
                <a:gd name="T2" fmla="*/ 0 w 1"/>
                <a:gd name="T3" fmla="*/ 0 h 20"/>
                <a:gd name="T4" fmla="*/ 1 w 1"/>
                <a:gd name="T5" fmla="*/ 20 h 20"/>
                <a:gd name="T6" fmla="*/ 0 w 1"/>
                <a:gd name="T7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" h="20">
                  <a:moveTo>
                    <a:pt x="0" y="0"/>
                  </a:moveTo>
                  <a:lnTo>
                    <a:pt x="0" y="0"/>
                  </a:lnTo>
                  <a:lnTo>
                    <a:pt x="1" y="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F2F2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1" name="Freeform 128"/>
            <p:cNvSpPr>
              <a:spLocks/>
            </p:cNvSpPr>
            <p:nvPr/>
          </p:nvSpPr>
          <p:spPr bwMode="auto">
            <a:xfrm>
              <a:off x="2126801" y="4477802"/>
              <a:ext cx="1507" cy="30141"/>
            </a:xfrm>
            <a:custGeom>
              <a:avLst/>
              <a:gdLst>
                <a:gd name="T0" fmla="*/ 0 w 1"/>
                <a:gd name="T1" fmla="*/ 0 h 20"/>
                <a:gd name="T2" fmla="*/ 0 w 1"/>
                <a:gd name="T3" fmla="*/ 0 h 20"/>
                <a:gd name="T4" fmla="*/ 1 w 1"/>
                <a:gd name="T5" fmla="*/ 20 h 20"/>
                <a:gd name="T6" fmla="*/ 0 w 1"/>
                <a:gd name="T7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" h="20">
                  <a:moveTo>
                    <a:pt x="0" y="0"/>
                  </a:moveTo>
                  <a:lnTo>
                    <a:pt x="0" y="0"/>
                  </a:lnTo>
                  <a:lnTo>
                    <a:pt x="1" y="20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2" name="Freeform 129"/>
            <p:cNvSpPr>
              <a:spLocks/>
            </p:cNvSpPr>
            <p:nvPr/>
          </p:nvSpPr>
          <p:spPr bwMode="auto">
            <a:xfrm>
              <a:off x="2092139" y="4122135"/>
              <a:ext cx="34662" cy="355669"/>
            </a:xfrm>
            <a:custGeom>
              <a:avLst/>
              <a:gdLst>
                <a:gd name="T0" fmla="*/ 0 w 17"/>
                <a:gd name="T1" fmla="*/ 0 h 173"/>
                <a:gd name="T2" fmla="*/ 17 w 17"/>
                <a:gd name="T3" fmla="*/ 173 h 173"/>
                <a:gd name="T4" fmla="*/ 17 w 17"/>
                <a:gd name="T5" fmla="*/ 173 h 173"/>
                <a:gd name="T6" fmla="*/ 0 w 17"/>
                <a:gd name="T7" fmla="*/ 0 h 173"/>
                <a:gd name="T8" fmla="*/ 0 w 17"/>
                <a:gd name="T9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" h="173">
                  <a:moveTo>
                    <a:pt x="0" y="0"/>
                  </a:moveTo>
                  <a:cubicBezTo>
                    <a:pt x="17" y="173"/>
                    <a:pt x="17" y="173"/>
                    <a:pt x="17" y="173"/>
                  </a:cubicBezTo>
                  <a:cubicBezTo>
                    <a:pt x="17" y="173"/>
                    <a:pt x="17" y="173"/>
                    <a:pt x="17" y="173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3A3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3" name="Freeform 130"/>
            <p:cNvSpPr>
              <a:spLocks/>
            </p:cNvSpPr>
            <p:nvPr/>
          </p:nvSpPr>
          <p:spPr bwMode="auto">
            <a:xfrm>
              <a:off x="2147901" y="4532056"/>
              <a:ext cx="34662" cy="138651"/>
            </a:xfrm>
            <a:custGeom>
              <a:avLst/>
              <a:gdLst>
                <a:gd name="T0" fmla="*/ 17 w 17"/>
                <a:gd name="T1" fmla="*/ 0 h 67"/>
                <a:gd name="T2" fmla="*/ 17 w 17"/>
                <a:gd name="T3" fmla="*/ 0 h 67"/>
                <a:gd name="T4" fmla="*/ 0 w 17"/>
                <a:gd name="T5" fmla="*/ 67 h 67"/>
                <a:gd name="T6" fmla="*/ 0 w 17"/>
                <a:gd name="T7" fmla="*/ 67 h 67"/>
                <a:gd name="T8" fmla="*/ 17 w 17"/>
                <a:gd name="T9" fmla="*/ 0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" h="67">
                  <a:moveTo>
                    <a:pt x="17" y="0"/>
                  </a:moveTo>
                  <a:cubicBezTo>
                    <a:pt x="17" y="0"/>
                    <a:pt x="17" y="0"/>
                    <a:pt x="17" y="0"/>
                  </a:cubicBezTo>
                  <a:cubicBezTo>
                    <a:pt x="14" y="21"/>
                    <a:pt x="9" y="44"/>
                    <a:pt x="0" y="67"/>
                  </a:cubicBezTo>
                  <a:cubicBezTo>
                    <a:pt x="0" y="67"/>
                    <a:pt x="0" y="67"/>
                    <a:pt x="0" y="67"/>
                  </a:cubicBezTo>
                  <a:cubicBezTo>
                    <a:pt x="9" y="44"/>
                    <a:pt x="14" y="21"/>
                    <a:pt x="17" y="0"/>
                  </a:cubicBezTo>
                </a:path>
              </a:pathLst>
            </a:custGeom>
            <a:solidFill>
              <a:srgbClr val="B3DA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Freeform 131"/>
            <p:cNvSpPr>
              <a:spLocks/>
            </p:cNvSpPr>
            <p:nvPr/>
          </p:nvSpPr>
          <p:spPr bwMode="auto">
            <a:xfrm>
              <a:off x="2182563" y="4477802"/>
              <a:ext cx="6028" cy="54254"/>
            </a:xfrm>
            <a:custGeom>
              <a:avLst/>
              <a:gdLst>
                <a:gd name="T0" fmla="*/ 3 w 3"/>
                <a:gd name="T1" fmla="*/ 0 h 26"/>
                <a:gd name="T2" fmla="*/ 3 w 3"/>
                <a:gd name="T3" fmla="*/ 0 h 26"/>
                <a:gd name="T4" fmla="*/ 0 w 3"/>
                <a:gd name="T5" fmla="*/ 26 h 26"/>
                <a:gd name="T6" fmla="*/ 0 w 3"/>
                <a:gd name="T7" fmla="*/ 26 h 26"/>
                <a:gd name="T8" fmla="*/ 3 w 3"/>
                <a:gd name="T9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26">
                  <a:moveTo>
                    <a:pt x="3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2" y="9"/>
                    <a:pt x="1" y="17"/>
                    <a:pt x="0" y="26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2" y="17"/>
                    <a:pt x="2" y="9"/>
                    <a:pt x="3" y="0"/>
                  </a:cubicBezTo>
                </a:path>
              </a:pathLst>
            </a:custGeom>
            <a:solidFill>
              <a:srgbClr val="2F2F2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Freeform 132"/>
            <p:cNvSpPr>
              <a:spLocks/>
            </p:cNvSpPr>
            <p:nvPr/>
          </p:nvSpPr>
          <p:spPr bwMode="auto">
            <a:xfrm>
              <a:off x="2095153" y="4128163"/>
              <a:ext cx="103987" cy="349640"/>
            </a:xfrm>
            <a:custGeom>
              <a:avLst/>
              <a:gdLst>
                <a:gd name="T0" fmla="*/ 0 w 50"/>
                <a:gd name="T1" fmla="*/ 0 h 170"/>
                <a:gd name="T2" fmla="*/ 45 w 50"/>
                <a:gd name="T3" fmla="*/ 170 h 170"/>
                <a:gd name="T4" fmla="*/ 45 w 50"/>
                <a:gd name="T5" fmla="*/ 170 h 170"/>
                <a:gd name="T6" fmla="*/ 0 w 50"/>
                <a:gd name="T7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0" h="170">
                  <a:moveTo>
                    <a:pt x="0" y="0"/>
                  </a:moveTo>
                  <a:cubicBezTo>
                    <a:pt x="12" y="17"/>
                    <a:pt x="49" y="80"/>
                    <a:pt x="45" y="170"/>
                  </a:cubicBezTo>
                  <a:cubicBezTo>
                    <a:pt x="45" y="170"/>
                    <a:pt x="45" y="170"/>
                    <a:pt x="45" y="170"/>
                  </a:cubicBezTo>
                  <a:cubicBezTo>
                    <a:pt x="50" y="80"/>
                    <a:pt x="12" y="17"/>
                    <a:pt x="0" y="0"/>
                  </a:cubicBezTo>
                </a:path>
              </a:pathLst>
            </a:custGeom>
            <a:solidFill>
              <a:srgbClr val="3A3A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6" name="Freeform 133"/>
            <p:cNvSpPr>
              <a:spLocks noEditPoints="1"/>
            </p:cNvSpPr>
            <p:nvPr/>
          </p:nvSpPr>
          <p:spPr bwMode="auto">
            <a:xfrm>
              <a:off x="1834430" y="4622481"/>
              <a:ext cx="405402" cy="554600"/>
            </a:xfrm>
            <a:custGeom>
              <a:avLst/>
              <a:gdLst>
                <a:gd name="T0" fmla="*/ 103 w 197"/>
                <a:gd name="T1" fmla="*/ 205 h 269"/>
                <a:gd name="T2" fmla="*/ 109 w 197"/>
                <a:gd name="T3" fmla="*/ 269 h 269"/>
                <a:gd name="T4" fmla="*/ 109 w 197"/>
                <a:gd name="T5" fmla="*/ 269 h 269"/>
                <a:gd name="T6" fmla="*/ 103 w 197"/>
                <a:gd name="T7" fmla="*/ 205 h 269"/>
                <a:gd name="T8" fmla="*/ 103 w 197"/>
                <a:gd name="T9" fmla="*/ 205 h 269"/>
                <a:gd name="T10" fmla="*/ 0 w 197"/>
                <a:gd name="T11" fmla="*/ 71 h 269"/>
                <a:gd name="T12" fmla="*/ 0 w 197"/>
                <a:gd name="T13" fmla="*/ 71 h 269"/>
                <a:gd name="T14" fmla="*/ 23 w 197"/>
                <a:gd name="T15" fmla="*/ 76 h 269"/>
                <a:gd name="T16" fmla="*/ 25 w 197"/>
                <a:gd name="T17" fmla="*/ 76 h 269"/>
                <a:gd name="T18" fmla="*/ 0 w 197"/>
                <a:gd name="T19" fmla="*/ 71 h 269"/>
                <a:gd name="T20" fmla="*/ 197 w 197"/>
                <a:gd name="T21" fmla="*/ 0 h 269"/>
                <a:gd name="T22" fmla="*/ 185 w 197"/>
                <a:gd name="T23" fmla="*/ 41 h 269"/>
                <a:gd name="T24" fmla="*/ 185 w 197"/>
                <a:gd name="T25" fmla="*/ 41 h 269"/>
                <a:gd name="T26" fmla="*/ 197 w 197"/>
                <a:gd name="T27" fmla="*/ 0 h 269"/>
                <a:gd name="T28" fmla="*/ 197 w 197"/>
                <a:gd name="T29" fmla="*/ 0 h 269"/>
                <a:gd name="T30" fmla="*/ 197 w 197"/>
                <a:gd name="T31" fmla="*/ 0 h 269"/>
                <a:gd name="T32" fmla="*/ 197 w 197"/>
                <a:gd name="T33" fmla="*/ 0 h 2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97" h="269">
                  <a:moveTo>
                    <a:pt x="103" y="205"/>
                  </a:moveTo>
                  <a:cubicBezTo>
                    <a:pt x="107" y="229"/>
                    <a:pt x="109" y="251"/>
                    <a:pt x="109" y="269"/>
                  </a:cubicBezTo>
                  <a:cubicBezTo>
                    <a:pt x="109" y="269"/>
                    <a:pt x="109" y="269"/>
                    <a:pt x="109" y="269"/>
                  </a:cubicBezTo>
                  <a:cubicBezTo>
                    <a:pt x="109" y="251"/>
                    <a:pt x="107" y="229"/>
                    <a:pt x="103" y="205"/>
                  </a:cubicBezTo>
                  <a:cubicBezTo>
                    <a:pt x="103" y="205"/>
                    <a:pt x="103" y="205"/>
                    <a:pt x="103" y="205"/>
                  </a:cubicBezTo>
                  <a:moveTo>
                    <a:pt x="0" y="71"/>
                  </a:moveTo>
                  <a:cubicBezTo>
                    <a:pt x="0" y="71"/>
                    <a:pt x="0" y="71"/>
                    <a:pt x="0" y="71"/>
                  </a:cubicBezTo>
                  <a:cubicBezTo>
                    <a:pt x="8" y="72"/>
                    <a:pt x="16" y="73"/>
                    <a:pt x="23" y="76"/>
                  </a:cubicBezTo>
                  <a:cubicBezTo>
                    <a:pt x="24" y="76"/>
                    <a:pt x="24" y="76"/>
                    <a:pt x="25" y="76"/>
                  </a:cubicBezTo>
                  <a:cubicBezTo>
                    <a:pt x="17" y="73"/>
                    <a:pt x="9" y="72"/>
                    <a:pt x="0" y="71"/>
                  </a:cubicBezTo>
                  <a:moveTo>
                    <a:pt x="197" y="0"/>
                  </a:moveTo>
                  <a:cubicBezTo>
                    <a:pt x="192" y="21"/>
                    <a:pt x="187" y="35"/>
                    <a:pt x="185" y="41"/>
                  </a:cubicBezTo>
                  <a:cubicBezTo>
                    <a:pt x="185" y="41"/>
                    <a:pt x="185" y="41"/>
                    <a:pt x="185" y="41"/>
                  </a:cubicBezTo>
                  <a:cubicBezTo>
                    <a:pt x="187" y="35"/>
                    <a:pt x="192" y="21"/>
                    <a:pt x="197" y="0"/>
                  </a:cubicBezTo>
                  <a:moveTo>
                    <a:pt x="197" y="0"/>
                  </a:moveTo>
                  <a:cubicBezTo>
                    <a:pt x="197" y="0"/>
                    <a:pt x="197" y="0"/>
                    <a:pt x="197" y="0"/>
                  </a:cubicBezTo>
                  <a:cubicBezTo>
                    <a:pt x="197" y="0"/>
                    <a:pt x="197" y="0"/>
                    <a:pt x="197" y="0"/>
                  </a:cubicBezTo>
                </a:path>
              </a:pathLst>
            </a:custGeom>
            <a:solidFill>
              <a:srgbClr val="B3DA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Freeform 134"/>
            <p:cNvSpPr>
              <a:spLocks/>
            </p:cNvSpPr>
            <p:nvPr/>
          </p:nvSpPr>
          <p:spPr bwMode="auto">
            <a:xfrm>
              <a:off x="1881150" y="4779216"/>
              <a:ext cx="93438" cy="70833"/>
            </a:xfrm>
            <a:custGeom>
              <a:avLst/>
              <a:gdLst>
                <a:gd name="T0" fmla="*/ 0 w 45"/>
                <a:gd name="T1" fmla="*/ 0 h 34"/>
                <a:gd name="T2" fmla="*/ 45 w 45"/>
                <a:gd name="T3" fmla="*/ 34 h 34"/>
                <a:gd name="T4" fmla="*/ 45 w 45"/>
                <a:gd name="T5" fmla="*/ 34 h 34"/>
                <a:gd name="T6" fmla="*/ 2 w 45"/>
                <a:gd name="T7" fmla="*/ 0 h 34"/>
                <a:gd name="T8" fmla="*/ 0 w 45"/>
                <a:gd name="T9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" h="34">
                  <a:moveTo>
                    <a:pt x="0" y="0"/>
                  </a:moveTo>
                  <a:cubicBezTo>
                    <a:pt x="19" y="6"/>
                    <a:pt x="33" y="19"/>
                    <a:pt x="45" y="34"/>
                  </a:cubicBezTo>
                  <a:cubicBezTo>
                    <a:pt x="45" y="34"/>
                    <a:pt x="45" y="34"/>
                    <a:pt x="45" y="34"/>
                  </a:cubicBezTo>
                  <a:cubicBezTo>
                    <a:pt x="34" y="19"/>
                    <a:pt x="20" y="7"/>
                    <a:pt x="2" y="0"/>
                  </a:cubicBezTo>
                  <a:cubicBezTo>
                    <a:pt x="1" y="0"/>
                    <a:pt x="1" y="0"/>
                    <a:pt x="0" y="0"/>
                  </a:cubicBezTo>
                </a:path>
              </a:pathLst>
            </a:custGeom>
            <a:solidFill>
              <a:srgbClr val="9CC7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Freeform 135"/>
            <p:cNvSpPr>
              <a:spLocks noEditPoints="1"/>
            </p:cNvSpPr>
            <p:nvPr/>
          </p:nvSpPr>
          <p:spPr bwMode="auto">
            <a:xfrm>
              <a:off x="1994179" y="4883204"/>
              <a:ext cx="52747" cy="162764"/>
            </a:xfrm>
            <a:custGeom>
              <a:avLst/>
              <a:gdLst>
                <a:gd name="T0" fmla="*/ 15 w 25"/>
                <a:gd name="T1" fmla="*/ 36 h 79"/>
                <a:gd name="T2" fmla="*/ 15 w 25"/>
                <a:gd name="T3" fmla="*/ 36 h 79"/>
                <a:gd name="T4" fmla="*/ 25 w 25"/>
                <a:gd name="T5" fmla="*/ 79 h 79"/>
                <a:gd name="T6" fmla="*/ 25 w 25"/>
                <a:gd name="T7" fmla="*/ 79 h 79"/>
                <a:gd name="T8" fmla="*/ 15 w 25"/>
                <a:gd name="T9" fmla="*/ 36 h 79"/>
                <a:gd name="T10" fmla="*/ 0 w 25"/>
                <a:gd name="T11" fmla="*/ 0 h 79"/>
                <a:gd name="T12" fmla="*/ 0 w 25"/>
                <a:gd name="T13" fmla="*/ 0 h 79"/>
                <a:gd name="T14" fmla="*/ 1 w 25"/>
                <a:gd name="T15" fmla="*/ 2 h 79"/>
                <a:gd name="T16" fmla="*/ 1 w 25"/>
                <a:gd name="T17" fmla="*/ 2 h 79"/>
                <a:gd name="T18" fmla="*/ 0 w 25"/>
                <a:gd name="T19" fmla="*/ 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79">
                  <a:moveTo>
                    <a:pt x="15" y="36"/>
                  </a:moveTo>
                  <a:cubicBezTo>
                    <a:pt x="15" y="36"/>
                    <a:pt x="15" y="36"/>
                    <a:pt x="15" y="36"/>
                  </a:cubicBezTo>
                  <a:cubicBezTo>
                    <a:pt x="19" y="50"/>
                    <a:pt x="22" y="65"/>
                    <a:pt x="25" y="79"/>
                  </a:cubicBezTo>
                  <a:cubicBezTo>
                    <a:pt x="25" y="79"/>
                    <a:pt x="25" y="79"/>
                    <a:pt x="25" y="79"/>
                  </a:cubicBezTo>
                  <a:cubicBezTo>
                    <a:pt x="23" y="65"/>
                    <a:pt x="19" y="50"/>
                    <a:pt x="15" y="36"/>
                  </a:cubicBezTo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0" y="1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1"/>
                    <a:pt x="0" y="1"/>
                    <a:pt x="0" y="0"/>
                  </a:cubicBezTo>
                </a:path>
              </a:pathLst>
            </a:custGeom>
            <a:solidFill>
              <a:srgbClr val="9CC7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9" name="Freeform 136"/>
            <p:cNvSpPr>
              <a:spLocks/>
            </p:cNvSpPr>
            <p:nvPr/>
          </p:nvSpPr>
          <p:spPr bwMode="auto">
            <a:xfrm>
              <a:off x="1974588" y="4850048"/>
              <a:ext cx="19592" cy="33156"/>
            </a:xfrm>
            <a:custGeom>
              <a:avLst/>
              <a:gdLst>
                <a:gd name="T0" fmla="*/ 0 w 10"/>
                <a:gd name="T1" fmla="*/ 0 h 16"/>
                <a:gd name="T2" fmla="*/ 0 w 10"/>
                <a:gd name="T3" fmla="*/ 0 h 16"/>
                <a:gd name="T4" fmla="*/ 10 w 10"/>
                <a:gd name="T5" fmla="*/ 16 h 16"/>
                <a:gd name="T6" fmla="*/ 10 w 10"/>
                <a:gd name="T7" fmla="*/ 16 h 16"/>
                <a:gd name="T8" fmla="*/ 0 w 10"/>
                <a:gd name="T9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6"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3" y="5"/>
                    <a:pt x="7" y="10"/>
                    <a:pt x="10" y="16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7" y="10"/>
                    <a:pt x="4" y="5"/>
                    <a:pt x="0" y="0"/>
                  </a:cubicBezTo>
                </a:path>
              </a:pathLst>
            </a:custGeom>
            <a:solidFill>
              <a:srgbClr val="87B6A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0" name="Freeform 137"/>
            <p:cNvSpPr>
              <a:spLocks/>
            </p:cNvSpPr>
            <p:nvPr/>
          </p:nvSpPr>
          <p:spPr bwMode="auto">
            <a:xfrm>
              <a:off x="1997194" y="4886217"/>
              <a:ext cx="28634" cy="70833"/>
            </a:xfrm>
            <a:custGeom>
              <a:avLst/>
              <a:gdLst>
                <a:gd name="T0" fmla="*/ 0 w 14"/>
                <a:gd name="T1" fmla="*/ 0 h 34"/>
                <a:gd name="T2" fmla="*/ 14 w 14"/>
                <a:gd name="T3" fmla="*/ 34 h 34"/>
                <a:gd name="T4" fmla="*/ 14 w 14"/>
                <a:gd name="T5" fmla="*/ 34 h 34"/>
                <a:gd name="T6" fmla="*/ 0 w 14"/>
                <a:gd name="T7" fmla="*/ 0 h 34"/>
                <a:gd name="T8" fmla="*/ 0 w 14"/>
                <a:gd name="T9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34">
                  <a:moveTo>
                    <a:pt x="0" y="0"/>
                  </a:moveTo>
                  <a:cubicBezTo>
                    <a:pt x="5" y="11"/>
                    <a:pt x="10" y="22"/>
                    <a:pt x="14" y="34"/>
                  </a:cubicBezTo>
                  <a:cubicBezTo>
                    <a:pt x="14" y="34"/>
                    <a:pt x="14" y="34"/>
                    <a:pt x="14" y="34"/>
                  </a:cubicBezTo>
                  <a:cubicBezTo>
                    <a:pt x="10" y="22"/>
                    <a:pt x="5" y="11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3325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1" name="Freeform 138"/>
            <p:cNvSpPr>
              <a:spLocks noEditPoints="1"/>
            </p:cNvSpPr>
            <p:nvPr/>
          </p:nvSpPr>
          <p:spPr bwMode="auto">
            <a:xfrm>
              <a:off x="2058983" y="5177081"/>
              <a:ext cx="203454" cy="128100"/>
            </a:xfrm>
            <a:custGeom>
              <a:avLst/>
              <a:gdLst>
                <a:gd name="T0" fmla="*/ 22 w 99"/>
                <a:gd name="T1" fmla="*/ 62 h 62"/>
                <a:gd name="T2" fmla="*/ 22 w 99"/>
                <a:gd name="T3" fmla="*/ 62 h 62"/>
                <a:gd name="T4" fmla="*/ 22 w 99"/>
                <a:gd name="T5" fmla="*/ 62 h 62"/>
                <a:gd name="T6" fmla="*/ 22 w 99"/>
                <a:gd name="T7" fmla="*/ 62 h 62"/>
                <a:gd name="T8" fmla="*/ 22 w 99"/>
                <a:gd name="T9" fmla="*/ 62 h 62"/>
                <a:gd name="T10" fmla="*/ 22 w 99"/>
                <a:gd name="T11" fmla="*/ 62 h 62"/>
                <a:gd name="T12" fmla="*/ 22 w 99"/>
                <a:gd name="T13" fmla="*/ 62 h 62"/>
                <a:gd name="T14" fmla="*/ 21 w 99"/>
                <a:gd name="T15" fmla="*/ 62 h 62"/>
                <a:gd name="T16" fmla="*/ 21 w 99"/>
                <a:gd name="T17" fmla="*/ 62 h 62"/>
                <a:gd name="T18" fmla="*/ 21 w 99"/>
                <a:gd name="T19" fmla="*/ 62 h 62"/>
                <a:gd name="T20" fmla="*/ 21 w 99"/>
                <a:gd name="T21" fmla="*/ 62 h 62"/>
                <a:gd name="T22" fmla="*/ 21 w 99"/>
                <a:gd name="T23" fmla="*/ 62 h 62"/>
                <a:gd name="T24" fmla="*/ 21 w 99"/>
                <a:gd name="T25" fmla="*/ 62 h 62"/>
                <a:gd name="T26" fmla="*/ 21 w 99"/>
                <a:gd name="T27" fmla="*/ 62 h 62"/>
                <a:gd name="T28" fmla="*/ 21 w 99"/>
                <a:gd name="T29" fmla="*/ 62 h 62"/>
                <a:gd name="T30" fmla="*/ 21 w 99"/>
                <a:gd name="T31" fmla="*/ 62 h 62"/>
                <a:gd name="T32" fmla="*/ 21 w 99"/>
                <a:gd name="T33" fmla="*/ 62 h 62"/>
                <a:gd name="T34" fmla="*/ 20 w 99"/>
                <a:gd name="T35" fmla="*/ 62 h 62"/>
                <a:gd name="T36" fmla="*/ 20 w 99"/>
                <a:gd name="T37" fmla="*/ 62 h 62"/>
                <a:gd name="T38" fmla="*/ 20 w 99"/>
                <a:gd name="T39" fmla="*/ 62 h 62"/>
                <a:gd name="T40" fmla="*/ 20 w 99"/>
                <a:gd name="T41" fmla="*/ 62 h 62"/>
                <a:gd name="T42" fmla="*/ 20 w 99"/>
                <a:gd name="T43" fmla="*/ 62 h 62"/>
                <a:gd name="T44" fmla="*/ 19 w 99"/>
                <a:gd name="T45" fmla="*/ 62 h 62"/>
                <a:gd name="T46" fmla="*/ 19 w 99"/>
                <a:gd name="T47" fmla="*/ 62 h 62"/>
                <a:gd name="T48" fmla="*/ 18 w 99"/>
                <a:gd name="T49" fmla="*/ 62 h 62"/>
                <a:gd name="T50" fmla="*/ 18 w 99"/>
                <a:gd name="T51" fmla="*/ 62 h 62"/>
                <a:gd name="T52" fmla="*/ 17 w 99"/>
                <a:gd name="T53" fmla="*/ 62 h 62"/>
                <a:gd name="T54" fmla="*/ 17 w 99"/>
                <a:gd name="T55" fmla="*/ 62 h 62"/>
                <a:gd name="T56" fmla="*/ 17 w 99"/>
                <a:gd name="T57" fmla="*/ 62 h 62"/>
                <a:gd name="T58" fmla="*/ 17 w 99"/>
                <a:gd name="T59" fmla="*/ 62 h 62"/>
                <a:gd name="T60" fmla="*/ 17 w 99"/>
                <a:gd name="T61" fmla="*/ 62 h 62"/>
                <a:gd name="T62" fmla="*/ 17 w 99"/>
                <a:gd name="T63" fmla="*/ 62 h 62"/>
                <a:gd name="T64" fmla="*/ 16 w 99"/>
                <a:gd name="T65" fmla="*/ 62 h 62"/>
                <a:gd name="T66" fmla="*/ 16 w 99"/>
                <a:gd name="T67" fmla="*/ 62 h 62"/>
                <a:gd name="T68" fmla="*/ 1 w 99"/>
                <a:gd name="T69" fmla="*/ 48 h 62"/>
                <a:gd name="T70" fmla="*/ 0 w 99"/>
                <a:gd name="T71" fmla="*/ 48 h 62"/>
                <a:gd name="T72" fmla="*/ 0 w 99"/>
                <a:gd name="T73" fmla="*/ 48 h 62"/>
                <a:gd name="T74" fmla="*/ 0 w 99"/>
                <a:gd name="T75" fmla="*/ 47 h 62"/>
                <a:gd name="T76" fmla="*/ 39 w 99"/>
                <a:gd name="T77" fmla="*/ 25 h 62"/>
                <a:gd name="T78" fmla="*/ 40 w 99"/>
                <a:gd name="T79" fmla="*/ 25 h 62"/>
                <a:gd name="T80" fmla="*/ 74 w 99"/>
                <a:gd name="T81" fmla="*/ 24 h 62"/>
                <a:gd name="T82" fmla="*/ 99 w 99"/>
                <a:gd name="T83" fmla="*/ 46 h 62"/>
                <a:gd name="T84" fmla="*/ 74 w 99"/>
                <a:gd name="T85" fmla="*/ 24 h 62"/>
                <a:gd name="T86" fmla="*/ 0 w 99"/>
                <a:gd name="T87" fmla="*/ 0 h 62"/>
                <a:gd name="T88" fmla="*/ 0 w 99"/>
                <a:gd name="T89" fmla="*/ 0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99" h="62">
                  <a:moveTo>
                    <a:pt x="22" y="62"/>
                  </a:moveTo>
                  <a:cubicBezTo>
                    <a:pt x="22" y="62"/>
                    <a:pt x="22" y="62"/>
                    <a:pt x="22" y="62"/>
                  </a:cubicBezTo>
                  <a:cubicBezTo>
                    <a:pt x="22" y="62"/>
                    <a:pt x="22" y="62"/>
                    <a:pt x="22" y="62"/>
                  </a:cubicBezTo>
                  <a:cubicBezTo>
                    <a:pt x="22" y="62"/>
                    <a:pt x="22" y="62"/>
                    <a:pt x="22" y="62"/>
                  </a:cubicBezTo>
                  <a:moveTo>
                    <a:pt x="22" y="62"/>
                  </a:moveTo>
                  <a:cubicBezTo>
                    <a:pt x="22" y="62"/>
                    <a:pt x="22" y="62"/>
                    <a:pt x="22" y="62"/>
                  </a:cubicBezTo>
                  <a:cubicBezTo>
                    <a:pt x="22" y="62"/>
                    <a:pt x="22" y="62"/>
                    <a:pt x="22" y="62"/>
                  </a:cubicBezTo>
                  <a:moveTo>
                    <a:pt x="22" y="62"/>
                  </a:moveTo>
                  <a:cubicBezTo>
                    <a:pt x="22" y="62"/>
                    <a:pt x="22" y="62"/>
                    <a:pt x="22" y="62"/>
                  </a:cubicBezTo>
                  <a:cubicBezTo>
                    <a:pt x="22" y="62"/>
                    <a:pt x="22" y="62"/>
                    <a:pt x="22" y="62"/>
                  </a:cubicBezTo>
                  <a:moveTo>
                    <a:pt x="22" y="62"/>
                  </a:moveTo>
                  <a:cubicBezTo>
                    <a:pt x="22" y="62"/>
                    <a:pt x="22" y="62"/>
                    <a:pt x="22" y="62"/>
                  </a:cubicBezTo>
                  <a:cubicBezTo>
                    <a:pt x="22" y="62"/>
                    <a:pt x="22" y="62"/>
                    <a:pt x="22" y="62"/>
                  </a:cubicBezTo>
                  <a:moveTo>
                    <a:pt x="22" y="62"/>
                  </a:moveTo>
                  <a:cubicBezTo>
                    <a:pt x="22" y="62"/>
                    <a:pt x="22" y="62"/>
                    <a:pt x="22" y="62"/>
                  </a:cubicBezTo>
                  <a:cubicBezTo>
                    <a:pt x="22" y="62"/>
                    <a:pt x="22" y="62"/>
                    <a:pt x="22" y="62"/>
                  </a:cubicBezTo>
                  <a:moveTo>
                    <a:pt x="22" y="62"/>
                  </a:moveTo>
                  <a:cubicBezTo>
                    <a:pt x="22" y="62"/>
                    <a:pt x="22" y="62"/>
                    <a:pt x="22" y="62"/>
                  </a:cubicBezTo>
                  <a:cubicBezTo>
                    <a:pt x="22" y="62"/>
                    <a:pt x="22" y="62"/>
                    <a:pt x="22" y="62"/>
                  </a:cubicBezTo>
                  <a:moveTo>
                    <a:pt x="21" y="62"/>
                  </a:moveTo>
                  <a:cubicBezTo>
                    <a:pt x="22" y="62"/>
                    <a:pt x="22" y="62"/>
                    <a:pt x="22" y="62"/>
                  </a:cubicBezTo>
                  <a:cubicBezTo>
                    <a:pt x="22" y="62"/>
                    <a:pt x="22" y="62"/>
                    <a:pt x="21" y="62"/>
                  </a:cubicBezTo>
                  <a:moveTo>
                    <a:pt x="21" y="62"/>
                  </a:moveTo>
                  <a:cubicBezTo>
                    <a:pt x="21" y="62"/>
                    <a:pt x="21" y="62"/>
                    <a:pt x="21" y="62"/>
                  </a:cubicBezTo>
                  <a:cubicBezTo>
                    <a:pt x="21" y="62"/>
                    <a:pt x="21" y="62"/>
                    <a:pt x="21" y="62"/>
                  </a:cubicBezTo>
                  <a:moveTo>
                    <a:pt x="21" y="62"/>
                  </a:moveTo>
                  <a:cubicBezTo>
                    <a:pt x="21" y="62"/>
                    <a:pt x="21" y="62"/>
                    <a:pt x="21" y="62"/>
                  </a:cubicBezTo>
                  <a:cubicBezTo>
                    <a:pt x="21" y="62"/>
                    <a:pt x="21" y="62"/>
                    <a:pt x="21" y="62"/>
                  </a:cubicBezTo>
                  <a:moveTo>
                    <a:pt x="21" y="62"/>
                  </a:moveTo>
                  <a:cubicBezTo>
                    <a:pt x="21" y="62"/>
                    <a:pt x="21" y="62"/>
                    <a:pt x="21" y="62"/>
                  </a:cubicBezTo>
                  <a:cubicBezTo>
                    <a:pt x="21" y="62"/>
                    <a:pt x="21" y="62"/>
                    <a:pt x="21" y="62"/>
                  </a:cubicBezTo>
                  <a:moveTo>
                    <a:pt x="21" y="62"/>
                  </a:moveTo>
                  <a:cubicBezTo>
                    <a:pt x="21" y="62"/>
                    <a:pt x="21" y="62"/>
                    <a:pt x="21" y="62"/>
                  </a:cubicBezTo>
                  <a:cubicBezTo>
                    <a:pt x="21" y="62"/>
                    <a:pt x="21" y="62"/>
                    <a:pt x="21" y="62"/>
                  </a:cubicBezTo>
                  <a:moveTo>
                    <a:pt x="21" y="62"/>
                  </a:moveTo>
                  <a:cubicBezTo>
                    <a:pt x="21" y="62"/>
                    <a:pt x="21" y="62"/>
                    <a:pt x="21" y="62"/>
                  </a:cubicBezTo>
                  <a:cubicBezTo>
                    <a:pt x="21" y="62"/>
                    <a:pt x="21" y="62"/>
                    <a:pt x="21" y="62"/>
                  </a:cubicBezTo>
                  <a:moveTo>
                    <a:pt x="21" y="62"/>
                  </a:moveTo>
                  <a:cubicBezTo>
                    <a:pt x="21" y="62"/>
                    <a:pt x="21" y="62"/>
                    <a:pt x="21" y="62"/>
                  </a:cubicBezTo>
                  <a:cubicBezTo>
                    <a:pt x="21" y="62"/>
                    <a:pt x="21" y="62"/>
                    <a:pt x="21" y="62"/>
                  </a:cubicBezTo>
                  <a:moveTo>
                    <a:pt x="21" y="62"/>
                  </a:moveTo>
                  <a:cubicBezTo>
                    <a:pt x="21" y="62"/>
                    <a:pt x="21" y="62"/>
                    <a:pt x="21" y="62"/>
                  </a:cubicBezTo>
                  <a:cubicBezTo>
                    <a:pt x="21" y="62"/>
                    <a:pt x="21" y="62"/>
                    <a:pt x="21" y="62"/>
                  </a:cubicBezTo>
                  <a:moveTo>
                    <a:pt x="21" y="62"/>
                  </a:moveTo>
                  <a:cubicBezTo>
                    <a:pt x="21" y="62"/>
                    <a:pt x="21" y="62"/>
                    <a:pt x="21" y="62"/>
                  </a:cubicBezTo>
                  <a:cubicBezTo>
                    <a:pt x="21" y="62"/>
                    <a:pt x="21" y="62"/>
                    <a:pt x="21" y="62"/>
                  </a:cubicBezTo>
                  <a:moveTo>
                    <a:pt x="21" y="62"/>
                  </a:moveTo>
                  <a:cubicBezTo>
                    <a:pt x="21" y="62"/>
                    <a:pt x="21" y="62"/>
                    <a:pt x="21" y="62"/>
                  </a:cubicBezTo>
                  <a:cubicBezTo>
                    <a:pt x="21" y="62"/>
                    <a:pt x="21" y="62"/>
                    <a:pt x="21" y="62"/>
                  </a:cubicBezTo>
                  <a:moveTo>
                    <a:pt x="21" y="62"/>
                  </a:moveTo>
                  <a:cubicBezTo>
                    <a:pt x="21" y="62"/>
                    <a:pt x="21" y="62"/>
                    <a:pt x="21" y="62"/>
                  </a:cubicBezTo>
                  <a:cubicBezTo>
                    <a:pt x="21" y="62"/>
                    <a:pt x="21" y="62"/>
                    <a:pt x="21" y="62"/>
                  </a:cubicBezTo>
                  <a:moveTo>
                    <a:pt x="20" y="62"/>
                  </a:moveTo>
                  <a:cubicBezTo>
                    <a:pt x="20" y="62"/>
                    <a:pt x="20" y="62"/>
                    <a:pt x="20" y="62"/>
                  </a:cubicBezTo>
                  <a:cubicBezTo>
                    <a:pt x="20" y="62"/>
                    <a:pt x="20" y="62"/>
                    <a:pt x="20" y="62"/>
                  </a:cubicBezTo>
                  <a:moveTo>
                    <a:pt x="20" y="62"/>
                  </a:moveTo>
                  <a:cubicBezTo>
                    <a:pt x="20" y="62"/>
                    <a:pt x="20" y="62"/>
                    <a:pt x="20" y="62"/>
                  </a:cubicBezTo>
                  <a:cubicBezTo>
                    <a:pt x="20" y="62"/>
                    <a:pt x="20" y="62"/>
                    <a:pt x="20" y="62"/>
                  </a:cubicBezTo>
                  <a:moveTo>
                    <a:pt x="20" y="62"/>
                  </a:moveTo>
                  <a:cubicBezTo>
                    <a:pt x="20" y="62"/>
                    <a:pt x="20" y="62"/>
                    <a:pt x="20" y="62"/>
                  </a:cubicBezTo>
                  <a:cubicBezTo>
                    <a:pt x="20" y="62"/>
                    <a:pt x="20" y="62"/>
                    <a:pt x="20" y="62"/>
                  </a:cubicBezTo>
                  <a:moveTo>
                    <a:pt x="20" y="62"/>
                  </a:moveTo>
                  <a:cubicBezTo>
                    <a:pt x="20" y="62"/>
                    <a:pt x="20" y="62"/>
                    <a:pt x="20" y="62"/>
                  </a:cubicBezTo>
                  <a:cubicBezTo>
                    <a:pt x="20" y="62"/>
                    <a:pt x="20" y="62"/>
                    <a:pt x="20" y="62"/>
                  </a:cubicBezTo>
                  <a:moveTo>
                    <a:pt x="20" y="62"/>
                  </a:moveTo>
                  <a:cubicBezTo>
                    <a:pt x="20" y="62"/>
                    <a:pt x="20" y="62"/>
                    <a:pt x="20" y="62"/>
                  </a:cubicBezTo>
                  <a:cubicBezTo>
                    <a:pt x="20" y="62"/>
                    <a:pt x="20" y="62"/>
                    <a:pt x="20" y="62"/>
                  </a:cubicBezTo>
                  <a:moveTo>
                    <a:pt x="19" y="62"/>
                  </a:moveTo>
                  <a:cubicBezTo>
                    <a:pt x="19" y="62"/>
                    <a:pt x="19" y="62"/>
                    <a:pt x="19" y="62"/>
                  </a:cubicBezTo>
                  <a:cubicBezTo>
                    <a:pt x="19" y="62"/>
                    <a:pt x="19" y="62"/>
                    <a:pt x="19" y="62"/>
                  </a:cubicBezTo>
                  <a:moveTo>
                    <a:pt x="19" y="62"/>
                  </a:moveTo>
                  <a:cubicBezTo>
                    <a:pt x="19" y="62"/>
                    <a:pt x="19" y="62"/>
                    <a:pt x="19" y="62"/>
                  </a:cubicBezTo>
                  <a:cubicBezTo>
                    <a:pt x="19" y="62"/>
                    <a:pt x="19" y="62"/>
                    <a:pt x="19" y="62"/>
                  </a:cubicBezTo>
                  <a:moveTo>
                    <a:pt x="18" y="62"/>
                  </a:moveTo>
                  <a:cubicBezTo>
                    <a:pt x="18" y="62"/>
                    <a:pt x="18" y="62"/>
                    <a:pt x="18" y="62"/>
                  </a:cubicBezTo>
                  <a:cubicBezTo>
                    <a:pt x="18" y="62"/>
                    <a:pt x="18" y="62"/>
                    <a:pt x="18" y="62"/>
                  </a:cubicBezTo>
                  <a:moveTo>
                    <a:pt x="17" y="62"/>
                  </a:moveTo>
                  <a:cubicBezTo>
                    <a:pt x="17" y="62"/>
                    <a:pt x="17" y="62"/>
                    <a:pt x="18" y="62"/>
                  </a:cubicBezTo>
                  <a:cubicBezTo>
                    <a:pt x="17" y="62"/>
                    <a:pt x="17" y="62"/>
                    <a:pt x="17" y="62"/>
                  </a:cubicBezTo>
                  <a:moveTo>
                    <a:pt x="17" y="62"/>
                  </a:moveTo>
                  <a:cubicBezTo>
                    <a:pt x="17" y="62"/>
                    <a:pt x="17" y="62"/>
                    <a:pt x="17" y="62"/>
                  </a:cubicBezTo>
                  <a:cubicBezTo>
                    <a:pt x="17" y="62"/>
                    <a:pt x="17" y="62"/>
                    <a:pt x="17" y="62"/>
                  </a:cubicBezTo>
                  <a:moveTo>
                    <a:pt x="17" y="62"/>
                  </a:moveTo>
                  <a:cubicBezTo>
                    <a:pt x="17" y="62"/>
                    <a:pt x="17" y="62"/>
                    <a:pt x="17" y="62"/>
                  </a:cubicBezTo>
                  <a:cubicBezTo>
                    <a:pt x="17" y="62"/>
                    <a:pt x="17" y="62"/>
                    <a:pt x="17" y="62"/>
                  </a:cubicBezTo>
                  <a:moveTo>
                    <a:pt x="17" y="62"/>
                  </a:moveTo>
                  <a:cubicBezTo>
                    <a:pt x="17" y="62"/>
                    <a:pt x="17" y="62"/>
                    <a:pt x="17" y="62"/>
                  </a:cubicBezTo>
                  <a:cubicBezTo>
                    <a:pt x="17" y="62"/>
                    <a:pt x="17" y="62"/>
                    <a:pt x="17" y="62"/>
                  </a:cubicBezTo>
                  <a:moveTo>
                    <a:pt x="17" y="62"/>
                  </a:moveTo>
                  <a:cubicBezTo>
                    <a:pt x="17" y="62"/>
                    <a:pt x="17" y="62"/>
                    <a:pt x="17" y="62"/>
                  </a:cubicBezTo>
                  <a:cubicBezTo>
                    <a:pt x="17" y="62"/>
                    <a:pt x="17" y="62"/>
                    <a:pt x="17" y="62"/>
                  </a:cubicBezTo>
                  <a:moveTo>
                    <a:pt x="17" y="62"/>
                  </a:moveTo>
                  <a:cubicBezTo>
                    <a:pt x="17" y="62"/>
                    <a:pt x="17" y="62"/>
                    <a:pt x="17" y="62"/>
                  </a:cubicBezTo>
                  <a:cubicBezTo>
                    <a:pt x="17" y="62"/>
                    <a:pt x="17" y="62"/>
                    <a:pt x="17" y="62"/>
                  </a:cubicBezTo>
                  <a:moveTo>
                    <a:pt x="16" y="62"/>
                  </a:moveTo>
                  <a:cubicBezTo>
                    <a:pt x="17" y="62"/>
                    <a:pt x="17" y="62"/>
                    <a:pt x="17" y="62"/>
                  </a:cubicBezTo>
                  <a:cubicBezTo>
                    <a:pt x="17" y="62"/>
                    <a:pt x="17" y="62"/>
                    <a:pt x="16" y="62"/>
                  </a:cubicBezTo>
                  <a:moveTo>
                    <a:pt x="16" y="62"/>
                  </a:moveTo>
                  <a:cubicBezTo>
                    <a:pt x="16" y="62"/>
                    <a:pt x="16" y="62"/>
                    <a:pt x="16" y="62"/>
                  </a:cubicBezTo>
                  <a:cubicBezTo>
                    <a:pt x="16" y="62"/>
                    <a:pt x="16" y="62"/>
                    <a:pt x="16" y="62"/>
                  </a:cubicBezTo>
                  <a:moveTo>
                    <a:pt x="16" y="62"/>
                  </a:moveTo>
                  <a:cubicBezTo>
                    <a:pt x="16" y="62"/>
                    <a:pt x="16" y="62"/>
                    <a:pt x="16" y="62"/>
                  </a:cubicBezTo>
                  <a:cubicBezTo>
                    <a:pt x="16" y="62"/>
                    <a:pt x="16" y="62"/>
                    <a:pt x="16" y="62"/>
                  </a:cubicBezTo>
                  <a:moveTo>
                    <a:pt x="1" y="48"/>
                  </a:moveTo>
                  <a:cubicBezTo>
                    <a:pt x="1" y="48"/>
                    <a:pt x="1" y="48"/>
                    <a:pt x="1" y="48"/>
                  </a:cubicBezTo>
                  <a:cubicBezTo>
                    <a:pt x="1" y="48"/>
                    <a:pt x="1" y="48"/>
                    <a:pt x="1" y="48"/>
                  </a:cubicBezTo>
                  <a:moveTo>
                    <a:pt x="0" y="48"/>
                  </a:moveTo>
                  <a:cubicBezTo>
                    <a:pt x="0" y="48"/>
                    <a:pt x="0" y="48"/>
                    <a:pt x="0" y="48"/>
                  </a:cubicBezTo>
                  <a:cubicBezTo>
                    <a:pt x="0" y="48"/>
                    <a:pt x="0" y="48"/>
                    <a:pt x="0" y="48"/>
                  </a:cubicBezTo>
                  <a:moveTo>
                    <a:pt x="0" y="48"/>
                  </a:moveTo>
                  <a:cubicBezTo>
                    <a:pt x="0" y="48"/>
                    <a:pt x="0" y="48"/>
                    <a:pt x="0" y="48"/>
                  </a:cubicBezTo>
                  <a:cubicBezTo>
                    <a:pt x="0" y="48"/>
                    <a:pt x="0" y="48"/>
                    <a:pt x="0" y="48"/>
                  </a:cubicBezTo>
                  <a:moveTo>
                    <a:pt x="0" y="46"/>
                  </a:moveTo>
                  <a:cubicBezTo>
                    <a:pt x="0" y="47"/>
                    <a:pt x="0" y="47"/>
                    <a:pt x="0" y="47"/>
                  </a:cubicBezTo>
                  <a:cubicBezTo>
                    <a:pt x="0" y="47"/>
                    <a:pt x="0" y="47"/>
                    <a:pt x="0" y="46"/>
                  </a:cubicBezTo>
                  <a:moveTo>
                    <a:pt x="40" y="25"/>
                  </a:moveTo>
                  <a:cubicBezTo>
                    <a:pt x="40" y="25"/>
                    <a:pt x="39" y="25"/>
                    <a:pt x="39" y="25"/>
                  </a:cubicBezTo>
                  <a:cubicBezTo>
                    <a:pt x="39" y="25"/>
                    <a:pt x="39" y="25"/>
                    <a:pt x="39" y="25"/>
                  </a:cubicBezTo>
                  <a:cubicBezTo>
                    <a:pt x="39" y="25"/>
                    <a:pt x="40" y="25"/>
                    <a:pt x="40" y="25"/>
                  </a:cubicBezTo>
                  <a:moveTo>
                    <a:pt x="40" y="25"/>
                  </a:moveTo>
                  <a:cubicBezTo>
                    <a:pt x="40" y="25"/>
                    <a:pt x="40" y="25"/>
                    <a:pt x="40" y="25"/>
                  </a:cubicBezTo>
                  <a:cubicBezTo>
                    <a:pt x="40" y="25"/>
                    <a:pt x="40" y="25"/>
                    <a:pt x="40" y="25"/>
                  </a:cubicBezTo>
                  <a:moveTo>
                    <a:pt x="74" y="24"/>
                  </a:moveTo>
                  <a:cubicBezTo>
                    <a:pt x="75" y="24"/>
                    <a:pt x="76" y="24"/>
                    <a:pt x="77" y="24"/>
                  </a:cubicBezTo>
                  <a:cubicBezTo>
                    <a:pt x="89" y="25"/>
                    <a:pt x="99" y="34"/>
                    <a:pt x="99" y="46"/>
                  </a:cubicBezTo>
                  <a:cubicBezTo>
                    <a:pt x="99" y="46"/>
                    <a:pt x="99" y="46"/>
                    <a:pt x="99" y="46"/>
                  </a:cubicBezTo>
                  <a:cubicBezTo>
                    <a:pt x="99" y="34"/>
                    <a:pt x="89" y="25"/>
                    <a:pt x="77" y="24"/>
                  </a:cubicBezTo>
                  <a:cubicBezTo>
                    <a:pt x="76" y="24"/>
                    <a:pt x="75" y="24"/>
                    <a:pt x="74" y="24"/>
                  </a:cubicBezTo>
                  <a:moveTo>
                    <a:pt x="74" y="24"/>
                  </a:moveTo>
                  <a:cubicBezTo>
                    <a:pt x="74" y="24"/>
                    <a:pt x="74" y="24"/>
                    <a:pt x="74" y="24"/>
                  </a:cubicBezTo>
                  <a:cubicBezTo>
                    <a:pt x="74" y="24"/>
                    <a:pt x="74" y="24"/>
                    <a:pt x="74" y="24"/>
                  </a:cubicBezTo>
                  <a:moveTo>
                    <a:pt x="0" y="0"/>
                  </a:moveTo>
                  <a:cubicBezTo>
                    <a:pt x="1" y="24"/>
                    <a:pt x="0" y="40"/>
                    <a:pt x="0" y="40"/>
                  </a:cubicBezTo>
                  <a:cubicBezTo>
                    <a:pt x="0" y="40"/>
                    <a:pt x="1" y="24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9CC7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2" name="Freeform 145"/>
            <p:cNvSpPr>
              <a:spLocks/>
            </p:cNvSpPr>
            <p:nvPr/>
          </p:nvSpPr>
          <p:spPr bwMode="auto">
            <a:xfrm>
              <a:off x="2111730" y="4667693"/>
              <a:ext cx="103987" cy="103987"/>
            </a:xfrm>
            <a:custGeom>
              <a:avLst/>
              <a:gdLst>
                <a:gd name="T0" fmla="*/ 25 w 50"/>
                <a:gd name="T1" fmla="*/ 0 h 50"/>
                <a:gd name="T2" fmla="*/ 17 w 50"/>
                <a:gd name="T3" fmla="*/ 1 h 50"/>
                <a:gd name="T4" fmla="*/ 17 w 50"/>
                <a:gd name="T5" fmla="*/ 1 h 50"/>
                <a:gd name="T6" fmla="*/ 17 w 50"/>
                <a:gd name="T7" fmla="*/ 1 h 50"/>
                <a:gd name="T8" fmla="*/ 16 w 50"/>
                <a:gd name="T9" fmla="*/ 2 h 50"/>
                <a:gd name="T10" fmla="*/ 16 w 50"/>
                <a:gd name="T11" fmla="*/ 2 h 50"/>
                <a:gd name="T12" fmla="*/ 0 w 50"/>
                <a:gd name="T13" fmla="*/ 25 h 50"/>
                <a:gd name="T14" fmla="*/ 18 w 50"/>
                <a:gd name="T15" fmla="*/ 49 h 50"/>
                <a:gd name="T16" fmla="*/ 21 w 50"/>
                <a:gd name="T17" fmla="*/ 49 h 50"/>
                <a:gd name="T18" fmla="*/ 21 w 50"/>
                <a:gd name="T19" fmla="*/ 49 h 50"/>
                <a:gd name="T20" fmla="*/ 25 w 50"/>
                <a:gd name="T21" fmla="*/ 50 h 50"/>
                <a:gd name="T22" fmla="*/ 50 w 50"/>
                <a:gd name="T23" fmla="*/ 25 h 50"/>
                <a:gd name="T24" fmla="*/ 50 w 50"/>
                <a:gd name="T25" fmla="*/ 25 h 50"/>
                <a:gd name="T26" fmla="*/ 50 w 50"/>
                <a:gd name="T27" fmla="*/ 19 h 50"/>
                <a:gd name="T28" fmla="*/ 50 w 50"/>
                <a:gd name="T29" fmla="*/ 19 h 50"/>
                <a:gd name="T30" fmla="*/ 50 w 50"/>
                <a:gd name="T31" fmla="*/ 19 h 50"/>
                <a:gd name="T32" fmla="*/ 25 w 50"/>
                <a:gd name="T33" fmla="*/ 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0" h="50">
                  <a:moveTo>
                    <a:pt x="25" y="0"/>
                  </a:moveTo>
                  <a:cubicBezTo>
                    <a:pt x="23" y="0"/>
                    <a:pt x="20" y="0"/>
                    <a:pt x="17" y="1"/>
                  </a:cubicBezTo>
                  <a:cubicBezTo>
                    <a:pt x="17" y="1"/>
                    <a:pt x="17" y="1"/>
                    <a:pt x="17" y="1"/>
                  </a:cubicBezTo>
                  <a:cubicBezTo>
                    <a:pt x="17" y="1"/>
                    <a:pt x="17" y="1"/>
                    <a:pt x="17" y="1"/>
                  </a:cubicBezTo>
                  <a:cubicBezTo>
                    <a:pt x="17" y="2"/>
                    <a:pt x="16" y="2"/>
                    <a:pt x="16" y="2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7" y="5"/>
                    <a:pt x="0" y="14"/>
                    <a:pt x="0" y="25"/>
                  </a:cubicBezTo>
                  <a:cubicBezTo>
                    <a:pt x="0" y="36"/>
                    <a:pt x="8" y="46"/>
                    <a:pt x="18" y="49"/>
                  </a:cubicBezTo>
                  <a:cubicBezTo>
                    <a:pt x="19" y="49"/>
                    <a:pt x="20" y="49"/>
                    <a:pt x="21" y="49"/>
                  </a:cubicBezTo>
                  <a:cubicBezTo>
                    <a:pt x="21" y="49"/>
                    <a:pt x="21" y="49"/>
                    <a:pt x="21" y="49"/>
                  </a:cubicBezTo>
                  <a:cubicBezTo>
                    <a:pt x="22" y="50"/>
                    <a:pt x="24" y="50"/>
                    <a:pt x="25" y="50"/>
                  </a:cubicBezTo>
                  <a:cubicBezTo>
                    <a:pt x="39" y="50"/>
                    <a:pt x="50" y="39"/>
                    <a:pt x="50" y="25"/>
                  </a:cubicBezTo>
                  <a:cubicBezTo>
                    <a:pt x="50" y="25"/>
                    <a:pt x="50" y="25"/>
                    <a:pt x="50" y="25"/>
                  </a:cubicBezTo>
                  <a:cubicBezTo>
                    <a:pt x="50" y="23"/>
                    <a:pt x="50" y="21"/>
                    <a:pt x="50" y="19"/>
                  </a:cubicBezTo>
                  <a:cubicBezTo>
                    <a:pt x="50" y="19"/>
                    <a:pt x="50" y="19"/>
                    <a:pt x="50" y="19"/>
                  </a:cubicBezTo>
                  <a:cubicBezTo>
                    <a:pt x="50" y="19"/>
                    <a:pt x="50" y="19"/>
                    <a:pt x="50" y="19"/>
                  </a:cubicBezTo>
                  <a:cubicBezTo>
                    <a:pt x="47" y="8"/>
                    <a:pt x="37" y="0"/>
                    <a:pt x="25" y="0"/>
                  </a:cubicBezTo>
                </a:path>
              </a:pathLst>
            </a:custGeom>
            <a:solidFill>
              <a:srgbClr val="FFDDC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3" name="Freeform 146"/>
            <p:cNvSpPr>
              <a:spLocks/>
            </p:cNvSpPr>
            <p:nvPr/>
          </p:nvSpPr>
          <p:spPr bwMode="auto">
            <a:xfrm>
              <a:off x="2117758" y="3719747"/>
              <a:ext cx="64805" cy="125087"/>
            </a:xfrm>
            <a:custGeom>
              <a:avLst/>
              <a:gdLst>
                <a:gd name="T0" fmla="*/ 1 w 31"/>
                <a:gd name="T1" fmla="*/ 0 h 61"/>
                <a:gd name="T2" fmla="*/ 0 w 31"/>
                <a:gd name="T3" fmla="*/ 7 h 61"/>
                <a:gd name="T4" fmla="*/ 0 w 31"/>
                <a:gd name="T5" fmla="*/ 7 h 61"/>
                <a:gd name="T6" fmla="*/ 0 w 31"/>
                <a:gd name="T7" fmla="*/ 61 h 61"/>
                <a:gd name="T8" fmla="*/ 0 w 31"/>
                <a:gd name="T9" fmla="*/ 61 h 61"/>
                <a:gd name="T10" fmla="*/ 31 w 31"/>
                <a:gd name="T11" fmla="*/ 31 h 61"/>
                <a:gd name="T12" fmla="*/ 31 w 31"/>
                <a:gd name="T13" fmla="*/ 31 h 61"/>
                <a:gd name="T14" fmla="*/ 31 w 31"/>
                <a:gd name="T15" fmla="*/ 30 h 61"/>
                <a:gd name="T16" fmla="*/ 31 w 31"/>
                <a:gd name="T17" fmla="*/ 30 h 61"/>
                <a:gd name="T18" fmla="*/ 31 w 31"/>
                <a:gd name="T19" fmla="*/ 30 h 61"/>
                <a:gd name="T20" fmla="*/ 31 w 31"/>
                <a:gd name="T21" fmla="*/ 30 h 61"/>
                <a:gd name="T22" fmla="*/ 31 w 31"/>
                <a:gd name="T23" fmla="*/ 30 h 61"/>
                <a:gd name="T24" fmla="*/ 31 w 31"/>
                <a:gd name="T25" fmla="*/ 30 h 61"/>
                <a:gd name="T26" fmla="*/ 31 w 31"/>
                <a:gd name="T27" fmla="*/ 30 h 61"/>
                <a:gd name="T28" fmla="*/ 31 w 31"/>
                <a:gd name="T29" fmla="*/ 30 h 61"/>
                <a:gd name="T30" fmla="*/ 31 w 31"/>
                <a:gd name="T31" fmla="*/ 30 h 61"/>
                <a:gd name="T32" fmla="*/ 31 w 31"/>
                <a:gd name="T33" fmla="*/ 30 h 61"/>
                <a:gd name="T34" fmla="*/ 31 w 31"/>
                <a:gd name="T35" fmla="*/ 30 h 61"/>
                <a:gd name="T36" fmla="*/ 31 w 31"/>
                <a:gd name="T37" fmla="*/ 30 h 61"/>
                <a:gd name="T38" fmla="*/ 1 w 31"/>
                <a:gd name="T39" fmla="*/ 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1" h="61">
                  <a:moveTo>
                    <a:pt x="1" y="0"/>
                  </a:moveTo>
                  <a:cubicBezTo>
                    <a:pt x="0" y="4"/>
                    <a:pt x="0" y="7"/>
                    <a:pt x="0" y="7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17" y="61"/>
                    <a:pt x="31" y="48"/>
                    <a:pt x="31" y="31"/>
                  </a:cubicBezTo>
                  <a:cubicBezTo>
                    <a:pt x="31" y="31"/>
                    <a:pt x="31" y="31"/>
                    <a:pt x="31" y="31"/>
                  </a:cubicBezTo>
                  <a:cubicBezTo>
                    <a:pt x="31" y="31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0" y="14"/>
                    <a:pt x="17" y="0"/>
                    <a:pt x="1" y="0"/>
                  </a:cubicBezTo>
                </a:path>
              </a:pathLst>
            </a:custGeom>
            <a:solidFill>
              <a:srgbClr val="FFDDC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4" name="Freeform 149"/>
            <p:cNvSpPr>
              <a:spLocks/>
            </p:cNvSpPr>
            <p:nvPr/>
          </p:nvSpPr>
          <p:spPr bwMode="auto">
            <a:xfrm>
              <a:off x="1914304" y="3742353"/>
              <a:ext cx="116044" cy="40690"/>
            </a:xfrm>
            <a:custGeom>
              <a:avLst/>
              <a:gdLst>
                <a:gd name="T0" fmla="*/ 30 w 56"/>
                <a:gd name="T1" fmla="*/ 0 h 20"/>
                <a:gd name="T2" fmla="*/ 28 w 56"/>
                <a:gd name="T3" fmla="*/ 0 h 20"/>
                <a:gd name="T4" fmla="*/ 21 w 56"/>
                <a:gd name="T5" fmla="*/ 1 h 20"/>
                <a:gd name="T6" fmla="*/ 15 w 56"/>
                <a:gd name="T7" fmla="*/ 4 h 20"/>
                <a:gd name="T8" fmla="*/ 6 w 56"/>
                <a:gd name="T9" fmla="*/ 11 h 20"/>
                <a:gd name="T10" fmla="*/ 1 w 56"/>
                <a:gd name="T11" fmla="*/ 17 h 20"/>
                <a:gd name="T12" fmla="*/ 0 w 56"/>
                <a:gd name="T13" fmla="*/ 20 h 20"/>
                <a:gd name="T14" fmla="*/ 3 w 56"/>
                <a:gd name="T15" fmla="*/ 19 h 20"/>
                <a:gd name="T16" fmla="*/ 9 w 56"/>
                <a:gd name="T17" fmla="*/ 16 h 20"/>
                <a:gd name="T18" fmla="*/ 14 w 56"/>
                <a:gd name="T19" fmla="*/ 15 h 20"/>
                <a:gd name="T20" fmla="*/ 18 w 56"/>
                <a:gd name="T21" fmla="*/ 13 h 20"/>
                <a:gd name="T22" fmla="*/ 23 w 56"/>
                <a:gd name="T23" fmla="*/ 12 h 20"/>
                <a:gd name="T24" fmla="*/ 28 w 56"/>
                <a:gd name="T25" fmla="*/ 12 h 20"/>
                <a:gd name="T26" fmla="*/ 28 w 56"/>
                <a:gd name="T27" fmla="*/ 12 h 20"/>
                <a:gd name="T28" fmla="*/ 31 w 56"/>
                <a:gd name="T29" fmla="*/ 12 h 20"/>
                <a:gd name="T30" fmla="*/ 31 w 56"/>
                <a:gd name="T31" fmla="*/ 12 h 20"/>
                <a:gd name="T32" fmla="*/ 33 w 56"/>
                <a:gd name="T33" fmla="*/ 12 h 20"/>
                <a:gd name="T34" fmla="*/ 33 w 56"/>
                <a:gd name="T35" fmla="*/ 12 h 20"/>
                <a:gd name="T36" fmla="*/ 38 w 56"/>
                <a:gd name="T37" fmla="*/ 12 h 20"/>
                <a:gd name="T38" fmla="*/ 42 w 56"/>
                <a:gd name="T39" fmla="*/ 13 h 20"/>
                <a:gd name="T40" fmla="*/ 47 w 56"/>
                <a:gd name="T41" fmla="*/ 15 h 20"/>
                <a:gd name="T42" fmla="*/ 50 w 56"/>
                <a:gd name="T43" fmla="*/ 16 h 20"/>
                <a:gd name="T44" fmla="*/ 53 w 56"/>
                <a:gd name="T45" fmla="*/ 17 h 20"/>
                <a:gd name="T46" fmla="*/ 56 w 56"/>
                <a:gd name="T47" fmla="*/ 18 h 20"/>
                <a:gd name="T48" fmla="*/ 55 w 56"/>
                <a:gd name="T49" fmla="*/ 16 h 20"/>
                <a:gd name="T50" fmla="*/ 53 w 56"/>
                <a:gd name="T51" fmla="*/ 13 h 20"/>
                <a:gd name="T52" fmla="*/ 50 w 56"/>
                <a:gd name="T53" fmla="*/ 9 h 20"/>
                <a:gd name="T54" fmla="*/ 46 w 56"/>
                <a:gd name="T55" fmla="*/ 6 h 20"/>
                <a:gd name="T56" fmla="*/ 41 w 56"/>
                <a:gd name="T57" fmla="*/ 2 h 20"/>
                <a:gd name="T58" fmla="*/ 35 w 56"/>
                <a:gd name="T59" fmla="*/ 1 h 20"/>
                <a:gd name="T60" fmla="*/ 31 w 56"/>
                <a:gd name="T61" fmla="*/ 0 h 20"/>
                <a:gd name="T62" fmla="*/ 30 w 56"/>
                <a:gd name="T6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6" h="20">
                  <a:moveTo>
                    <a:pt x="30" y="0"/>
                  </a:moveTo>
                  <a:cubicBezTo>
                    <a:pt x="29" y="0"/>
                    <a:pt x="28" y="0"/>
                    <a:pt x="28" y="0"/>
                  </a:cubicBezTo>
                  <a:cubicBezTo>
                    <a:pt x="25" y="0"/>
                    <a:pt x="23" y="1"/>
                    <a:pt x="21" y="1"/>
                  </a:cubicBezTo>
                  <a:cubicBezTo>
                    <a:pt x="19" y="2"/>
                    <a:pt x="17" y="3"/>
                    <a:pt x="15" y="4"/>
                  </a:cubicBezTo>
                  <a:cubicBezTo>
                    <a:pt x="11" y="6"/>
                    <a:pt x="8" y="8"/>
                    <a:pt x="6" y="11"/>
                  </a:cubicBezTo>
                  <a:cubicBezTo>
                    <a:pt x="4" y="13"/>
                    <a:pt x="2" y="15"/>
                    <a:pt x="1" y="17"/>
                  </a:cubicBezTo>
                  <a:cubicBezTo>
                    <a:pt x="0" y="18"/>
                    <a:pt x="0" y="20"/>
                    <a:pt x="0" y="20"/>
                  </a:cubicBezTo>
                  <a:cubicBezTo>
                    <a:pt x="0" y="20"/>
                    <a:pt x="1" y="19"/>
                    <a:pt x="3" y="19"/>
                  </a:cubicBezTo>
                  <a:cubicBezTo>
                    <a:pt x="4" y="18"/>
                    <a:pt x="7" y="17"/>
                    <a:pt x="9" y="16"/>
                  </a:cubicBezTo>
                  <a:cubicBezTo>
                    <a:pt x="11" y="16"/>
                    <a:pt x="12" y="15"/>
                    <a:pt x="14" y="15"/>
                  </a:cubicBezTo>
                  <a:cubicBezTo>
                    <a:pt x="15" y="14"/>
                    <a:pt x="17" y="14"/>
                    <a:pt x="18" y="13"/>
                  </a:cubicBezTo>
                  <a:cubicBezTo>
                    <a:pt x="20" y="13"/>
                    <a:pt x="22" y="13"/>
                    <a:pt x="23" y="12"/>
                  </a:cubicBezTo>
                  <a:cubicBezTo>
                    <a:pt x="25" y="12"/>
                    <a:pt x="26" y="12"/>
                    <a:pt x="28" y="12"/>
                  </a:cubicBezTo>
                  <a:cubicBezTo>
                    <a:pt x="28" y="12"/>
                    <a:pt x="28" y="12"/>
                    <a:pt x="28" y="12"/>
                  </a:cubicBezTo>
                  <a:cubicBezTo>
                    <a:pt x="29" y="12"/>
                    <a:pt x="30" y="12"/>
                    <a:pt x="31" y="12"/>
                  </a:cubicBezTo>
                  <a:cubicBezTo>
                    <a:pt x="31" y="12"/>
                    <a:pt x="31" y="12"/>
                    <a:pt x="31" y="12"/>
                  </a:cubicBezTo>
                  <a:cubicBezTo>
                    <a:pt x="31" y="12"/>
                    <a:pt x="32" y="12"/>
                    <a:pt x="33" y="12"/>
                  </a:cubicBezTo>
                  <a:cubicBezTo>
                    <a:pt x="33" y="12"/>
                    <a:pt x="33" y="12"/>
                    <a:pt x="33" y="12"/>
                  </a:cubicBezTo>
                  <a:cubicBezTo>
                    <a:pt x="35" y="12"/>
                    <a:pt x="36" y="12"/>
                    <a:pt x="38" y="12"/>
                  </a:cubicBezTo>
                  <a:cubicBezTo>
                    <a:pt x="39" y="12"/>
                    <a:pt x="41" y="13"/>
                    <a:pt x="42" y="13"/>
                  </a:cubicBezTo>
                  <a:cubicBezTo>
                    <a:pt x="44" y="14"/>
                    <a:pt x="45" y="14"/>
                    <a:pt x="47" y="15"/>
                  </a:cubicBezTo>
                  <a:cubicBezTo>
                    <a:pt x="48" y="15"/>
                    <a:pt x="49" y="15"/>
                    <a:pt x="50" y="16"/>
                  </a:cubicBezTo>
                  <a:cubicBezTo>
                    <a:pt x="51" y="16"/>
                    <a:pt x="52" y="17"/>
                    <a:pt x="53" y="17"/>
                  </a:cubicBezTo>
                  <a:cubicBezTo>
                    <a:pt x="55" y="18"/>
                    <a:pt x="56" y="18"/>
                    <a:pt x="56" y="18"/>
                  </a:cubicBezTo>
                  <a:cubicBezTo>
                    <a:pt x="56" y="18"/>
                    <a:pt x="56" y="17"/>
                    <a:pt x="55" y="16"/>
                  </a:cubicBezTo>
                  <a:cubicBezTo>
                    <a:pt x="54" y="15"/>
                    <a:pt x="54" y="14"/>
                    <a:pt x="53" y="13"/>
                  </a:cubicBezTo>
                  <a:cubicBezTo>
                    <a:pt x="52" y="11"/>
                    <a:pt x="51" y="10"/>
                    <a:pt x="50" y="9"/>
                  </a:cubicBezTo>
                  <a:cubicBezTo>
                    <a:pt x="49" y="8"/>
                    <a:pt x="48" y="7"/>
                    <a:pt x="46" y="6"/>
                  </a:cubicBezTo>
                  <a:cubicBezTo>
                    <a:pt x="45" y="5"/>
                    <a:pt x="43" y="3"/>
                    <a:pt x="41" y="2"/>
                  </a:cubicBezTo>
                  <a:cubicBezTo>
                    <a:pt x="39" y="2"/>
                    <a:pt x="37" y="1"/>
                    <a:pt x="35" y="1"/>
                  </a:cubicBezTo>
                  <a:cubicBezTo>
                    <a:pt x="33" y="0"/>
                    <a:pt x="32" y="0"/>
                    <a:pt x="31" y="0"/>
                  </a:cubicBezTo>
                  <a:cubicBezTo>
                    <a:pt x="31" y="0"/>
                    <a:pt x="31" y="0"/>
                    <a:pt x="30" y="0"/>
                  </a:cubicBezTo>
                </a:path>
              </a:pathLst>
            </a:custGeom>
            <a:solidFill>
              <a:srgbClr val="5629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5" name="Freeform 150"/>
            <p:cNvSpPr>
              <a:spLocks/>
            </p:cNvSpPr>
            <p:nvPr/>
          </p:nvSpPr>
          <p:spPr bwMode="auto">
            <a:xfrm>
              <a:off x="1885671" y="3968414"/>
              <a:ext cx="128100" cy="61790"/>
            </a:xfrm>
            <a:custGeom>
              <a:avLst/>
              <a:gdLst>
                <a:gd name="T0" fmla="*/ 62 w 62"/>
                <a:gd name="T1" fmla="*/ 0 h 30"/>
                <a:gd name="T2" fmla="*/ 60 w 62"/>
                <a:gd name="T3" fmla="*/ 3 h 30"/>
                <a:gd name="T4" fmla="*/ 56 w 62"/>
                <a:gd name="T5" fmla="*/ 10 h 30"/>
                <a:gd name="T6" fmla="*/ 53 w 62"/>
                <a:gd name="T7" fmla="*/ 14 h 30"/>
                <a:gd name="T8" fmla="*/ 48 w 62"/>
                <a:gd name="T9" fmla="*/ 18 h 30"/>
                <a:gd name="T10" fmla="*/ 43 w 62"/>
                <a:gd name="T11" fmla="*/ 21 h 30"/>
                <a:gd name="T12" fmla="*/ 37 w 62"/>
                <a:gd name="T13" fmla="*/ 23 h 30"/>
                <a:gd name="T14" fmla="*/ 30 w 62"/>
                <a:gd name="T15" fmla="*/ 24 h 30"/>
                <a:gd name="T16" fmla="*/ 24 w 62"/>
                <a:gd name="T17" fmla="*/ 24 h 30"/>
                <a:gd name="T18" fmla="*/ 24 w 62"/>
                <a:gd name="T19" fmla="*/ 24 h 30"/>
                <a:gd name="T20" fmla="*/ 23 w 62"/>
                <a:gd name="T21" fmla="*/ 24 h 30"/>
                <a:gd name="T22" fmla="*/ 12 w 62"/>
                <a:gd name="T23" fmla="*/ 24 h 30"/>
                <a:gd name="T24" fmla="*/ 0 w 62"/>
                <a:gd name="T25" fmla="*/ 22 h 30"/>
                <a:gd name="T26" fmla="*/ 11 w 62"/>
                <a:gd name="T27" fmla="*/ 27 h 30"/>
                <a:gd name="T28" fmla="*/ 28 w 62"/>
                <a:gd name="T29" fmla="*/ 30 h 30"/>
                <a:gd name="T30" fmla="*/ 38 w 62"/>
                <a:gd name="T31" fmla="*/ 29 h 30"/>
                <a:gd name="T32" fmla="*/ 45 w 62"/>
                <a:gd name="T33" fmla="*/ 26 h 30"/>
                <a:gd name="T34" fmla="*/ 51 w 62"/>
                <a:gd name="T35" fmla="*/ 22 h 30"/>
                <a:gd name="T36" fmla="*/ 56 w 62"/>
                <a:gd name="T37" fmla="*/ 17 h 30"/>
                <a:gd name="T38" fmla="*/ 59 w 62"/>
                <a:gd name="T39" fmla="*/ 12 h 30"/>
                <a:gd name="T40" fmla="*/ 61 w 62"/>
                <a:gd name="T41" fmla="*/ 4 h 30"/>
                <a:gd name="T42" fmla="*/ 62 w 62"/>
                <a:gd name="T43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62" h="30">
                  <a:moveTo>
                    <a:pt x="62" y="0"/>
                  </a:moveTo>
                  <a:cubicBezTo>
                    <a:pt x="62" y="0"/>
                    <a:pt x="61" y="1"/>
                    <a:pt x="60" y="3"/>
                  </a:cubicBezTo>
                  <a:cubicBezTo>
                    <a:pt x="59" y="5"/>
                    <a:pt x="58" y="8"/>
                    <a:pt x="56" y="10"/>
                  </a:cubicBezTo>
                  <a:cubicBezTo>
                    <a:pt x="55" y="12"/>
                    <a:pt x="54" y="13"/>
                    <a:pt x="53" y="14"/>
                  </a:cubicBezTo>
                  <a:cubicBezTo>
                    <a:pt x="51" y="16"/>
                    <a:pt x="50" y="17"/>
                    <a:pt x="48" y="18"/>
                  </a:cubicBezTo>
                  <a:cubicBezTo>
                    <a:pt x="47" y="19"/>
                    <a:pt x="45" y="20"/>
                    <a:pt x="43" y="21"/>
                  </a:cubicBezTo>
                  <a:cubicBezTo>
                    <a:pt x="41" y="22"/>
                    <a:pt x="39" y="23"/>
                    <a:pt x="37" y="23"/>
                  </a:cubicBezTo>
                  <a:cubicBezTo>
                    <a:pt x="34" y="24"/>
                    <a:pt x="32" y="24"/>
                    <a:pt x="30" y="24"/>
                  </a:cubicBezTo>
                  <a:cubicBezTo>
                    <a:pt x="28" y="24"/>
                    <a:pt x="26" y="24"/>
                    <a:pt x="24" y="24"/>
                  </a:cubicBezTo>
                  <a:cubicBezTo>
                    <a:pt x="24" y="24"/>
                    <a:pt x="24" y="24"/>
                    <a:pt x="24" y="24"/>
                  </a:cubicBezTo>
                  <a:cubicBezTo>
                    <a:pt x="24" y="24"/>
                    <a:pt x="23" y="24"/>
                    <a:pt x="23" y="24"/>
                  </a:cubicBezTo>
                  <a:cubicBezTo>
                    <a:pt x="19" y="24"/>
                    <a:pt x="15" y="24"/>
                    <a:pt x="12" y="24"/>
                  </a:cubicBezTo>
                  <a:cubicBezTo>
                    <a:pt x="5" y="23"/>
                    <a:pt x="0" y="22"/>
                    <a:pt x="0" y="22"/>
                  </a:cubicBezTo>
                  <a:cubicBezTo>
                    <a:pt x="0" y="22"/>
                    <a:pt x="4" y="25"/>
                    <a:pt x="11" y="27"/>
                  </a:cubicBezTo>
                  <a:cubicBezTo>
                    <a:pt x="16" y="28"/>
                    <a:pt x="22" y="30"/>
                    <a:pt x="28" y="30"/>
                  </a:cubicBezTo>
                  <a:cubicBezTo>
                    <a:pt x="31" y="30"/>
                    <a:pt x="35" y="29"/>
                    <a:pt x="38" y="29"/>
                  </a:cubicBezTo>
                  <a:cubicBezTo>
                    <a:pt x="40" y="28"/>
                    <a:pt x="43" y="27"/>
                    <a:pt x="45" y="26"/>
                  </a:cubicBezTo>
                  <a:cubicBezTo>
                    <a:pt x="47" y="25"/>
                    <a:pt x="49" y="24"/>
                    <a:pt x="51" y="22"/>
                  </a:cubicBezTo>
                  <a:cubicBezTo>
                    <a:pt x="53" y="21"/>
                    <a:pt x="55" y="19"/>
                    <a:pt x="56" y="17"/>
                  </a:cubicBezTo>
                  <a:cubicBezTo>
                    <a:pt x="57" y="15"/>
                    <a:pt x="58" y="14"/>
                    <a:pt x="59" y="12"/>
                  </a:cubicBezTo>
                  <a:cubicBezTo>
                    <a:pt x="61" y="9"/>
                    <a:pt x="61" y="6"/>
                    <a:pt x="61" y="4"/>
                  </a:cubicBezTo>
                  <a:cubicBezTo>
                    <a:pt x="62" y="1"/>
                    <a:pt x="62" y="0"/>
                    <a:pt x="62" y="0"/>
                  </a:cubicBezTo>
                </a:path>
              </a:pathLst>
            </a:custGeom>
            <a:solidFill>
              <a:srgbClr val="5629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36" name="Group 135"/>
          <p:cNvGrpSpPr/>
          <p:nvPr/>
        </p:nvGrpSpPr>
        <p:grpSpPr>
          <a:xfrm>
            <a:off x="1340999" y="-17991"/>
            <a:ext cx="1024638" cy="2941550"/>
            <a:chOff x="1340999" y="-17991"/>
            <a:chExt cx="1024638" cy="2941550"/>
          </a:xfrm>
        </p:grpSpPr>
        <p:sp>
          <p:nvSpPr>
            <p:cNvPr id="137" name="Rectangle 186"/>
            <p:cNvSpPr>
              <a:spLocks noChangeArrowheads="1"/>
            </p:cNvSpPr>
            <p:nvPr/>
          </p:nvSpPr>
          <p:spPr bwMode="auto">
            <a:xfrm>
              <a:off x="1340999" y="-17991"/>
              <a:ext cx="780157" cy="94210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8" name="Rectangle 187"/>
            <p:cNvSpPr>
              <a:spLocks noChangeArrowheads="1"/>
            </p:cNvSpPr>
            <p:nvPr/>
          </p:nvSpPr>
          <p:spPr bwMode="auto">
            <a:xfrm>
              <a:off x="1340999" y="-17991"/>
              <a:ext cx="780157" cy="94210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9" name="Rectangle 188"/>
            <p:cNvSpPr>
              <a:spLocks noChangeArrowheads="1"/>
            </p:cNvSpPr>
            <p:nvPr/>
          </p:nvSpPr>
          <p:spPr bwMode="auto">
            <a:xfrm>
              <a:off x="1340999" y="1006647"/>
              <a:ext cx="780157" cy="78015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0" name="Freeform 196"/>
            <p:cNvSpPr>
              <a:spLocks/>
            </p:cNvSpPr>
            <p:nvPr/>
          </p:nvSpPr>
          <p:spPr bwMode="auto">
            <a:xfrm>
              <a:off x="1340999" y="1883350"/>
              <a:ext cx="1024638" cy="1040209"/>
            </a:xfrm>
            <a:custGeom>
              <a:avLst/>
              <a:gdLst>
                <a:gd name="T0" fmla="*/ 481 w 481"/>
                <a:gd name="T1" fmla="*/ 122 h 488"/>
                <a:gd name="T2" fmla="*/ 366 w 481"/>
                <a:gd name="T3" fmla="*/ 4 h 488"/>
                <a:gd name="T4" fmla="*/ 366 w 481"/>
                <a:gd name="T5" fmla="*/ 0 h 488"/>
                <a:gd name="T6" fmla="*/ 0 w 481"/>
                <a:gd name="T7" fmla="*/ 0 h 488"/>
                <a:gd name="T8" fmla="*/ 0 w 481"/>
                <a:gd name="T9" fmla="*/ 4 h 488"/>
                <a:gd name="T10" fmla="*/ 481 w 481"/>
                <a:gd name="T11" fmla="*/ 488 h 488"/>
                <a:gd name="T12" fmla="*/ 481 w 481"/>
                <a:gd name="T13" fmla="*/ 122 h 4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1" h="488">
                  <a:moveTo>
                    <a:pt x="481" y="122"/>
                  </a:moveTo>
                  <a:cubicBezTo>
                    <a:pt x="417" y="120"/>
                    <a:pt x="366" y="68"/>
                    <a:pt x="366" y="4"/>
                  </a:cubicBezTo>
                  <a:cubicBezTo>
                    <a:pt x="366" y="2"/>
                    <a:pt x="366" y="1"/>
                    <a:pt x="366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0" y="2"/>
                    <a:pt x="0" y="4"/>
                  </a:cubicBezTo>
                  <a:cubicBezTo>
                    <a:pt x="0" y="270"/>
                    <a:pt x="215" y="486"/>
                    <a:pt x="481" y="488"/>
                  </a:cubicBezTo>
                  <a:lnTo>
                    <a:pt x="481" y="122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1" name="Freeform 224"/>
            <p:cNvSpPr>
              <a:spLocks/>
            </p:cNvSpPr>
            <p:nvPr/>
          </p:nvSpPr>
          <p:spPr bwMode="auto">
            <a:xfrm>
              <a:off x="1555892" y="301234"/>
              <a:ext cx="330126" cy="270953"/>
            </a:xfrm>
            <a:custGeom>
              <a:avLst/>
              <a:gdLst>
                <a:gd name="T0" fmla="*/ 212 w 212"/>
                <a:gd name="T1" fmla="*/ 0 h 174"/>
                <a:gd name="T2" fmla="*/ 0 w 212"/>
                <a:gd name="T3" fmla="*/ 0 h 174"/>
                <a:gd name="T4" fmla="*/ 107 w 212"/>
                <a:gd name="T5" fmla="*/ 174 h 174"/>
                <a:gd name="T6" fmla="*/ 212 w 212"/>
                <a:gd name="T7" fmla="*/ 0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2" h="174">
                  <a:moveTo>
                    <a:pt x="212" y="0"/>
                  </a:moveTo>
                  <a:lnTo>
                    <a:pt x="0" y="0"/>
                  </a:lnTo>
                  <a:lnTo>
                    <a:pt x="107" y="174"/>
                  </a:lnTo>
                  <a:lnTo>
                    <a:pt x="212" y="0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2" name="Freeform 225"/>
            <p:cNvSpPr>
              <a:spLocks/>
            </p:cNvSpPr>
            <p:nvPr/>
          </p:nvSpPr>
          <p:spPr bwMode="auto">
            <a:xfrm>
              <a:off x="1555892" y="301234"/>
              <a:ext cx="330126" cy="270953"/>
            </a:xfrm>
            <a:custGeom>
              <a:avLst/>
              <a:gdLst>
                <a:gd name="T0" fmla="*/ 212 w 212"/>
                <a:gd name="T1" fmla="*/ 0 h 174"/>
                <a:gd name="T2" fmla="*/ 0 w 212"/>
                <a:gd name="T3" fmla="*/ 0 h 174"/>
                <a:gd name="T4" fmla="*/ 107 w 212"/>
                <a:gd name="T5" fmla="*/ 174 h 174"/>
                <a:gd name="T6" fmla="*/ 212 w 212"/>
                <a:gd name="T7" fmla="*/ 0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2" h="174">
                  <a:moveTo>
                    <a:pt x="212" y="0"/>
                  </a:moveTo>
                  <a:lnTo>
                    <a:pt x="0" y="0"/>
                  </a:lnTo>
                  <a:lnTo>
                    <a:pt x="107" y="174"/>
                  </a:lnTo>
                  <a:lnTo>
                    <a:pt x="212" y="0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3" name="Freeform 226"/>
            <p:cNvSpPr>
              <a:spLocks/>
            </p:cNvSpPr>
            <p:nvPr/>
          </p:nvSpPr>
          <p:spPr bwMode="auto">
            <a:xfrm>
              <a:off x="1456232" y="1121880"/>
              <a:ext cx="549691" cy="549691"/>
            </a:xfrm>
            <a:custGeom>
              <a:avLst/>
              <a:gdLst>
                <a:gd name="T0" fmla="*/ 244 w 258"/>
                <a:gd name="T1" fmla="*/ 129 h 258"/>
                <a:gd name="T2" fmla="*/ 231 w 258"/>
                <a:gd name="T3" fmla="*/ 129 h 258"/>
                <a:gd name="T4" fmla="*/ 201 w 258"/>
                <a:gd name="T5" fmla="*/ 201 h 258"/>
                <a:gd name="T6" fmla="*/ 129 w 258"/>
                <a:gd name="T7" fmla="*/ 231 h 258"/>
                <a:gd name="T8" fmla="*/ 57 w 258"/>
                <a:gd name="T9" fmla="*/ 201 h 258"/>
                <a:gd name="T10" fmla="*/ 27 w 258"/>
                <a:gd name="T11" fmla="*/ 129 h 258"/>
                <a:gd name="T12" fmla="*/ 57 w 258"/>
                <a:gd name="T13" fmla="*/ 57 h 258"/>
                <a:gd name="T14" fmla="*/ 129 w 258"/>
                <a:gd name="T15" fmla="*/ 27 h 258"/>
                <a:gd name="T16" fmla="*/ 201 w 258"/>
                <a:gd name="T17" fmla="*/ 57 h 258"/>
                <a:gd name="T18" fmla="*/ 231 w 258"/>
                <a:gd name="T19" fmla="*/ 129 h 258"/>
                <a:gd name="T20" fmla="*/ 244 w 258"/>
                <a:gd name="T21" fmla="*/ 129 h 258"/>
                <a:gd name="T22" fmla="*/ 258 w 258"/>
                <a:gd name="T23" fmla="*/ 129 h 258"/>
                <a:gd name="T24" fmla="*/ 220 w 258"/>
                <a:gd name="T25" fmla="*/ 38 h 258"/>
                <a:gd name="T26" fmla="*/ 129 w 258"/>
                <a:gd name="T27" fmla="*/ 0 h 258"/>
                <a:gd name="T28" fmla="*/ 38 w 258"/>
                <a:gd name="T29" fmla="*/ 38 h 258"/>
                <a:gd name="T30" fmla="*/ 0 w 258"/>
                <a:gd name="T31" fmla="*/ 129 h 258"/>
                <a:gd name="T32" fmla="*/ 38 w 258"/>
                <a:gd name="T33" fmla="*/ 220 h 258"/>
                <a:gd name="T34" fmla="*/ 129 w 258"/>
                <a:gd name="T35" fmla="*/ 258 h 258"/>
                <a:gd name="T36" fmla="*/ 220 w 258"/>
                <a:gd name="T37" fmla="*/ 220 h 258"/>
                <a:gd name="T38" fmla="*/ 258 w 258"/>
                <a:gd name="T39" fmla="*/ 129 h 258"/>
                <a:gd name="T40" fmla="*/ 244 w 258"/>
                <a:gd name="T41" fmla="*/ 129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58" h="258">
                  <a:moveTo>
                    <a:pt x="244" y="129"/>
                  </a:moveTo>
                  <a:cubicBezTo>
                    <a:pt x="231" y="129"/>
                    <a:pt x="231" y="129"/>
                    <a:pt x="231" y="129"/>
                  </a:cubicBezTo>
                  <a:cubicBezTo>
                    <a:pt x="231" y="157"/>
                    <a:pt x="219" y="183"/>
                    <a:pt x="201" y="201"/>
                  </a:cubicBezTo>
                  <a:cubicBezTo>
                    <a:pt x="182" y="220"/>
                    <a:pt x="157" y="231"/>
                    <a:pt x="129" y="231"/>
                  </a:cubicBezTo>
                  <a:cubicBezTo>
                    <a:pt x="101" y="231"/>
                    <a:pt x="75" y="220"/>
                    <a:pt x="57" y="201"/>
                  </a:cubicBezTo>
                  <a:cubicBezTo>
                    <a:pt x="38" y="183"/>
                    <a:pt x="27" y="157"/>
                    <a:pt x="27" y="129"/>
                  </a:cubicBezTo>
                  <a:cubicBezTo>
                    <a:pt x="27" y="101"/>
                    <a:pt x="38" y="76"/>
                    <a:pt x="57" y="57"/>
                  </a:cubicBezTo>
                  <a:cubicBezTo>
                    <a:pt x="75" y="39"/>
                    <a:pt x="101" y="27"/>
                    <a:pt x="129" y="27"/>
                  </a:cubicBezTo>
                  <a:cubicBezTo>
                    <a:pt x="157" y="27"/>
                    <a:pt x="182" y="39"/>
                    <a:pt x="201" y="57"/>
                  </a:cubicBezTo>
                  <a:cubicBezTo>
                    <a:pt x="219" y="76"/>
                    <a:pt x="231" y="101"/>
                    <a:pt x="231" y="129"/>
                  </a:cubicBezTo>
                  <a:cubicBezTo>
                    <a:pt x="244" y="129"/>
                    <a:pt x="244" y="129"/>
                    <a:pt x="244" y="129"/>
                  </a:cubicBezTo>
                  <a:cubicBezTo>
                    <a:pt x="258" y="129"/>
                    <a:pt x="258" y="129"/>
                    <a:pt x="258" y="129"/>
                  </a:cubicBezTo>
                  <a:cubicBezTo>
                    <a:pt x="258" y="94"/>
                    <a:pt x="243" y="61"/>
                    <a:pt x="220" y="38"/>
                  </a:cubicBezTo>
                  <a:cubicBezTo>
                    <a:pt x="197" y="15"/>
                    <a:pt x="164" y="0"/>
                    <a:pt x="129" y="0"/>
                  </a:cubicBezTo>
                  <a:cubicBezTo>
                    <a:pt x="93" y="0"/>
                    <a:pt x="61" y="15"/>
                    <a:pt x="38" y="38"/>
                  </a:cubicBezTo>
                  <a:cubicBezTo>
                    <a:pt x="14" y="61"/>
                    <a:pt x="0" y="94"/>
                    <a:pt x="0" y="129"/>
                  </a:cubicBezTo>
                  <a:cubicBezTo>
                    <a:pt x="0" y="165"/>
                    <a:pt x="14" y="197"/>
                    <a:pt x="38" y="220"/>
                  </a:cubicBezTo>
                  <a:cubicBezTo>
                    <a:pt x="61" y="243"/>
                    <a:pt x="93" y="258"/>
                    <a:pt x="129" y="258"/>
                  </a:cubicBezTo>
                  <a:cubicBezTo>
                    <a:pt x="164" y="258"/>
                    <a:pt x="197" y="243"/>
                    <a:pt x="220" y="220"/>
                  </a:cubicBezTo>
                  <a:cubicBezTo>
                    <a:pt x="243" y="197"/>
                    <a:pt x="258" y="165"/>
                    <a:pt x="258" y="129"/>
                  </a:cubicBezTo>
                  <a:lnTo>
                    <a:pt x="244" y="12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4" name="Freeform 227"/>
            <p:cNvSpPr>
              <a:spLocks/>
            </p:cNvSpPr>
            <p:nvPr/>
          </p:nvSpPr>
          <p:spPr bwMode="auto">
            <a:xfrm>
              <a:off x="1672683" y="1258912"/>
              <a:ext cx="80974" cy="289639"/>
            </a:xfrm>
            <a:custGeom>
              <a:avLst/>
              <a:gdLst>
                <a:gd name="T0" fmla="*/ 18 w 38"/>
                <a:gd name="T1" fmla="*/ 136 h 136"/>
                <a:gd name="T2" fmla="*/ 18 w 38"/>
                <a:gd name="T3" fmla="*/ 31 h 136"/>
                <a:gd name="T4" fmla="*/ 0 w 38"/>
                <a:gd name="T5" fmla="*/ 31 h 136"/>
                <a:gd name="T6" fmla="*/ 0 w 38"/>
                <a:gd name="T7" fmla="*/ 17 h 136"/>
                <a:gd name="T8" fmla="*/ 14 w 38"/>
                <a:gd name="T9" fmla="*/ 12 h 136"/>
                <a:gd name="T10" fmla="*/ 24 w 38"/>
                <a:gd name="T11" fmla="*/ 0 h 136"/>
                <a:gd name="T12" fmla="*/ 38 w 38"/>
                <a:gd name="T13" fmla="*/ 0 h 136"/>
                <a:gd name="T14" fmla="*/ 38 w 38"/>
                <a:gd name="T15" fmla="*/ 136 h 136"/>
                <a:gd name="T16" fmla="*/ 18 w 38"/>
                <a:gd name="T17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" h="136">
                  <a:moveTo>
                    <a:pt x="18" y="136"/>
                  </a:moveTo>
                  <a:cubicBezTo>
                    <a:pt x="18" y="31"/>
                    <a:pt x="18" y="31"/>
                    <a:pt x="18" y="31"/>
                  </a:cubicBezTo>
                  <a:cubicBezTo>
                    <a:pt x="0" y="31"/>
                    <a:pt x="0" y="31"/>
                    <a:pt x="0" y="31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5" y="17"/>
                    <a:pt x="10" y="15"/>
                    <a:pt x="14" y="12"/>
                  </a:cubicBezTo>
                  <a:cubicBezTo>
                    <a:pt x="19" y="8"/>
                    <a:pt x="22" y="5"/>
                    <a:pt x="24" y="0"/>
                  </a:cubicBezTo>
                  <a:cubicBezTo>
                    <a:pt x="38" y="0"/>
                    <a:pt x="38" y="0"/>
                    <a:pt x="38" y="0"/>
                  </a:cubicBezTo>
                  <a:cubicBezTo>
                    <a:pt x="38" y="136"/>
                    <a:pt x="38" y="136"/>
                    <a:pt x="38" y="136"/>
                  </a:cubicBezTo>
                  <a:lnTo>
                    <a:pt x="18" y="13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45" name="Group 144"/>
          <p:cNvGrpSpPr/>
          <p:nvPr/>
        </p:nvGrpSpPr>
        <p:grpSpPr>
          <a:xfrm>
            <a:off x="9601153" y="-109866"/>
            <a:ext cx="1426395" cy="2348256"/>
            <a:chOff x="9902962" y="-109866"/>
            <a:chExt cx="1426395" cy="2348256"/>
          </a:xfrm>
        </p:grpSpPr>
        <p:sp>
          <p:nvSpPr>
            <p:cNvPr id="146" name="Freeform 552"/>
            <p:cNvSpPr>
              <a:spLocks/>
            </p:cNvSpPr>
            <p:nvPr/>
          </p:nvSpPr>
          <p:spPr bwMode="auto">
            <a:xfrm>
              <a:off x="9902962" y="2076441"/>
              <a:ext cx="1426395" cy="161949"/>
            </a:xfrm>
            <a:custGeom>
              <a:avLst/>
              <a:gdLst>
                <a:gd name="T0" fmla="*/ 261 w 669"/>
                <a:gd name="T1" fmla="*/ 1 h 76"/>
                <a:gd name="T2" fmla="*/ 236 w 669"/>
                <a:gd name="T3" fmla="*/ 27 h 76"/>
                <a:gd name="T4" fmla="*/ 0 w 669"/>
                <a:gd name="T5" fmla="*/ 38 h 76"/>
                <a:gd name="T6" fmla="*/ 669 w 669"/>
                <a:gd name="T7" fmla="*/ 38 h 76"/>
                <a:gd name="T8" fmla="*/ 433 w 669"/>
                <a:gd name="T9" fmla="*/ 17 h 76"/>
                <a:gd name="T10" fmla="*/ 458 w 669"/>
                <a:gd name="T11" fmla="*/ 17 h 76"/>
                <a:gd name="T12" fmla="*/ 472 w 669"/>
                <a:gd name="T13" fmla="*/ 31 h 76"/>
                <a:gd name="T14" fmla="*/ 472 w 669"/>
                <a:gd name="T15" fmla="*/ 31 h 76"/>
                <a:gd name="T16" fmla="*/ 422 w 669"/>
                <a:gd name="T17" fmla="*/ 42 h 76"/>
                <a:gd name="T18" fmla="*/ 422 w 669"/>
                <a:gd name="T19" fmla="*/ 42 h 76"/>
                <a:gd name="T20" fmla="*/ 422 w 669"/>
                <a:gd name="T21" fmla="*/ 42 h 76"/>
                <a:gd name="T22" fmla="*/ 422 w 669"/>
                <a:gd name="T23" fmla="*/ 42 h 76"/>
                <a:gd name="T24" fmla="*/ 422 w 669"/>
                <a:gd name="T25" fmla="*/ 42 h 76"/>
                <a:gd name="T26" fmla="*/ 421 w 669"/>
                <a:gd name="T27" fmla="*/ 42 h 76"/>
                <a:gd name="T28" fmla="*/ 421 w 669"/>
                <a:gd name="T29" fmla="*/ 42 h 76"/>
                <a:gd name="T30" fmla="*/ 421 w 669"/>
                <a:gd name="T31" fmla="*/ 42 h 76"/>
                <a:gd name="T32" fmla="*/ 421 w 669"/>
                <a:gd name="T33" fmla="*/ 42 h 76"/>
                <a:gd name="T34" fmla="*/ 421 w 669"/>
                <a:gd name="T35" fmla="*/ 42 h 76"/>
                <a:gd name="T36" fmla="*/ 421 w 669"/>
                <a:gd name="T37" fmla="*/ 42 h 76"/>
                <a:gd name="T38" fmla="*/ 420 w 669"/>
                <a:gd name="T39" fmla="*/ 42 h 76"/>
                <a:gd name="T40" fmla="*/ 420 w 669"/>
                <a:gd name="T41" fmla="*/ 42 h 76"/>
                <a:gd name="T42" fmla="*/ 420 w 669"/>
                <a:gd name="T43" fmla="*/ 42 h 76"/>
                <a:gd name="T44" fmla="*/ 420 w 669"/>
                <a:gd name="T45" fmla="*/ 42 h 76"/>
                <a:gd name="T46" fmla="*/ 420 w 669"/>
                <a:gd name="T47" fmla="*/ 41 h 76"/>
                <a:gd name="T48" fmla="*/ 420 w 669"/>
                <a:gd name="T49" fmla="*/ 41 h 76"/>
                <a:gd name="T50" fmla="*/ 420 w 669"/>
                <a:gd name="T51" fmla="*/ 41 h 76"/>
                <a:gd name="T52" fmla="*/ 419 w 669"/>
                <a:gd name="T53" fmla="*/ 41 h 76"/>
                <a:gd name="T54" fmla="*/ 419 w 669"/>
                <a:gd name="T55" fmla="*/ 41 h 76"/>
                <a:gd name="T56" fmla="*/ 418 w 669"/>
                <a:gd name="T57" fmla="*/ 41 h 76"/>
                <a:gd name="T58" fmla="*/ 417 w 669"/>
                <a:gd name="T59" fmla="*/ 41 h 76"/>
                <a:gd name="T60" fmla="*/ 417 w 669"/>
                <a:gd name="T61" fmla="*/ 41 h 76"/>
                <a:gd name="T62" fmla="*/ 410 w 669"/>
                <a:gd name="T63" fmla="*/ 36 h 76"/>
                <a:gd name="T64" fmla="*/ 410 w 669"/>
                <a:gd name="T65" fmla="*/ 36 h 76"/>
                <a:gd name="T66" fmla="*/ 410 w 669"/>
                <a:gd name="T67" fmla="*/ 36 h 76"/>
                <a:gd name="T68" fmla="*/ 410 w 669"/>
                <a:gd name="T69" fmla="*/ 36 h 76"/>
                <a:gd name="T70" fmla="*/ 410 w 669"/>
                <a:gd name="T71" fmla="*/ 36 h 76"/>
                <a:gd name="T72" fmla="*/ 410 w 669"/>
                <a:gd name="T73" fmla="*/ 36 h 76"/>
                <a:gd name="T74" fmla="*/ 410 w 669"/>
                <a:gd name="T75" fmla="*/ 36 h 76"/>
                <a:gd name="T76" fmla="*/ 410 w 669"/>
                <a:gd name="T77" fmla="*/ 36 h 76"/>
                <a:gd name="T78" fmla="*/ 410 w 669"/>
                <a:gd name="T79" fmla="*/ 36 h 76"/>
                <a:gd name="T80" fmla="*/ 410 w 669"/>
                <a:gd name="T81" fmla="*/ 36 h 76"/>
                <a:gd name="T82" fmla="*/ 409 w 669"/>
                <a:gd name="T83" fmla="*/ 36 h 76"/>
                <a:gd name="T84" fmla="*/ 409 w 669"/>
                <a:gd name="T85" fmla="*/ 36 h 76"/>
                <a:gd name="T86" fmla="*/ 409 w 669"/>
                <a:gd name="T87" fmla="*/ 35 h 76"/>
                <a:gd name="T88" fmla="*/ 409 w 669"/>
                <a:gd name="T89" fmla="*/ 35 h 76"/>
                <a:gd name="T90" fmla="*/ 409 w 669"/>
                <a:gd name="T91" fmla="*/ 35 h 76"/>
                <a:gd name="T92" fmla="*/ 409 w 669"/>
                <a:gd name="T93" fmla="*/ 35 h 76"/>
                <a:gd name="T94" fmla="*/ 409 w 669"/>
                <a:gd name="T95" fmla="*/ 35 h 76"/>
                <a:gd name="T96" fmla="*/ 408 w 669"/>
                <a:gd name="T97" fmla="*/ 34 h 76"/>
                <a:gd name="T98" fmla="*/ 408 w 669"/>
                <a:gd name="T99" fmla="*/ 34 h 76"/>
                <a:gd name="T100" fmla="*/ 408 w 669"/>
                <a:gd name="T101" fmla="*/ 33 h 76"/>
                <a:gd name="T102" fmla="*/ 408 w 669"/>
                <a:gd name="T103" fmla="*/ 32 h 76"/>
                <a:gd name="T104" fmla="*/ 408 w 669"/>
                <a:gd name="T105" fmla="*/ 32 h 76"/>
                <a:gd name="T106" fmla="*/ 408 w 669"/>
                <a:gd name="T107" fmla="*/ 27 h 76"/>
                <a:gd name="T108" fmla="*/ 408 w 669"/>
                <a:gd name="T109" fmla="*/ 27 h 76"/>
                <a:gd name="T110" fmla="*/ 408 w 669"/>
                <a:gd name="T111" fmla="*/ 27 h 76"/>
                <a:gd name="T112" fmla="*/ 408 w 669"/>
                <a:gd name="T113" fmla="*/ 27 h 76"/>
                <a:gd name="T114" fmla="*/ 408 w 669"/>
                <a:gd name="T115" fmla="*/ 27 h 76"/>
                <a:gd name="T116" fmla="*/ 334 w 669"/>
                <a:gd name="T117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669" h="76">
                  <a:moveTo>
                    <a:pt x="334" y="0"/>
                  </a:moveTo>
                  <a:cubicBezTo>
                    <a:pt x="309" y="0"/>
                    <a:pt x="285" y="0"/>
                    <a:pt x="261" y="1"/>
                  </a:cubicBezTo>
                  <a:cubicBezTo>
                    <a:pt x="260" y="19"/>
                    <a:pt x="261" y="31"/>
                    <a:pt x="261" y="31"/>
                  </a:cubicBezTo>
                  <a:cubicBezTo>
                    <a:pt x="236" y="27"/>
                    <a:pt x="236" y="27"/>
                    <a:pt x="236" y="27"/>
                  </a:cubicBezTo>
                  <a:cubicBezTo>
                    <a:pt x="235" y="19"/>
                    <a:pt x="235" y="10"/>
                    <a:pt x="234" y="2"/>
                  </a:cubicBezTo>
                  <a:cubicBezTo>
                    <a:pt x="99" y="6"/>
                    <a:pt x="0" y="21"/>
                    <a:pt x="0" y="38"/>
                  </a:cubicBezTo>
                  <a:cubicBezTo>
                    <a:pt x="0" y="59"/>
                    <a:pt x="150" y="76"/>
                    <a:pt x="334" y="76"/>
                  </a:cubicBezTo>
                  <a:cubicBezTo>
                    <a:pt x="519" y="76"/>
                    <a:pt x="669" y="59"/>
                    <a:pt x="669" y="38"/>
                  </a:cubicBezTo>
                  <a:cubicBezTo>
                    <a:pt x="669" y="21"/>
                    <a:pt x="570" y="6"/>
                    <a:pt x="434" y="2"/>
                  </a:cubicBezTo>
                  <a:cubicBezTo>
                    <a:pt x="434" y="7"/>
                    <a:pt x="434" y="12"/>
                    <a:pt x="433" y="17"/>
                  </a:cubicBezTo>
                  <a:cubicBezTo>
                    <a:pt x="438" y="17"/>
                    <a:pt x="443" y="16"/>
                    <a:pt x="448" y="16"/>
                  </a:cubicBezTo>
                  <a:cubicBezTo>
                    <a:pt x="452" y="16"/>
                    <a:pt x="455" y="16"/>
                    <a:pt x="458" y="17"/>
                  </a:cubicBezTo>
                  <a:cubicBezTo>
                    <a:pt x="458" y="17"/>
                    <a:pt x="458" y="17"/>
                    <a:pt x="458" y="17"/>
                  </a:cubicBezTo>
                  <a:cubicBezTo>
                    <a:pt x="466" y="17"/>
                    <a:pt x="472" y="23"/>
                    <a:pt x="472" y="31"/>
                  </a:cubicBezTo>
                  <a:cubicBezTo>
                    <a:pt x="472" y="31"/>
                    <a:pt x="472" y="31"/>
                    <a:pt x="472" y="31"/>
                  </a:cubicBezTo>
                  <a:cubicBezTo>
                    <a:pt x="472" y="31"/>
                    <a:pt x="472" y="31"/>
                    <a:pt x="472" y="31"/>
                  </a:cubicBezTo>
                  <a:cubicBezTo>
                    <a:pt x="472" y="39"/>
                    <a:pt x="466" y="42"/>
                    <a:pt x="458" y="42"/>
                  </a:cubicBezTo>
                  <a:cubicBezTo>
                    <a:pt x="422" y="42"/>
                    <a:pt x="422" y="42"/>
                    <a:pt x="422" y="42"/>
                  </a:cubicBezTo>
                  <a:cubicBezTo>
                    <a:pt x="422" y="42"/>
                    <a:pt x="422" y="42"/>
                    <a:pt x="422" y="42"/>
                  </a:cubicBezTo>
                  <a:cubicBezTo>
                    <a:pt x="422" y="42"/>
                    <a:pt x="422" y="42"/>
                    <a:pt x="422" y="42"/>
                  </a:cubicBezTo>
                  <a:cubicBezTo>
                    <a:pt x="422" y="42"/>
                    <a:pt x="422" y="42"/>
                    <a:pt x="422" y="42"/>
                  </a:cubicBezTo>
                  <a:cubicBezTo>
                    <a:pt x="422" y="42"/>
                    <a:pt x="422" y="42"/>
                    <a:pt x="422" y="42"/>
                  </a:cubicBezTo>
                  <a:cubicBezTo>
                    <a:pt x="422" y="42"/>
                    <a:pt x="422" y="42"/>
                    <a:pt x="422" y="42"/>
                  </a:cubicBezTo>
                  <a:cubicBezTo>
                    <a:pt x="422" y="42"/>
                    <a:pt x="422" y="42"/>
                    <a:pt x="422" y="42"/>
                  </a:cubicBezTo>
                  <a:cubicBezTo>
                    <a:pt x="422" y="42"/>
                    <a:pt x="422" y="42"/>
                    <a:pt x="422" y="42"/>
                  </a:cubicBezTo>
                  <a:cubicBezTo>
                    <a:pt x="422" y="42"/>
                    <a:pt x="422" y="42"/>
                    <a:pt x="422" y="42"/>
                  </a:cubicBezTo>
                  <a:cubicBezTo>
                    <a:pt x="422" y="42"/>
                    <a:pt x="422" y="42"/>
                    <a:pt x="422" y="42"/>
                  </a:cubicBezTo>
                  <a:cubicBezTo>
                    <a:pt x="421" y="42"/>
                    <a:pt x="421" y="42"/>
                    <a:pt x="421" y="42"/>
                  </a:cubicBezTo>
                  <a:cubicBezTo>
                    <a:pt x="421" y="42"/>
                    <a:pt x="421" y="42"/>
                    <a:pt x="421" y="42"/>
                  </a:cubicBezTo>
                  <a:cubicBezTo>
                    <a:pt x="421" y="42"/>
                    <a:pt x="421" y="42"/>
                    <a:pt x="421" y="42"/>
                  </a:cubicBezTo>
                  <a:cubicBezTo>
                    <a:pt x="421" y="42"/>
                    <a:pt x="421" y="42"/>
                    <a:pt x="421" y="42"/>
                  </a:cubicBezTo>
                  <a:cubicBezTo>
                    <a:pt x="421" y="42"/>
                    <a:pt x="421" y="42"/>
                    <a:pt x="421" y="42"/>
                  </a:cubicBezTo>
                  <a:cubicBezTo>
                    <a:pt x="421" y="42"/>
                    <a:pt x="421" y="42"/>
                    <a:pt x="421" y="42"/>
                  </a:cubicBezTo>
                  <a:cubicBezTo>
                    <a:pt x="421" y="42"/>
                    <a:pt x="421" y="42"/>
                    <a:pt x="421" y="42"/>
                  </a:cubicBezTo>
                  <a:cubicBezTo>
                    <a:pt x="421" y="42"/>
                    <a:pt x="421" y="42"/>
                    <a:pt x="421" y="42"/>
                  </a:cubicBezTo>
                  <a:cubicBezTo>
                    <a:pt x="421" y="42"/>
                    <a:pt x="421" y="42"/>
                    <a:pt x="421" y="42"/>
                  </a:cubicBezTo>
                  <a:cubicBezTo>
                    <a:pt x="421" y="42"/>
                    <a:pt x="421" y="42"/>
                    <a:pt x="421" y="42"/>
                  </a:cubicBezTo>
                  <a:cubicBezTo>
                    <a:pt x="421" y="42"/>
                    <a:pt x="421" y="42"/>
                    <a:pt x="421" y="42"/>
                  </a:cubicBezTo>
                  <a:cubicBezTo>
                    <a:pt x="421" y="42"/>
                    <a:pt x="420" y="42"/>
                    <a:pt x="420" y="42"/>
                  </a:cubicBezTo>
                  <a:cubicBezTo>
                    <a:pt x="420" y="42"/>
                    <a:pt x="420" y="42"/>
                    <a:pt x="420" y="42"/>
                  </a:cubicBezTo>
                  <a:cubicBezTo>
                    <a:pt x="420" y="42"/>
                    <a:pt x="420" y="42"/>
                    <a:pt x="420" y="42"/>
                  </a:cubicBezTo>
                  <a:cubicBezTo>
                    <a:pt x="420" y="42"/>
                    <a:pt x="420" y="42"/>
                    <a:pt x="420" y="42"/>
                  </a:cubicBezTo>
                  <a:cubicBezTo>
                    <a:pt x="420" y="42"/>
                    <a:pt x="420" y="42"/>
                    <a:pt x="420" y="42"/>
                  </a:cubicBezTo>
                  <a:cubicBezTo>
                    <a:pt x="420" y="42"/>
                    <a:pt x="420" y="42"/>
                    <a:pt x="420" y="42"/>
                  </a:cubicBezTo>
                  <a:cubicBezTo>
                    <a:pt x="420" y="42"/>
                    <a:pt x="420" y="42"/>
                    <a:pt x="420" y="42"/>
                  </a:cubicBezTo>
                  <a:cubicBezTo>
                    <a:pt x="420" y="42"/>
                    <a:pt x="420" y="42"/>
                    <a:pt x="420" y="42"/>
                  </a:cubicBezTo>
                  <a:cubicBezTo>
                    <a:pt x="420" y="41"/>
                    <a:pt x="420" y="41"/>
                    <a:pt x="420" y="41"/>
                  </a:cubicBezTo>
                  <a:cubicBezTo>
                    <a:pt x="420" y="41"/>
                    <a:pt x="420" y="41"/>
                    <a:pt x="420" y="41"/>
                  </a:cubicBezTo>
                  <a:cubicBezTo>
                    <a:pt x="420" y="41"/>
                    <a:pt x="420" y="41"/>
                    <a:pt x="420" y="41"/>
                  </a:cubicBezTo>
                  <a:cubicBezTo>
                    <a:pt x="420" y="41"/>
                    <a:pt x="420" y="41"/>
                    <a:pt x="420" y="41"/>
                  </a:cubicBezTo>
                  <a:cubicBezTo>
                    <a:pt x="420" y="41"/>
                    <a:pt x="420" y="41"/>
                    <a:pt x="420" y="41"/>
                  </a:cubicBezTo>
                  <a:cubicBezTo>
                    <a:pt x="420" y="41"/>
                    <a:pt x="420" y="41"/>
                    <a:pt x="420" y="41"/>
                  </a:cubicBezTo>
                  <a:cubicBezTo>
                    <a:pt x="420" y="41"/>
                    <a:pt x="420" y="41"/>
                    <a:pt x="419" y="41"/>
                  </a:cubicBezTo>
                  <a:cubicBezTo>
                    <a:pt x="419" y="41"/>
                    <a:pt x="419" y="41"/>
                    <a:pt x="419" y="41"/>
                  </a:cubicBezTo>
                  <a:cubicBezTo>
                    <a:pt x="419" y="41"/>
                    <a:pt x="419" y="41"/>
                    <a:pt x="419" y="41"/>
                  </a:cubicBezTo>
                  <a:cubicBezTo>
                    <a:pt x="419" y="41"/>
                    <a:pt x="419" y="41"/>
                    <a:pt x="419" y="41"/>
                  </a:cubicBezTo>
                  <a:cubicBezTo>
                    <a:pt x="419" y="41"/>
                    <a:pt x="418" y="41"/>
                    <a:pt x="418" y="41"/>
                  </a:cubicBezTo>
                  <a:cubicBezTo>
                    <a:pt x="418" y="41"/>
                    <a:pt x="418" y="41"/>
                    <a:pt x="418" y="41"/>
                  </a:cubicBezTo>
                  <a:cubicBezTo>
                    <a:pt x="417" y="41"/>
                    <a:pt x="417" y="41"/>
                    <a:pt x="417" y="41"/>
                  </a:cubicBezTo>
                  <a:cubicBezTo>
                    <a:pt x="417" y="41"/>
                    <a:pt x="417" y="41"/>
                    <a:pt x="417" y="41"/>
                  </a:cubicBezTo>
                  <a:cubicBezTo>
                    <a:pt x="417" y="41"/>
                    <a:pt x="417" y="41"/>
                    <a:pt x="417" y="41"/>
                  </a:cubicBezTo>
                  <a:cubicBezTo>
                    <a:pt x="417" y="41"/>
                    <a:pt x="417" y="41"/>
                    <a:pt x="417" y="41"/>
                  </a:cubicBezTo>
                  <a:cubicBezTo>
                    <a:pt x="415" y="40"/>
                    <a:pt x="412" y="39"/>
                    <a:pt x="410" y="37"/>
                  </a:cubicBezTo>
                  <a:cubicBezTo>
                    <a:pt x="410" y="37"/>
                    <a:pt x="410" y="37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10" y="36"/>
                  </a:cubicBezTo>
                  <a:cubicBezTo>
                    <a:pt x="410" y="36"/>
                    <a:pt x="410" y="36"/>
                    <a:pt x="409" y="36"/>
                  </a:cubicBezTo>
                  <a:cubicBezTo>
                    <a:pt x="409" y="36"/>
                    <a:pt x="409" y="36"/>
                    <a:pt x="409" y="36"/>
                  </a:cubicBezTo>
                  <a:cubicBezTo>
                    <a:pt x="409" y="36"/>
                    <a:pt x="409" y="36"/>
                    <a:pt x="409" y="36"/>
                  </a:cubicBezTo>
                  <a:cubicBezTo>
                    <a:pt x="409" y="35"/>
                    <a:pt x="409" y="35"/>
                    <a:pt x="409" y="35"/>
                  </a:cubicBezTo>
                  <a:cubicBezTo>
                    <a:pt x="409" y="35"/>
                    <a:pt x="409" y="35"/>
                    <a:pt x="409" y="35"/>
                  </a:cubicBezTo>
                  <a:cubicBezTo>
                    <a:pt x="409" y="35"/>
                    <a:pt x="409" y="35"/>
                    <a:pt x="409" y="35"/>
                  </a:cubicBezTo>
                  <a:cubicBezTo>
                    <a:pt x="409" y="35"/>
                    <a:pt x="409" y="35"/>
                    <a:pt x="409" y="35"/>
                  </a:cubicBezTo>
                  <a:cubicBezTo>
                    <a:pt x="409" y="35"/>
                    <a:pt x="409" y="35"/>
                    <a:pt x="409" y="35"/>
                  </a:cubicBezTo>
                  <a:cubicBezTo>
                    <a:pt x="409" y="35"/>
                    <a:pt x="409" y="35"/>
                    <a:pt x="409" y="35"/>
                  </a:cubicBezTo>
                  <a:cubicBezTo>
                    <a:pt x="409" y="35"/>
                    <a:pt x="409" y="35"/>
                    <a:pt x="409" y="35"/>
                  </a:cubicBezTo>
                  <a:cubicBezTo>
                    <a:pt x="409" y="35"/>
                    <a:pt x="409" y="35"/>
                    <a:pt x="409" y="35"/>
                  </a:cubicBezTo>
                  <a:cubicBezTo>
                    <a:pt x="409" y="35"/>
                    <a:pt x="409" y="35"/>
                    <a:pt x="409" y="35"/>
                  </a:cubicBezTo>
                  <a:cubicBezTo>
                    <a:pt x="409" y="35"/>
                    <a:pt x="409" y="35"/>
                    <a:pt x="409" y="35"/>
                  </a:cubicBezTo>
                  <a:cubicBezTo>
                    <a:pt x="409" y="34"/>
                    <a:pt x="409" y="34"/>
                    <a:pt x="408" y="34"/>
                  </a:cubicBezTo>
                  <a:cubicBezTo>
                    <a:pt x="408" y="34"/>
                    <a:pt x="408" y="34"/>
                    <a:pt x="408" y="34"/>
                  </a:cubicBezTo>
                  <a:cubicBezTo>
                    <a:pt x="408" y="34"/>
                    <a:pt x="408" y="34"/>
                    <a:pt x="408" y="34"/>
                  </a:cubicBezTo>
                  <a:cubicBezTo>
                    <a:pt x="408" y="34"/>
                    <a:pt x="408" y="34"/>
                    <a:pt x="408" y="34"/>
                  </a:cubicBezTo>
                  <a:cubicBezTo>
                    <a:pt x="408" y="33"/>
                    <a:pt x="408" y="33"/>
                    <a:pt x="408" y="33"/>
                  </a:cubicBezTo>
                  <a:cubicBezTo>
                    <a:pt x="408" y="33"/>
                    <a:pt x="408" y="33"/>
                    <a:pt x="408" y="33"/>
                  </a:cubicBezTo>
                  <a:cubicBezTo>
                    <a:pt x="408" y="33"/>
                    <a:pt x="408" y="32"/>
                    <a:pt x="408" y="32"/>
                  </a:cubicBezTo>
                  <a:cubicBezTo>
                    <a:pt x="408" y="32"/>
                    <a:pt x="408" y="32"/>
                    <a:pt x="408" y="32"/>
                  </a:cubicBezTo>
                  <a:cubicBezTo>
                    <a:pt x="408" y="32"/>
                    <a:pt x="408" y="32"/>
                    <a:pt x="408" y="32"/>
                  </a:cubicBezTo>
                  <a:cubicBezTo>
                    <a:pt x="408" y="32"/>
                    <a:pt x="408" y="32"/>
                    <a:pt x="408" y="32"/>
                  </a:cubicBezTo>
                  <a:cubicBezTo>
                    <a:pt x="408" y="32"/>
                    <a:pt x="408" y="31"/>
                    <a:pt x="408" y="31"/>
                  </a:cubicBezTo>
                  <a:cubicBezTo>
                    <a:pt x="408" y="30"/>
                    <a:pt x="408" y="28"/>
                    <a:pt x="408" y="27"/>
                  </a:cubicBezTo>
                  <a:cubicBezTo>
                    <a:pt x="408" y="27"/>
                    <a:pt x="408" y="27"/>
                    <a:pt x="408" y="27"/>
                  </a:cubicBezTo>
                  <a:cubicBezTo>
                    <a:pt x="408" y="27"/>
                    <a:pt x="408" y="27"/>
                    <a:pt x="408" y="27"/>
                  </a:cubicBezTo>
                  <a:cubicBezTo>
                    <a:pt x="408" y="27"/>
                    <a:pt x="408" y="27"/>
                    <a:pt x="408" y="27"/>
                  </a:cubicBezTo>
                  <a:cubicBezTo>
                    <a:pt x="408" y="27"/>
                    <a:pt x="408" y="27"/>
                    <a:pt x="408" y="27"/>
                  </a:cubicBezTo>
                  <a:cubicBezTo>
                    <a:pt x="408" y="27"/>
                    <a:pt x="408" y="27"/>
                    <a:pt x="408" y="27"/>
                  </a:cubicBezTo>
                  <a:cubicBezTo>
                    <a:pt x="408" y="27"/>
                    <a:pt x="408" y="27"/>
                    <a:pt x="408" y="27"/>
                  </a:cubicBezTo>
                  <a:cubicBezTo>
                    <a:pt x="408" y="27"/>
                    <a:pt x="408" y="27"/>
                    <a:pt x="408" y="27"/>
                  </a:cubicBezTo>
                  <a:cubicBezTo>
                    <a:pt x="408" y="27"/>
                    <a:pt x="408" y="27"/>
                    <a:pt x="408" y="27"/>
                  </a:cubicBezTo>
                  <a:cubicBezTo>
                    <a:pt x="408" y="27"/>
                    <a:pt x="408" y="16"/>
                    <a:pt x="408" y="1"/>
                  </a:cubicBezTo>
                  <a:cubicBezTo>
                    <a:pt x="384" y="0"/>
                    <a:pt x="360" y="0"/>
                    <a:pt x="334" y="0"/>
                  </a:cubicBezTo>
                </a:path>
              </a:pathLst>
            </a:custGeom>
            <a:solidFill>
              <a:schemeClr val="bg1">
                <a:alpha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7" name="Freeform 553"/>
            <p:cNvSpPr>
              <a:spLocks noEditPoints="1"/>
            </p:cNvSpPr>
            <p:nvPr/>
          </p:nvSpPr>
          <p:spPr bwMode="auto">
            <a:xfrm>
              <a:off x="10419953" y="195345"/>
              <a:ext cx="415772" cy="524776"/>
            </a:xfrm>
            <a:custGeom>
              <a:avLst/>
              <a:gdLst>
                <a:gd name="T0" fmla="*/ 98 w 195"/>
                <a:gd name="T1" fmla="*/ 9 h 246"/>
                <a:gd name="T2" fmla="*/ 185 w 195"/>
                <a:gd name="T3" fmla="*/ 97 h 246"/>
                <a:gd name="T4" fmla="*/ 142 w 195"/>
                <a:gd name="T5" fmla="*/ 173 h 246"/>
                <a:gd name="T6" fmla="*/ 142 w 195"/>
                <a:gd name="T7" fmla="*/ 177 h 246"/>
                <a:gd name="T8" fmla="*/ 98 w 195"/>
                <a:gd name="T9" fmla="*/ 236 h 246"/>
                <a:gd name="T10" fmla="*/ 53 w 195"/>
                <a:gd name="T11" fmla="*/ 177 h 246"/>
                <a:gd name="T12" fmla="*/ 53 w 195"/>
                <a:gd name="T13" fmla="*/ 173 h 246"/>
                <a:gd name="T14" fmla="*/ 10 w 195"/>
                <a:gd name="T15" fmla="*/ 97 h 246"/>
                <a:gd name="T16" fmla="*/ 98 w 195"/>
                <a:gd name="T17" fmla="*/ 9 h 246"/>
                <a:gd name="T18" fmla="*/ 98 w 195"/>
                <a:gd name="T19" fmla="*/ 0 h 246"/>
                <a:gd name="T20" fmla="*/ 0 w 195"/>
                <a:gd name="T21" fmla="*/ 97 h 246"/>
                <a:gd name="T22" fmla="*/ 43 w 195"/>
                <a:gd name="T23" fmla="*/ 178 h 246"/>
                <a:gd name="T24" fmla="*/ 98 w 195"/>
                <a:gd name="T25" fmla="*/ 246 h 246"/>
                <a:gd name="T26" fmla="*/ 152 w 195"/>
                <a:gd name="T27" fmla="*/ 178 h 246"/>
                <a:gd name="T28" fmla="*/ 195 w 195"/>
                <a:gd name="T29" fmla="*/ 97 h 246"/>
                <a:gd name="T30" fmla="*/ 98 w 195"/>
                <a:gd name="T31" fmla="*/ 0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5" h="246">
                  <a:moveTo>
                    <a:pt x="98" y="9"/>
                  </a:moveTo>
                  <a:cubicBezTo>
                    <a:pt x="146" y="9"/>
                    <a:pt x="185" y="49"/>
                    <a:pt x="185" y="97"/>
                  </a:cubicBezTo>
                  <a:cubicBezTo>
                    <a:pt x="185" y="129"/>
                    <a:pt x="168" y="157"/>
                    <a:pt x="142" y="173"/>
                  </a:cubicBezTo>
                  <a:cubicBezTo>
                    <a:pt x="142" y="177"/>
                    <a:pt x="142" y="177"/>
                    <a:pt x="142" y="177"/>
                  </a:cubicBezTo>
                  <a:cubicBezTo>
                    <a:pt x="142" y="201"/>
                    <a:pt x="122" y="236"/>
                    <a:pt x="98" y="236"/>
                  </a:cubicBezTo>
                  <a:cubicBezTo>
                    <a:pt x="73" y="236"/>
                    <a:pt x="53" y="201"/>
                    <a:pt x="53" y="177"/>
                  </a:cubicBezTo>
                  <a:cubicBezTo>
                    <a:pt x="53" y="173"/>
                    <a:pt x="53" y="173"/>
                    <a:pt x="53" y="173"/>
                  </a:cubicBezTo>
                  <a:cubicBezTo>
                    <a:pt x="27" y="157"/>
                    <a:pt x="10" y="129"/>
                    <a:pt x="10" y="97"/>
                  </a:cubicBezTo>
                  <a:cubicBezTo>
                    <a:pt x="10" y="49"/>
                    <a:pt x="49" y="9"/>
                    <a:pt x="98" y="9"/>
                  </a:cubicBezTo>
                  <a:moveTo>
                    <a:pt x="98" y="0"/>
                  </a:moveTo>
                  <a:cubicBezTo>
                    <a:pt x="44" y="0"/>
                    <a:pt x="0" y="43"/>
                    <a:pt x="0" y="97"/>
                  </a:cubicBezTo>
                  <a:cubicBezTo>
                    <a:pt x="0" y="130"/>
                    <a:pt x="17" y="160"/>
                    <a:pt x="43" y="178"/>
                  </a:cubicBezTo>
                  <a:cubicBezTo>
                    <a:pt x="44" y="206"/>
                    <a:pt x="67" y="246"/>
                    <a:pt x="98" y="246"/>
                  </a:cubicBezTo>
                  <a:cubicBezTo>
                    <a:pt x="129" y="246"/>
                    <a:pt x="151" y="206"/>
                    <a:pt x="152" y="178"/>
                  </a:cubicBezTo>
                  <a:cubicBezTo>
                    <a:pt x="179" y="160"/>
                    <a:pt x="195" y="130"/>
                    <a:pt x="195" y="97"/>
                  </a:cubicBezTo>
                  <a:cubicBezTo>
                    <a:pt x="195" y="43"/>
                    <a:pt x="152" y="0"/>
                    <a:pt x="98" y="0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8" name="Oval 554"/>
            <p:cNvSpPr>
              <a:spLocks noChangeArrowheads="1"/>
            </p:cNvSpPr>
            <p:nvPr/>
          </p:nvSpPr>
          <p:spPr bwMode="auto">
            <a:xfrm>
              <a:off x="10440195" y="214031"/>
              <a:ext cx="373728" cy="375285"/>
            </a:xfrm>
            <a:prstGeom prst="ellipse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9" name="Freeform 555"/>
            <p:cNvSpPr>
              <a:spLocks/>
            </p:cNvSpPr>
            <p:nvPr/>
          </p:nvSpPr>
          <p:spPr bwMode="auto">
            <a:xfrm>
              <a:off x="10585016" y="399338"/>
              <a:ext cx="38930" cy="165063"/>
            </a:xfrm>
            <a:custGeom>
              <a:avLst/>
              <a:gdLst>
                <a:gd name="T0" fmla="*/ 0 w 18"/>
                <a:gd name="T1" fmla="*/ 0 h 77"/>
                <a:gd name="T2" fmla="*/ 0 w 18"/>
                <a:gd name="T3" fmla="*/ 3 h 77"/>
                <a:gd name="T4" fmla="*/ 1 w 18"/>
                <a:gd name="T5" fmla="*/ 44 h 77"/>
                <a:gd name="T6" fmla="*/ 1 w 18"/>
                <a:gd name="T7" fmla="*/ 77 h 77"/>
                <a:gd name="T8" fmla="*/ 2 w 18"/>
                <a:gd name="T9" fmla="*/ 77 h 77"/>
                <a:gd name="T10" fmla="*/ 2 w 18"/>
                <a:gd name="T11" fmla="*/ 44 h 77"/>
                <a:gd name="T12" fmla="*/ 3 w 18"/>
                <a:gd name="T13" fmla="*/ 7 h 77"/>
                <a:gd name="T14" fmla="*/ 4 w 18"/>
                <a:gd name="T15" fmla="*/ 8 h 77"/>
                <a:gd name="T16" fmla="*/ 9 w 18"/>
                <a:gd name="T17" fmla="*/ 12 h 77"/>
                <a:gd name="T18" fmla="*/ 11 w 18"/>
                <a:gd name="T19" fmla="*/ 14 h 77"/>
                <a:gd name="T20" fmla="*/ 14 w 18"/>
                <a:gd name="T21" fmla="*/ 15 h 77"/>
                <a:gd name="T22" fmla="*/ 17 w 18"/>
                <a:gd name="T23" fmla="*/ 16 h 77"/>
                <a:gd name="T24" fmla="*/ 18 w 18"/>
                <a:gd name="T25" fmla="*/ 16 h 77"/>
                <a:gd name="T26" fmla="*/ 18 w 18"/>
                <a:gd name="T27" fmla="*/ 14 h 77"/>
                <a:gd name="T28" fmla="*/ 17 w 18"/>
                <a:gd name="T29" fmla="*/ 14 h 77"/>
                <a:gd name="T30" fmla="*/ 15 w 18"/>
                <a:gd name="T31" fmla="*/ 13 h 77"/>
                <a:gd name="T32" fmla="*/ 10 w 18"/>
                <a:gd name="T33" fmla="*/ 10 h 77"/>
                <a:gd name="T34" fmla="*/ 2 w 18"/>
                <a:gd name="T35" fmla="*/ 3 h 77"/>
                <a:gd name="T36" fmla="*/ 0 w 18"/>
                <a:gd name="T37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8" h="77">
                  <a:moveTo>
                    <a:pt x="0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0" y="17"/>
                    <a:pt x="0" y="30"/>
                    <a:pt x="1" y="44"/>
                  </a:cubicBezTo>
                  <a:cubicBezTo>
                    <a:pt x="1" y="55"/>
                    <a:pt x="1" y="66"/>
                    <a:pt x="1" y="77"/>
                  </a:cubicBezTo>
                  <a:cubicBezTo>
                    <a:pt x="2" y="77"/>
                    <a:pt x="2" y="77"/>
                    <a:pt x="2" y="77"/>
                  </a:cubicBezTo>
                  <a:cubicBezTo>
                    <a:pt x="2" y="66"/>
                    <a:pt x="2" y="55"/>
                    <a:pt x="2" y="44"/>
                  </a:cubicBezTo>
                  <a:cubicBezTo>
                    <a:pt x="2" y="31"/>
                    <a:pt x="2" y="19"/>
                    <a:pt x="3" y="7"/>
                  </a:cubicBezTo>
                  <a:cubicBezTo>
                    <a:pt x="3" y="7"/>
                    <a:pt x="4" y="8"/>
                    <a:pt x="4" y="8"/>
                  </a:cubicBezTo>
                  <a:cubicBezTo>
                    <a:pt x="6" y="10"/>
                    <a:pt x="7" y="11"/>
                    <a:pt x="9" y="12"/>
                  </a:cubicBezTo>
                  <a:cubicBezTo>
                    <a:pt x="9" y="13"/>
                    <a:pt x="10" y="13"/>
                    <a:pt x="11" y="14"/>
                  </a:cubicBezTo>
                  <a:cubicBezTo>
                    <a:pt x="12" y="14"/>
                    <a:pt x="13" y="15"/>
                    <a:pt x="14" y="15"/>
                  </a:cubicBezTo>
                  <a:cubicBezTo>
                    <a:pt x="15" y="16"/>
                    <a:pt x="16" y="16"/>
                    <a:pt x="17" y="16"/>
                  </a:cubicBezTo>
                  <a:cubicBezTo>
                    <a:pt x="17" y="16"/>
                    <a:pt x="18" y="16"/>
                    <a:pt x="18" y="16"/>
                  </a:cubicBezTo>
                  <a:cubicBezTo>
                    <a:pt x="18" y="14"/>
                    <a:pt x="18" y="14"/>
                    <a:pt x="18" y="14"/>
                  </a:cubicBezTo>
                  <a:cubicBezTo>
                    <a:pt x="18" y="14"/>
                    <a:pt x="18" y="14"/>
                    <a:pt x="17" y="14"/>
                  </a:cubicBezTo>
                  <a:cubicBezTo>
                    <a:pt x="16" y="13"/>
                    <a:pt x="15" y="13"/>
                    <a:pt x="15" y="13"/>
                  </a:cubicBezTo>
                  <a:cubicBezTo>
                    <a:pt x="13" y="12"/>
                    <a:pt x="11" y="11"/>
                    <a:pt x="10" y="10"/>
                  </a:cubicBezTo>
                  <a:cubicBezTo>
                    <a:pt x="7" y="8"/>
                    <a:pt x="4" y="6"/>
                    <a:pt x="2" y="3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A6996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0" name="Freeform 556"/>
            <p:cNvSpPr>
              <a:spLocks/>
            </p:cNvSpPr>
            <p:nvPr/>
          </p:nvSpPr>
          <p:spPr bwMode="auto">
            <a:xfrm>
              <a:off x="10532070" y="564401"/>
              <a:ext cx="189978" cy="133919"/>
            </a:xfrm>
            <a:custGeom>
              <a:avLst/>
              <a:gdLst>
                <a:gd name="T0" fmla="*/ 0 w 89"/>
                <a:gd name="T1" fmla="*/ 0 h 63"/>
                <a:gd name="T2" fmla="*/ 0 w 89"/>
                <a:gd name="T3" fmla="*/ 4 h 63"/>
                <a:gd name="T4" fmla="*/ 45 w 89"/>
                <a:gd name="T5" fmla="*/ 63 h 63"/>
                <a:gd name="T6" fmla="*/ 89 w 89"/>
                <a:gd name="T7" fmla="*/ 4 h 63"/>
                <a:gd name="T8" fmla="*/ 89 w 89"/>
                <a:gd name="T9" fmla="*/ 0 h 63"/>
                <a:gd name="T10" fmla="*/ 0 w 89"/>
                <a:gd name="T11" fmla="*/ 0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9" h="63">
                  <a:moveTo>
                    <a:pt x="0" y="0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0" y="28"/>
                    <a:pt x="20" y="63"/>
                    <a:pt x="45" y="63"/>
                  </a:cubicBezTo>
                  <a:cubicBezTo>
                    <a:pt x="69" y="63"/>
                    <a:pt x="89" y="28"/>
                    <a:pt x="89" y="4"/>
                  </a:cubicBezTo>
                  <a:cubicBezTo>
                    <a:pt x="89" y="0"/>
                    <a:pt x="89" y="0"/>
                    <a:pt x="89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66666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1" name="Freeform 557"/>
            <p:cNvSpPr>
              <a:spLocks/>
            </p:cNvSpPr>
            <p:nvPr/>
          </p:nvSpPr>
          <p:spPr bwMode="auto">
            <a:xfrm>
              <a:off x="10542971" y="609560"/>
              <a:ext cx="172849" cy="3114"/>
            </a:xfrm>
            <a:custGeom>
              <a:avLst/>
              <a:gdLst>
                <a:gd name="T0" fmla="*/ 0 w 81"/>
                <a:gd name="T1" fmla="*/ 1 h 2"/>
                <a:gd name="T2" fmla="*/ 13 w 81"/>
                <a:gd name="T3" fmla="*/ 0 h 2"/>
                <a:gd name="T4" fmla="*/ 26 w 81"/>
                <a:gd name="T5" fmla="*/ 0 h 2"/>
                <a:gd name="T6" fmla="*/ 41 w 81"/>
                <a:gd name="T7" fmla="*/ 0 h 2"/>
                <a:gd name="T8" fmla="*/ 55 w 81"/>
                <a:gd name="T9" fmla="*/ 0 h 2"/>
                <a:gd name="T10" fmla="*/ 68 w 81"/>
                <a:gd name="T11" fmla="*/ 0 h 2"/>
                <a:gd name="T12" fmla="*/ 81 w 81"/>
                <a:gd name="T13" fmla="*/ 1 h 2"/>
                <a:gd name="T14" fmla="*/ 68 w 81"/>
                <a:gd name="T15" fmla="*/ 2 h 2"/>
                <a:gd name="T16" fmla="*/ 55 w 81"/>
                <a:gd name="T17" fmla="*/ 2 h 2"/>
                <a:gd name="T18" fmla="*/ 41 w 81"/>
                <a:gd name="T19" fmla="*/ 2 h 2"/>
                <a:gd name="T20" fmla="*/ 26 w 81"/>
                <a:gd name="T21" fmla="*/ 2 h 2"/>
                <a:gd name="T22" fmla="*/ 13 w 81"/>
                <a:gd name="T23" fmla="*/ 2 h 2"/>
                <a:gd name="T24" fmla="*/ 0 w 81"/>
                <a:gd name="T2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1" h="2">
                  <a:moveTo>
                    <a:pt x="0" y="1"/>
                  </a:moveTo>
                  <a:cubicBezTo>
                    <a:pt x="0" y="1"/>
                    <a:pt x="5" y="1"/>
                    <a:pt x="13" y="0"/>
                  </a:cubicBezTo>
                  <a:cubicBezTo>
                    <a:pt x="17" y="0"/>
                    <a:pt x="21" y="0"/>
                    <a:pt x="26" y="0"/>
                  </a:cubicBezTo>
                  <a:cubicBezTo>
                    <a:pt x="30" y="0"/>
                    <a:pt x="36" y="0"/>
                    <a:pt x="41" y="0"/>
                  </a:cubicBezTo>
                  <a:cubicBezTo>
                    <a:pt x="46" y="0"/>
                    <a:pt x="51" y="0"/>
                    <a:pt x="55" y="0"/>
                  </a:cubicBezTo>
                  <a:cubicBezTo>
                    <a:pt x="60" y="0"/>
                    <a:pt x="64" y="0"/>
                    <a:pt x="68" y="0"/>
                  </a:cubicBezTo>
                  <a:cubicBezTo>
                    <a:pt x="76" y="1"/>
                    <a:pt x="81" y="1"/>
                    <a:pt x="81" y="1"/>
                  </a:cubicBezTo>
                  <a:cubicBezTo>
                    <a:pt x="81" y="1"/>
                    <a:pt x="76" y="1"/>
                    <a:pt x="68" y="2"/>
                  </a:cubicBezTo>
                  <a:cubicBezTo>
                    <a:pt x="64" y="2"/>
                    <a:pt x="60" y="2"/>
                    <a:pt x="55" y="2"/>
                  </a:cubicBezTo>
                  <a:cubicBezTo>
                    <a:pt x="51" y="2"/>
                    <a:pt x="46" y="2"/>
                    <a:pt x="41" y="2"/>
                  </a:cubicBezTo>
                  <a:cubicBezTo>
                    <a:pt x="36" y="2"/>
                    <a:pt x="30" y="2"/>
                    <a:pt x="26" y="2"/>
                  </a:cubicBezTo>
                  <a:cubicBezTo>
                    <a:pt x="21" y="2"/>
                    <a:pt x="17" y="2"/>
                    <a:pt x="13" y="2"/>
                  </a:cubicBezTo>
                  <a:cubicBezTo>
                    <a:pt x="5" y="1"/>
                    <a:pt x="0" y="1"/>
                    <a:pt x="0" y="1"/>
                  </a:cubicBezTo>
                </a:path>
              </a:pathLst>
            </a:custGeom>
            <a:solidFill>
              <a:srgbClr val="4D4D4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2" name="Freeform 558"/>
            <p:cNvSpPr>
              <a:spLocks/>
            </p:cNvSpPr>
            <p:nvPr/>
          </p:nvSpPr>
          <p:spPr bwMode="auto">
            <a:xfrm>
              <a:off x="10532070" y="576859"/>
              <a:ext cx="188421" cy="6229"/>
            </a:xfrm>
            <a:custGeom>
              <a:avLst/>
              <a:gdLst>
                <a:gd name="T0" fmla="*/ 0 w 88"/>
                <a:gd name="T1" fmla="*/ 1 h 3"/>
                <a:gd name="T2" fmla="*/ 14 w 88"/>
                <a:gd name="T3" fmla="*/ 1 h 3"/>
                <a:gd name="T4" fmla="*/ 28 w 88"/>
                <a:gd name="T5" fmla="*/ 0 h 3"/>
                <a:gd name="T6" fmla="*/ 44 w 88"/>
                <a:gd name="T7" fmla="*/ 0 h 3"/>
                <a:gd name="T8" fmla="*/ 60 w 88"/>
                <a:gd name="T9" fmla="*/ 0 h 3"/>
                <a:gd name="T10" fmla="*/ 75 w 88"/>
                <a:gd name="T11" fmla="*/ 1 h 3"/>
                <a:gd name="T12" fmla="*/ 88 w 88"/>
                <a:gd name="T13" fmla="*/ 1 h 3"/>
                <a:gd name="T14" fmla="*/ 75 w 88"/>
                <a:gd name="T15" fmla="*/ 2 h 3"/>
                <a:gd name="T16" fmla="*/ 60 w 88"/>
                <a:gd name="T17" fmla="*/ 2 h 3"/>
                <a:gd name="T18" fmla="*/ 44 w 88"/>
                <a:gd name="T19" fmla="*/ 3 h 3"/>
                <a:gd name="T20" fmla="*/ 28 w 88"/>
                <a:gd name="T21" fmla="*/ 2 h 3"/>
                <a:gd name="T22" fmla="*/ 14 w 88"/>
                <a:gd name="T23" fmla="*/ 2 h 3"/>
                <a:gd name="T24" fmla="*/ 0 w 88"/>
                <a:gd name="T2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8" h="3">
                  <a:moveTo>
                    <a:pt x="0" y="1"/>
                  </a:moveTo>
                  <a:cubicBezTo>
                    <a:pt x="0" y="1"/>
                    <a:pt x="6" y="1"/>
                    <a:pt x="14" y="1"/>
                  </a:cubicBezTo>
                  <a:cubicBezTo>
                    <a:pt x="18" y="1"/>
                    <a:pt x="23" y="0"/>
                    <a:pt x="28" y="0"/>
                  </a:cubicBezTo>
                  <a:cubicBezTo>
                    <a:pt x="33" y="0"/>
                    <a:pt x="39" y="0"/>
                    <a:pt x="44" y="0"/>
                  </a:cubicBezTo>
                  <a:cubicBezTo>
                    <a:pt x="50" y="0"/>
                    <a:pt x="55" y="0"/>
                    <a:pt x="60" y="0"/>
                  </a:cubicBezTo>
                  <a:cubicBezTo>
                    <a:pt x="66" y="0"/>
                    <a:pt x="70" y="1"/>
                    <a:pt x="75" y="1"/>
                  </a:cubicBezTo>
                  <a:cubicBezTo>
                    <a:pt x="83" y="1"/>
                    <a:pt x="88" y="1"/>
                    <a:pt x="88" y="1"/>
                  </a:cubicBezTo>
                  <a:cubicBezTo>
                    <a:pt x="88" y="1"/>
                    <a:pt x="83" y="2"/>
                    <a:pt x="75" y="2"/>
                  </a:cubicBezTo>
                  <a:cubicBezTo>
                    <a:pt x="70" y="2"/>
                    <a:pt x="66" y="2"/>
                    <a:pt x="60" y="2"/>
                  </a:cubicBezTo>
                  <a:cubicBezTo>
                    <a:pt x="55" y="3"/>
                    <a:pt x="50" y="3"/>
                    <a:pt x="44" y="3"/>
                  </a:cubicBezTo>
                  <a:cubicBezTo>
                    <a:pt x="39" y="3"/>
                    <a:pt x="33" y="3"/>
                    <a:pt x="28" y="2"/>
                  </a:cubicBezTo>
                  <a:cubicBezTo>
                    <a:pt x="23" y="2"/>
                    <a:pt x="18" y="2"/>
                    <a:pt x="14" y="2"/>
                  </a:cubicBezTo>
                  <a:cubicBezTo>
                    <a:pt x="6" y="2"/>
                    <a:pt x="0" y="1"/>
                    <a:pt x="0" y="1"/>
                  </a:cubicBezTo>
                </a:path>
              </a:pathLst>
            </a:custGeom>
            <a:solidFill>
              <a:srgbClr val="4D4D4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3" name="Freeform 559"/>
            <p:cNvSpPr>
              <a:spLocks/>
            </p:cNvSpPr>
            <p:nvPr/>
          </p:nvSpPr>
          <p:spPr bwMode="auto">
            <a:xfrm>
              <a:off x="10560101" y="639147"/>
              <a:ext cx="133919" cy="3114"/>
            </a:xfrm>
            <a:custGeom>
              <a:avLst/>
              <a:gdLst>
                <a:gd name="T0" fmla="*/ 0 w 63"/>
                <a:gd name="T1" fmla="*/ 1 h 2"/>
                <a:gd name="T2" fmla="*/ 10 w 63"/>
                <a:gd name="T3" fmla="*/ 0 h 2"/>
                <a:gd name="T4" fmla="*/ 20 w 63"/>
                <a:gd name="T5" fmla="*/ 0 h 2"/>
                <a:gd name="T6" fmla="*/ 31 w 63"/>
                <a:gd name="T7" fmla="*/ 0 h 2"/>
                <a:gd name="T8" fmla="*/ 43 w 63"/>
                <a:gd name="T9" fmla="*/ 0 h 2"/>
                <a:gd name="T10" fmla="*/ 53 w 63"/>
                <a:gd name="T11" fmla="*/ 0 h 2"/>
                <a:gd name="T12" fmla="*/ 63 w 63"/>
                <a:gd name="T13" fmla="*/ 1 h 2"/>
                <a:gd name="T14" fmla="*/ 53 w 63"/>
                <a:gd name="T15" fmla="*/ 2 h 2"/>
                <a:gd name="T16" fmla="*/ 43 w 63"/>
                <a:gd name="T17" fmla="*/ 2 h 2"/>
                <a:gd name="T18" fmla="*/ 31 w 63"/>
                <a:gd name="T19" fmla="*/ 2 h 2"/>
                <a:gd name="T20" fmla="*/ 20 w 63"/>
                <a:gd name="T21" fmla="*/ 2 h 2"/>
                <a:gd name="T22" fmla="*/ 10 w 63"/>
                <a:gd name="T23" fmla="*/ 2 h 2"/>
                <a:gd name="T24" fmla="*/ 0 w 63"/>
                <a:gd name="T2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3" h="2">
                  <a:moveTo>
                    <a:pt x="0" y="1"/>
                  </a:moveTo>
                  <a:cubicBezTo>
                    <a:pt x="0" y="1"/>
                    <a:pt x="4" y="1"/>
                    <a:pt x="10" y="0"/>
                  </a:cubicBezTo>
                  <a:cubicBezTo>
                    <a:pt x="13" y="0"/>
                    <a:pt x="16" y="0"/>
                    <a:pt x="20" y="0"/>
                  </a:cubicBezTo>
                  <a:cubicBezTo>
                    <a:pt x="23" y="0"/>
                    <a:pt x="27" y="0"/>
                    <a:pt x="31" y="0"/>
                  </a:cubicBezTo>
                  <a:cubicBezTo>
                    <a:pt x="35" y="0"/>
                    <a:pt x="39" y="0"/>
                    <a:pt x="43" y="0"/>
                  </a:cubicBezTo>
                  <a:cubicBezTo>
                    <a:pt x="47" y="0"/>
                    <a:pt x="50" y="0"/>
                    <a:pt x="53" y="0"/>
                  </a:cubicBezTo>
                  <a:cubicBezTo>
                    <a:pt x="59" y="1"/>
                    <a:pt x="63" y="1"/>
                    <a:pt x="63" y="1"/>
                  </a:cubicBezTo>
                  <a:cubicBezTo>
                    <a:pt x="63" y="1"/>
                    <a:pt x="59" y="2"/>
                    <a:pt x="53" y="2"/>
                  </a:cubicBezTo>
                  <a:cubicBezTo>
                    <a:pt x="50" y="2"/>
                    <a:pt x="47" y="2"/>
                    <a:pt x="43" y="2"/>
                  </a:cubicBezTo>
                  <a:cubicBezTo>
                    <a:pt x="39" y="2"/>
                    <a:pt x="35" y="2"/>
                    <a:pt x="31" y="2"/>
                  </a:cubicBezTo>
                  <a:cubicBezTo>
                    <a:pt x="27" y="2"/>
                    <a:pt x="23" y="2"/>
                    <a:pt x="20" y="2"/>
                  </a:cubicBezTo>
                  <a:cubicBezTo>
                    <a:pt x="16" y="2"/>
                    <a:pt x="13" y="2"/>
                    <a:pt x="10" y="2"/>
                  </a:cubicBezTo>
                  <a:cubicBezTo>
                    <a:pt x="4" y="2"/>
                    <a:pt x="0" y="1"/>
                    <a:pt x="0" y="1"/>
                  </a:cubicBezTo>
                </a:path>
              </a:pathLst>
            </a:custGeom>
            <a:solidFill>
              <a:srgbClr val="4D4D4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4" name="Freeform 560"/>
            <p:cNvSpPr>
              <a:spLocks/>
            </p:cNvSpPr>
            <p:nvPr/>
          </p:nvSpPr>
          <p:spPr bwMode="auto">
            <a:xfrm>
              <a:off x="10585016" y="674962"/>
              <a:ext cx="84089" cy="6229"/>
            </a:xfrm>
            <a:custGeom>
              <a:avLst/>
              <a:gdLst>
                <a:gd name="T0" fmla="*/ 0 w 39"/>
                <a:gd name="T1" fmla="*/ 2 h 3"/>
                <a:gd name="T2" fmla="*/ 6 w 39"/>
                <a:gd name="T3" fmla="*/ 1 h 3"/>
                <a:gd name="T4" fmla="*/ 19 w 39"/>
                <a:gd name="T5" fmla="*/ 0 h 3"/>
                <a:gd name="T6" fmla="*/ 33 w 39"/>
                <a:gd name="T7" fmla="*/ 1 h 3"/>
                <a:gd name="T8" fmla="*/ 39 w 39"/>
                <a:gd name="T9" fmla="*/ 2 h 3"/>
                <a:gd name="T10" fmla="*/ 33 w 39"/>
                <a:gd name="T11" fmla="*/ 2 h 3"/>
                <a:gd name="T12" fmla="*/ 19 w 39"/>
                <a:gd name="T13" fmla="*/ 3 h 3"/>
                <a:gd name="T14" fmla="*/ 6 w 39"/>
                <a:gd name="T15" fmla="*/ 2 h 3"/>
                <a:gd name="T16" fmla="*/ 0 w 39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9" h="3">
                  <a:moveTo>
                    <a:pt x="0" y="2"/>
                  </a:moveTo>
                  <a:cubicBezTo>
                    <a:pt x="0" y="2"/>
                    <a:pt x="2" y="1"/>
                    <a:pt x="6" y="1"/>
                  </a:cubicBezTo>
                  <a:cubicBezTo>
                    <a:pt x="10" y="0"/>
                    <a:pt x="15" y="0"/>
                    <a:pt x="19" y="0"/>
                  </a:cubicBezTo>
                  <a:cubicBezTo>
                    <a:pt x="24" y="0"/>
                    <a:pt x="29" y="0"/>
                    <a:pt x="33" y="1"/>
                  </a:cubicBezTo>
                  <a:cubicBezTo>
                    <a:pt x="36" y="1"/>
                    <a:pt x="39" y="2"/>
                    <a:pt x="39" y="2"/>
                  </a:cubicBezTo>
                  <a:cubicBezTo>
                    <a:pt x="39" y="2"/>
                    <a:pt x="36" y="2"/>
                    <a:pt x="33" y="2"/>
                  </a:cubicBezTo>
                  <a:cubicBezTo>
                    <a:pt x="29" y="3"/>
                    <a:pt x="24" y="3"/>
                    <a:pt x="19" y="3"/>
                  </a:cubicBezTo>
                  <a:cubicBezTo>
                    <a:pt x="15" y="3"/>
                    <a:pt x="10" y="3"/>
                    <a:pt x="6" y="2"/>
                  </a:cubicBezTo>
                  <a:cubicBezTo>
                    <a:pt x="2" y="2"/>
                    <a:pt x="0" y="2"/>
                    <a:pt x="0" y="2"/>
                  </a:cubicBezTo>
                </a:path>
              </a:pathLst>
            </a:custGeom>
            <a:solidFill>
              <a:srgbClr val="4D4D4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5" name="Freeform 561"/>
            <p:cNvSpPr>
              <a:spLocks noEditPoints="1"/>
            </p:cNvSpPr>
            <p:nvPr/>
          </p:nvSpPr>
          <p:spPr bwMode="auto">
            <a:xfrm>
              <a:off x="10720492" y="402452"/>
              <a:ext cx="93432" cy="161949"/>
            </a:xfrm>
            <a:custGeom>
              <a:avLst/>
              <a:gdLst>
                <a:gd name="T0" fmla="*/ 1 w 44"/>
                <a:gd name="T1" fmla="*/ 76 h 76"/>
                <a:gd name="T2" fmla="*/ 0 w 44"/>
                <a:gd name="T3" fmla="*/ 76 h 76"/>
                <a:gd name="T4" fmla="*/ 1 w 44"/>
                <a:gd name="T5" fmla="*/ 76 h 76"/>
                <a:gd name="T6" fmla="*/ 1 w 44"/>
                <a:gd name="T7" fmla="*/ 76 h 76"/>
                <a:gd name="T8" fmla="*/ 44 w 44"/>
                <a:gd name="T9" fmla="*/ 2 h 76"/>
                <a:gd name="T10" fmla="*/ 44 w 44"/>
                <a:gd name="T11" fmla="*/ 2 h 76"/>
                <a:gd name="T12" fmla="*/ 44 w 44"/>
                <a:gd name="T13" fmla="*/ 2 h 76"/>
                <a:gd name="T14" fmla="*/ 44 w 44"/>
                <a:gd name="T15" fmla="*/ 2 h 76"/>
                <a:gd name="T16" fmla="*/ 44 w 44"/>
                <a:gd name="T17" fmla="*/ 2 h 76"/>
                <a:gd name="T18" fmla="*/ 44 w 44"/>
                <a:gd name="T19" fmla="*/ 2 h 76"/>
                <a:gd name="T20" fmla="*/ 44 w 44"/>
                <a:gd name="T21" fmla="*/ 2 h 76"/>
                <a:gd name="T22" fmla="*/ 44 w 44"/>
                <a:gd name="T23" fmla="*/ 2 h 76"/>
                <a:gd name="T24" fmla="*/ 44 w 44"/>
                <a:gd name="T25" fmla="*/ 2 h 76"/>
                <a:gd name="T26" fmla="*/ 44 w 44"/>
                <a:gd name="T27" fmla="*/ 1 h 76"/>
                <a:gd name="T28" fmla="*/ 44 w 44"/>
                <a:gd name="T29" fmla="*/ 1 h 76"/>
                <a:gd name="T30" fmla="*/ 44 w 44"/>
                <a:gd name="T31" fmla="*/ 1 h 76"/>
                <a:gd name="T32" fmla="*/ 44 w 44"/>
                <a:gd name="T33" fmla="*/ 1 h 76"/>
                <a:gd name="T34" fmla="*/ 44 w 44"/>
                <a:gd name="T35" fmla="*/ 1 h 76"/>
                <a:gd name="T36" fmla="*/ 44 w 44"/>
                <a:gd name="T37" fmla="*/ 1 h 76"/>
                <a:gd name="T38" fmla="*/ 44 w 44"/>
                <a:gd name="T39" fmla="*/ 1 h 76"/>
                <a:gd name="T40" fmla="*/ 44 w 44"/>
                <a:gd name="T41" fmla="*/ 1 h 76"/>
                <a:gd name="T42" fmla="*/ 44 w 44"/>
                <a:gd name="T43" fmla="*/ 1 h 76"/>
                <a:gd name="T44" fmla="*/ 44 w 44"/>
                <a:gd name="T45" fmla="*/ 0 h 76"/>
                <a:gd name="T46" fmla="*/ 44 w 44"/>
                <a:gd name="T47" fmla="*/ 0 h 76"/>
                <a:gd name="T48" fmla="*/ 44 w 44"/>
                <a:gd name="T49" fmla="*/ 0 h 76"/>
                <a:gd name="T50" fmla="*/ 44 w 44"/>
                <a:gd name="T51" fmla="*/ 0 h 76"/>
                <a:gd name="T52" fmla="*/ 44 w 44"/>
                <a:gd name="T53" fmla="*/ 0 h 76"/>
                <a:gd name="T54" fmla="*/ 44 w 44"/>
                <a:gd name="T55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44" h="76">
                  <a:moveTo>
                    <a:pt x="1" y="76"/>
                  </a:moveTo>
                  <a:cubicBezTo>
                    <a:pt x="1" y="76"/>
                    <a:pt x="1" y="76"/>
                    <a:pt x="0" y="76"/>
                  </a:cubicBezTo>
                  <a:cubicBezTo>
                    <a:pt x="1" y="76"/>
                    <a:pt x="1" y="76"/>
                    <a:pt x="1" y="76"/>
                  </a:cubicBezTo>
                  <a:cubicBezTo>
                    <a:pt x="1" y="76"/>
                    <a:pt x="1" y="76"/>
                    <a:pt x="1" y="76"/>
                  </a:cubicBezTo>
                  <a:moveTo>
                    <a:pt x="44" y="2"/>
                  </a:moveTo>
                  <a:cubicBezTo>
                    <a:pt x="44" y="2"/>
                    <a:pt x="44" y="2"/>
                    <a:pt x="44" y="2"/>
                  </a:cubicBezTo>
                  <a:cubicBezTo>
                    <a:pt x="44" y="2"/>
                    <a:pt x="44" y="2"/>
                    <a:pt x="44" y="2"/>
                  </a:cubicBezTo>
                  <a:moveTo>
                    <a:pt x="44" y="2"/>
                  </a:moveTo>
                  <a:cubicBezTo>
                    <a:pt x="44" y="2"/>
                    <a:pt x="44" y="2"/>
                    <a:pt x="44" y="2"/>
                  </a:cubicBezTo>
                  <a:cubicBezTo>
                    <a:pt x="44" y="2"/>
                    <a:pt x="44" y="2"/>
                    <a:pt x="44" y="2"/>
                  </a:cubicBezTo>
                  <a:moveTo>
                    <a:pt x="44" y="2"/>
                  </a:moveTo>
                  <a:cubicBezTo>
                    <a:pt x="44" y="2"/>
                    <a:pt x="44" y="2"/>
                    <a:pt x="44" y="2"/>
                  </a:cubicBezTo>
                  <a:cubicBezTo>
                    <a:pt x="44" y="2"/>
                    <a:pt x="44" y="2"/>
                    <a:pt x="44" y="2"/>
                  </a:cubicBezTo>
                  <a:moveTo>
                    <a:pt x="44" y="1"/>
                  </a:moveTo>
                  <a:cubicBezTo>
                    <a:pt x="44" y="1"/>
                    <a:pt x="44" y="1"/>
                    <a:pt x="44" y="1"/>
                  </a:cubicBezTo>
                  <a:cubicBezTo>
                    <a:pt x="44" y="1"/>
                    <a:pt x="44" y="1"/>
                    <a:pt x="44" y="1"/>
                  </a:cubicBezTo>
                  <a:moveTo>
                    <a:pt x="44" y="1"/>
                  </a:moveTo>
                  <a:cubicBezTo>
                    <a:pt x="44" y="1"/>
                    <a:pt x="44" y="1"/>
                    <a:pt x="44" y="1"/>
                  </a:cubicBezTo>
                  <a:cubicBezTo>
                    <a:pt x="44" y="1"/>
                    <a:pt x="44" y="1"/>
                    <a:pt x="44" y="1"/>
                  </a:cubicBezTo>
                  <a:moveTo>
                    <a:pt x="44" y="1"/>
                  </a:moveTo>
                  <a:cubicBezTo>
                    <a:pt x="44" y="1"/>
                    <a:pt x="44" y="1"/>
                    <a:pt x="44" y="1"/>
                  </a:cubicBezTo>
                  <a:cubicBezTo>
                    <a:pt x="44" y="1"/>
                    <a:pt x="44" y="1"/>
                    <a:pt x="44" y="1"/>
                  </a:cubicBezTo>
                  <a:moveTo>
                    <a:pt x="44" y="0"/>
                  </a:moveTo>
                  <a:cubicBezTo>
                    <a:pt x="44" y="0"/>
                    <a:pt x="44" y="0"/>
                    <a:pt x="44" y="0"/>
                  </a:cubicBezTo>
                  <a:cubicBezTo>
                    <a:pt x="44" y="0"/>
                    <a:pt x="44" y="0"/>
                    <a:pt x="44" y="0"/>
                  </a:cubicBezTo>
                  <a:moveTo>
                    <a:pt x="44" y="0"/>
                  </a:moveTo>
                  <a:cubicBezTo>
                    <a:pt x="44" y="0"/>
                    <a:pt x="44" y="0"/>
                    <a:pt x="44" y="0"/>
                  </a:cubicBezTo>
                  <a:cubicBezTo>
                    <a:pt x="44" y="0"/>
                    <a:pt x="44" y="0"/>
                    <a:pt x="44" y="0"/>
                  </a:cubicBezTo>
                </a:path>
              </a:pathLst>
            </a:custGeom>
            <a:solidFill>
              <a:srgbClr val="B3DA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6" name="Freeform 562"/>
            <p:cNvSpPr>
              <a:spLocks/>
            </p:cNvSpPr>
            <p:nvPr/>
          </p:nvSpPr>
          <p:spPr bwMode="auto">
            <a:xfrm>
              <a:off x="10722049" y="564401"/>
              <a:ext cx="0" cy="7786"/>
            </a:xfrm>
            <a:custGeom>
              <a:avLst/>
              <a:gdLst>
                <a:gd name="T0" fmla="*/ 0 h 5"/>
                <a:gd name="T1" fmla="*/ 0 h 5"/>
                <a:gd name="T2" fmla="*/ 0 h 5"/>
                <a:gd name="T3" fmla="*/ 5 h 5"/>
                <a:gd name="T4" fmla="*/ 5 h 5"/>
                <a:gd name="T5" fmla="*/ 0 h 5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  <a:cxn ang="0">
                  <a:pos x="0" y="T3"/>
                </a:cxn>
                <a:cxn ang="0">
                  <a:pos x="0" y="T4"/>
                </a:cxn>
                <a:cxn ang="0">
                  <a:pos x="0" y="T5"/>
                </a:cxn>
              </a:cxnLst>
              <a:rect l="0" t="0" r="r" b="b"/>
              <a:pathLst>
                <a:path h="5">
                  <a:moveTo>
                    <a:pt x="0" y="0"/>
                  </a:moveTo>
                  <a:lnTo>
                    <a:pt x="0" y="0"/>
                  </a:lnTo>
                  <a:lnTo>
                    <a:pt x="0" y="0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7" name="Freeform 563"/>
            <p:cNvSpPr>
              <a:spLocks/>
            </p:cNvSpPr>
            <p:nvPr/>
          </p:nvSpPr>
          <p:spPr bwMode="auto">
            <a:xfrm>
              <a:off x="10722049" y="564401"/>
              <a:ext cx="0" cy="7786"/>
            </a:xfrm>
            <a:custGeom>
              <a:avLst/>
              <a:gdLst>
                <a:gd name="T0" fmla="*/ 0 h 5"/>
                <a:gd name="T1" fmla="*/ 0 h 5"/>
                <a:gd name="T2" fmla="*/ 0 h 5"/>
                <a:gd name="T3" fmla="*/ 5 h 5"/>
                <a:gd name="T4" fmla="*/ 5 h 5"/>
                <a:gd name="T5" fmla="*/ 0 h 5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  <a:cxn ang="0">
                  <a:pos x="0" y="T3"/>
                </a:cxn>
                <a:cxn ang="0">
                  <a:pos x="0" y="T4"/>
                </a:cxn>
                <a:cxn ang="0">
                  <a:pos x="0" y="T5"/>
                </a:cxn>
              </a:cxnLst>
              <a:rect l="0" t="0" r="r" b="b"/>
              <a:pathLst>
                <a:path h="5">
                  <a:moveTo>
                    <a:pt x="0" y="0"/>
                  </a:moveTo>
                  <a:lnTo>
                    <a:pt x="0" y="0"/>
                  </a:lnTo>
                  <a:lnTo>
                    <a:pt x="0" y="0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8" name="Freeform 565"/>
            <p:cNvSpPr>
              <a:spLocks/>
            </p:cNvSpPr>
            <p:nvPr/>
          </p:nvSpPr>
          <p:spPr bwMode="auto">
            <a:xfrm>
              <a:off x="10623945" y="399338"/>
              <a:ext cx="45159" cy="165063"/>
            </a:xfrm>
            <a:custGeom>
              <a:avLst/>
              <a:gdLst>
                <a:gd name="T0" fmla="*/ 21 w 21"/>
                <a:gd name="T1" fmla="*/ 0 h 77"/>
                <a:gd name="T2" fmla="*/ 19 w 21"/>
                <a:gd name="T3" fmla="*/ 3 h 77"/>
                <a:gd name="T4" fmla="*/ 15 w 21"/>
                <a:gd name="T5" fmla="*/ 7 h 77"/>
                <a:gd name="T6" fmla="*/ 13 w 21"/>
                <a:gd name="T7" fmla="*/ 9 h 77"/>
                <a:gd name="T8" fmla="*/ 11 w 21"/>
                <a:gd name="T9" fmla="*/ 11 h 77"/>
                <a:gd name="T10" fmla="*/ 9 w 21"/>
                <a:gd name="T11" fmla="*/ 12 h 77"/>
                <a:gd name="T12" fmla="*/ 7 w 21"/>
                <a:gd name="T13" fmla="*/ 13 h 77"/>
                <a:gd name="T14" fmla="*/ 4 w 21"/>
                <a:gd name="T15" fmla="*/ 14 h 77"/>
                <a:gd name="T16" fmla="*/ 3 w 21"/>
                <a:gd name="T17" fmla="*/ 14 h 77"/>
                <a:gd name="T18" fmla="*/ 2 w 21"/>
                <a:gd name="T19" fmla="*/ 14 h 77"/>
                <a:gd name="T20" fmla="*/ 1 w 21"/>
                <a:gd name="T21" fmla="*/ 14 h 77"/>
                <a:gd name="T22" fmla="*/ 0 w 21"/>
                <a:gd name="T23" fmla="*/ 14 h 77"/>
                <a:gd name="T24" fmla="*/ 0 w 21"/>
                <a:gd name="T25" fmla="*/ 16 h 77"/>
                <a:gd name="T26" fmla="*/ 2 w 21"/>
                <a:gd name="T27" fmla="*/ 16 h 77"/>
                <a:gd name="T28" fmla="*/ 2 w 21"/>
                <a:gd name="T29" fmla="*/ 16 h 77"/>
                <a:gd name="T30" fmla="*/ 3 w 21"/>
                <a:gd name="T31" fmla="*/ 16 h 77"/>
                <a:gd name="T32" fmla="*/ 5 w 21"/>
                <a:gd name="T33" fmla="*/ 16 h 77"/>
                <a:gd name="T34" fmla="*/ 8 w 21"/>
                <a:gd name="T35" fmla="*/ 15 h 77"/>
                <a:gd name="T36" fmla="*/ 10 w 21"/>
                <a:gd name="T37" fmla="*/ 14 h 77"/>
                <a:gd name="T38" fmla="*/ 13 w 21"/>
                <a:gd name="T39" fmla="*/ 12 h 77"/>
                <a:gd name="T40" fmla="*/ 15 w 21"/>
                <a:gd name="T41" fmla="*/ 11 h 77"/>
                <a:gd name="T42" fmla="*/ 17 w 21"/>
                <a:gd name="T43" fmla="*/ 8 h 77"/>
                <a:gd name="T44" fmla="*/ 19 w 21"/>
                <a:gd name="T45" fmla="*/ 7 h 77"/>
                <a:gd name="T46" fmla="*/ 19 w 21"/>
                <a:gd name="T47" fmla="*/ 44 h 77"/>
                <a:gd name="T48" fmla="*/ 20 w 21"/>
                <a:gd name="T49" fmla="*/ 77 h 77"/>
                <a:gd name="T50" fmla="*/ 20 w 21"/>
                <a:gd name="T51" fmla="*/ 77 h 77"/>
                <a:gd name="T52" fmla="*/ 21 w 21"/>
                <a:gd name="T53" fmla="*/ 44 h 77"/>
                <a:gd name="T54" fmla="*/ 21 w 21"/>
                <a:gd name="T55" fmla="*/ 3 h 77"/>
                <a:gd name="T56" fmla="*/ 21 w 21"/>
                <a:gd name="T57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21" h="77">
                  <a:moveTo>
                    <a:pt x="21" y="0"/>
                  </a:moveTo>
                  <a:cubicBezTo>
                    <a:pt x="19" y="3"/>
                    <a:pt x="19" y="3"/>
                    <a:pt x="19" y="3"/>
                  </a:cubicBezTo>
                  <a:cubicBezTo>
                    <a:pt x="15" y="7"/>
                    <a:pt x="15" y="7"/>
                    <a:pt x="15" y="7"/>
                  </a:cubicBezTo>
                  <a:cubicBezTo>
                    <a:pt x="13" y="9"/>
                    <a:pt x="13" y="9"/>
                    <a:pt x="13" y="9"/>
                  </a:cubicBezTo>
                  <a:cubicBezTo>
                    <a:pt x="13" y="9"/>
                    <a:pt x="12" y="10"/>
                    <a:pt x="11" y="11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8" y="13"/>
                    <a:pt x="8" y="13"/>
                    <a:pt x="7" y="13"/>
                  </a:cubicBezTo>
                  <a:cubicBezTo>
                    <a:pt x="6" y="14"/>
                    <a:pt x="5" y="14"/>
                    <a:pt x="4" y="14"/>
                  </a:cubicBezTo>
                  <a:cubicBezTo>
                    <a:pt x="4" y="14"/>
                    <a:pt x="3" y="14"/>
                    <a:pt x="3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4"/>
                    <a:pt x="2" y="14"/>
                    <a:pt x="1" y="14"/>
                  </a:cubicBezTo>
                  <a:cubicBezTo>
                    <a:pt x="1" y="14"/>
                    <a:pt x="1" y="14"/>
                    <a:pt x="0" y="1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" y="16"/>
                    <a:pt x="1" y="16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3" y="16"/>
                  </a:cubicBezTo>
                  <a:cubicBezTo>
                    <a:pt x="3" y="16"/>
                    <a:pt x="4" y="16"/>
                    <a:pt x="5" y="16"/>
                  </a:cubicBezTo>
                  <a:cubicBezTo>
                    <a:pt x="6" y="16"/>
                    <a:pt x="7" y="16"/>
                    <a:pt x="8" y="15"/>
                  </a:cubicBezTo>
                  <a:cubicBezTo>
                    <a:pt x="9" y="15"/>
                    <a:pt x="10" y="15"/>
                    <a:pt x="10" y="14"/>
                  </a:cubicBezTo>
                  <a:cubicBezTo>
                    <a:pt x="13" y="12"/>
                    <a:pt x="13" y="12"/>
                    <a:pt x="13" y="12"/>
                  </a:cubicBezTo>
                  <a:cubicBezTo>
                    <a:pt x="14" y="12"/>
                    <a:pt x="14" y="11"/>
                    <a:pt x="15" y="11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19" y="7"/>
                    <a:pt x="19" y="7"/>
                    <a:pt x="19" y="7"/>
                  </a:cubicBezTo>
                  <a:cubicBezTo>
                    <a:pt x="19" y="19"/>
                    <a:pt x="19" y="31"/>
                    <a:pt x="19" y="44"/>
                  </a:cubicBezTo>
                  <a:cubicBezTo>
                    <a:pt x="19" y="55"/>
                    <a:pt x="19" y="66"/>
                    <a:pt x="20" y="77"/>
                  </a:cubicBezTo>
                  <a:cubicBezTo>
                    <a:pt x="20" y="77"/>
                    <a:pt x="20" y="77"/>
                    <a:pt x="20" y="77"/>
                  </a:cubicBezTo>
                  <a:cubicBezTo>
                    <a:pt x="20" y="66"/>
                    <a:pt x="20" y="55"/>
                    <a:pt x="21" y="44"/>
                  </a:cubicBezTo>
                  <a:cubicBezTo>
                    <a:pt x="21" y="30"/>
                    <a:pt x="21" y="17"/>
                    <a:pt x="21" y="3"/>
                  </a:cubicBezTo>
                  <a:cubicBezTo>
                    <a:pt x="21" y="0"/>
                    <a:pt x="21" y="0"/>
                    <a:pt x="21" y="0"/>
                  </a:cubicBezTo>
                </a:path>
              </a:pathLst>
            </a:custGeom>
            <a:solidFill>
              <a:srgbClr val="8E7D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9" name="Freeform 566"/>
            <p:cNvSpPr>
              <a:spLocks/>
            </p:cNvSpPr>
            <p:nvPr/>
          </p:nvSpPr>
          <p:spPr bwMode="auto">
            <a:xfrm>
              <a:off x="10628617" y="698320"/>
              <a:ext cx="0" cy="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0" name="Freeform 568"/>
            <p:cNvSpPr>
              <a:spLocks/>
            </p:cNvSpPr>
            <p:nvPr/>
          </p:nvSpPr>
          <p:spPr bwMode="auto">
            <a:xfrm>
              <a:off x="10623945" y="609560"/>
              <a:ext cx="91875" cy="3114"/>
            </a:xfrm>
            <a:custGeom>
              <a:avLst/>
              <a:gdLst>
                <a:gd name="T0" fmla="*/ 3 w 43"/>
                <a:gd name="T1" fmla="*/ 0 h 2"/>
                <a:gd name="T2" fmla="*/ 0 w 43"/>
                <a:gd name="T3" fmla="*/ 0 h 2"/>
                <a:gd name="T4" fmla="*/ 0 w 43"/>
                <a:gd name="T5" fmla="*/ 2 h 2"/>
                <a:gd name="T6" fmla="*/ 3 w 43"/>
                <a:gd name="T7" fmla="*/ 2 h 2"/>
                <a:gd name="T8" fmla="*/ 17 w 43"/>
                <a:gd name="T9" fmla="*/ 2 h 2"/>
                <a:gd name="T10" fmla="*/ 30 w 43"/>
                <a:gd name="T11" fmla="*/ 2 h 2"/>
                <a:gd name="T12" fmla="*/ 43 w 43"/>
                <a:gd name="T13" fmla="*/ 1 h 2"/>
                <a:gd name="T14" fmla="*/ 30 w 43"/>
                <a:gd name="T15" fmla="*/ 0 h 2"/>
                <a:gd name="T16" fmla="*/ 17 w 43"/>
                <a:gd name="T17" fmla="*/ 0 h 2"/>
                <a:gd name="T18" fmla="*/ 3 w 43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3" h="2">
                  <a:moveTo>
                    <a:pt x="3" y="0"/>
                  </a:moveTo>
                  <a:cubicBezTo>
                    <a:pt x="2" y="0"/>
                    <a:pt x="1" y="0"/>
                    <a:pt x="0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2"/>
                    <a:pt x="2" y="2"/>
                    <a:pt x="3" y="2"/>
                  </a:cubicBezTo>
                  <a:cubicBezTo>
                    <a:pt x="8" y="2"/>
                    <a:pt x="13" y="2"/>
                    <a:pt x="17" y="2"/>
                  </a:cubicBezTo>
                  <a:cubicBezTo>
                    <a:pt x="22" y="2"/>
                    <a:pt x="26" y="2"/>
                    <a:pt x="30" y="2"/>
                  </a:cubicBezTo>
                  <a:cubicBezTo>
                    <a:pt x="38" y="1"/>
                    <a:pt x="43" y="1"/>
                    <a:pt x="43" y="1"/>
                  </a:cubicBezTo>
                  <a:cubicBezTo>
                    <a:pt x="43" y="1"/>
                    <a:pt x="38" y="1"/>
                    <a:pt x="30" y="0"/>
                  </a:cubicBezTo>
                  <a:cubicBezTo>
                    <a:pt x="26" y="0"/>
                    <a:pt x="22" y="0"/>
                    <a:pt x="17" y="0"/>
                  </a:cubicBezTo>
                  <a:cubicBezTo>
                    <a:pt x="13" y="0"/>
                    <a:pt x="8" y="0"/>
                    <a:pt x="3" y="0"/>
                  </a:cubicBezTo>
                </a:path>
              </a:pathLst>
            </a:custGeom>
            <a:solidFill>
              <a:srgbClr val="37373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1" name="Freeform 569"/>
            <p:cNvSpPr>
              <a:spLocks/>
            </p:cNvSpPr>
            <p:nvPr/>
          </p:nvSpPr>
          <p:spPr bwMode="auto">
            <a:xfrm>
              <a:off x="10623945" y="576859"/>
              <a:ext cx="96546" cy="6229"/>
            </a:xfrm>
            <a:custGeom>
              <a:avLst/>
              <a:gdLst>
                <a:gd name="T0" fmla="*/ 1 w 45"/>
                <a:gd name="T1" fmla="*/ 0 h 3"/>
                <a:gd name="T2" fmla="*/ 0 w 45"/>
                <a:gd name="T3" fmla="*/ 0 h 3"/>
                <a:gd name="T4" fmla="*/ 0 w 45"/>
                <a:gd name="T5" fmla="*/ 3 h 3"/>
                <a:gd name="T6" fmla="*/ 1 w 45"/>
                <a:gd name="T7" fmla="*/ 3 h 3"/>
                <a:gd name="T8" fmla="*/ 17 w 45"/>
                <a:gd name="T9" fmla="*/ 2 h 3"/>
                <a:gd name="T10" fmla="*/ 32 w 45"/>
                <a:gd name="T11" fmla="*/ 2 h 3"/>
                <a:gd name="T12" fmla="*/ 45 w 45"/>
                <a:gd name="T13" fmla="*/ 1 h 3"/>
                <a:gd name="T14" fmla="*/ 32 w 45"/>
                <a:gd name="T15" fmla="*/ 1 h 3"/>
                <a:gd name="T16" fmla="*/ 17 w 45"/>
                <a:gd name="T17" fmla="*/ 0 h 3"/>
                <a:gd name="T18" fmla="*/ 1 w 45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5" h="3">
                  <a:moveTo>
                    <a:pt x="1" y="0"/>
                  </a:moveTo>
                  <a:cubicBezTo>
                    <a:pt x="1" y="0"/>
                    <a:pt x="1" y="0"/>
                    <a:pt x="0" y="0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7" y="3"/>
                    <a:pt x="12" y="3"/>
                    <a:pt x="17" y="2"/>
                  </a:cubicBezTo>
                  <a:cubicBezTo>
                    <a:pt x="23" y="2"/>
                    <a:pt x="27" y="2"/>
                    <a:pt x="32" y="2"/>
                  </a:cubicBezTo>
                  <a:cubicBezTo>
                    <a:pt x="40" y="2"/>
                    <a:pt x="45" y="1"/>
                    <a:pt x="45" y="1"/>
                  </a:cubicBezTo>
                  <a:cubicBezTo>
                    <a:pt x="45" y="1"/>
                    <a:pt x="40" y="1"/>
                    <a:pt x="32" y="1"/>
                  </a:cubicBezTo>
                  <a:cubicBezTo>
                    <a:pt x="27" y="1"/>
                    <a:pt x="23" y="0"/>
                    <a:pt x="17" y="0"/>
                  </a:cubicBezTo>
                  <a:cubicBezTo>
                    <a:pt x="12" y="0"/>
                    <a:pt x="7" y="0"/>
                    <a:pt x="1" y="0"/>
                  </a:cubicBezTo>
                </a:path>
              </a:pathLst>
            </a:custGeom>
            <a:solidFill>
              <a:srgbClr val="37373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2" name="Freeform 570"/>
            <p:cNvSpPr>
              <a:spLocks/>
            </p:cNvSpPr>
            <p:nvPr/>
          </p:nvSpPr>
          <p:spPr bwMode="auto">
            <a:xfrm>
              <a:off x="10623945" y="639147"/>
              <a:ext cx="70074" cy="3114"/>
            </a:xfrm>
            <a:custGeom>
              <a:avLst/>
              <a:gdLst>
                <a:gd name="T0" fmla="*/ 1 w 33"/>
                <a:gd name="T1" fmla="*/ 0 h 2"/>
                <a:gd name="T2" fmla="*/ 0 w 33"/>
                <a:gd name="T3" fmla="*/ 0 h 2"/>
                <a:gd name="T4" fmla="*/ 0 w 33"/>
                <a:gd name="T5" fmla="*/ 2 h 2"/>
                <a:gd name="T6" fmla="*/ 1 w 33"/>
                <a:gd name="T7" fmla="*/ 2 h 2"/>
                <a:gd name="T8" fmla="*/ 13 w 33"/>
                <a:gd name="T9" fmla="*/ 2 h 2"/>
                <a:gd name="T10" fmla="*/ 23 w 33"/>
                <a:gd name="T11" fmla="*/ 2 h 2"/>
                <a:gd name="T12" fmla="*/ 33 w 33"/>
                <a:gd name="T13" fmla="*/ 1 h 2"/>
                <a:gd name="T14" fmla="*/ 23 w 33"/>
                <a:gd name="T15" fmla="*/ 0 h 2"/>
                <a:gd name="T16" fmla="*/ 13 w 33"/>
                <a:gd name="T17" fmla="*/ 0 h 2"/>
                <a:gd name="T18" fmla="*/ 1 w 33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3" h="2">
                  <a:moveTo>
                    <a:pt x="1" y="0"/>
                  </a:moveTo>
                  <a:cubicBezTo>
                    <a:pt x="1" y="0"/>
                    <a:pt x="1" y="0"/>
                    <a:pt x="0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5" y="2"/>
                    <a:pt x="9" y="2"/>
                    <a:pt x="13" y="2"/>
                  </a:cubicBezTo>
                  <a:cubicBezTo>
                    <a:pt x="17" y="2"/>
                    <a:pt x="20" y="2"/>
                    <a:pt x="23" y="2"/>
                  </a:cubicBezTo>
                  <a:cubicBezTo>
                    <a:pt x="29" y="2"/>
                    <a:pt x="33" y="1"/>
                    <a:pt x="33" y="1"/>
                  </a:cubicBezTo>
                  <a:cubicBezTo>
                    <a:pt x="33" y="1"/>
                    <a:pt x="29" y="1"/>
                    <a:pt x="23" y="0"/>
                  </a:cubicBezTo>
                  <a:cubicBezTo>
                    <a:pt x="20" y="0"/>
                    <a:pt x="17" y="0"/>
                    <a:pt x="13" y="0"/>
                  </a:cubicBezTo>
                  <a:cubicBezTo>
                    <a:pt x="9" y="0"/>
                    <a:pt x="5" y="0"/>
                    <a:pt x="1" y="0"/>
                  </a:cubicBezTo>
                </a:path>
              </a:pathLst>
            </a:custGeom>
            <a:solidFill>
              <a:srgbClr val="37373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3" name="Freeform 571"/>
            <p:cNvSpPr>
              <a:spLocks/>
            </p:cNvSpPr>
            <p:nvPr/>
          </p:nvSpPr>
          <p:spPr bwMode="auto">
            <a:xfrm>
              <a:off x="10623945" y="674962"/>
              <a:ext cx="45159" cy="6229"/>
            </a:xfrm>
            <a:custGeom>
              <a:avLst/>
              <a:gdLst>
                <a:gd name="T0" fmla="*/ 1 w 21"/>
                <a:gd name="T1" fmla="*/ 0 h 3"/>
                <a:gd name="T2" fmla="*/ 0 w 21"/>
                <a:gd name="T3" fmla="*/ 0 h 3"/>
                <a:gd name="T4" fmla="*/ 0 w 21"/>
                <a:gd name="T5" fmla="*/ 3 h 3"/>
                <a:gd name="T6" fmla="*/ 1 w 21"/>
                <a:gd name="T7" fmla="*/ 3 h 3"/>
                <a:gd name="T8" fmla="*/ 15 w 21"/>
                <a:gd name="T9" fmla="*/ 2 h 3"/>
                <a:gd name="T10" fmla="*/ 21 w 21"/>
                <a:gd name="T11" fmla="*/ 2 h 3"/>
                <a:gd name="T12" fmla="*/ 15 w 21"/>
                <a:gd name="T13" fmla="*/ 1 h 3"/>
                <a:gd name="T14" fmla="*/ 1 w 21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1" h="3">
                  <a:moveTo>
                    <a:pt x="1" y="0"/>
                  </a:moveTo>
                  <a:cubicBezTo>
                    <a:pt x="1" y="0"/>
                    <a:pt x="1" y="0"/>
                    <a:pt x="0" y="0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6" y="3"/>
                    <a:pt x="11" y="3"/>
                    <a:pt x="15" y="2"/>
                  </a:cubicBezTo>
                  <a:cubicBezTo>
                    <a:pt x="18" y="2"/>
                    <a:pt x="21" y="2"/>
                    <a:pt x="21" y="2"/>
                  </a:cubicBezTo>
                  <a:cubicBezTo>
                    <a:pt x="21" y="2"/>
                    <a:pt x="18" y="1"/>
                    <a:pt x="15" y="1"/>
                  </a:cubicBezTo>
                  <a:cubicBezTo>
                    <a:pt x="11" y="0"/>
                    <a:pt x="6" y="0"/>
                    <a:pt x="1" y="0"/>
                  </a:cubicBezTo>
                </a:path>
              </a:pathLst>
            </a:custGeom>
            <a:solidFill>
              <a:srgbClr val="37373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4" name="Freeform 572"/>
            <p:cNvSpPr>
              <a:spLocks/>
            </p:cNvSpPr>
            <p:nvPr/>
          </p:nvSpPr>
          <p:spPr bwMode="auto">
            <a:xfrm>
              <a:off x="10619274" y="-109866"/>
              <a:ext cx="10900" cy="91875"/>
            </a:xfrm>
            <a:custGeom>
              <a:avLst/>
              <a:gdLst>
                <a:gd name="T0" fmla="*/ 3 w 7"/>
                <a:gd name="T1" fmla="*/ 0 h 59"/>
                <a:gd name="T2" fmla="*/ 0 w 7"/>
                <a:gd name="T3" fmla="*/ 59 h 59"/>
                <a:gd name="T4" fmla="*/ 7 w 7"/>
                <a:gd name="T5" fmla="*/ 59 h 59"/>
                <a:gd name="T6" fmla="*/ 3 w 7"/>
                <a:gd name="T7" fmla="*/ 0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59">
                  <a:moveTo>
                    <a:pt x="3" y="0"/>
                  </a:moveTo>
                  <a:lnTo>
                    <a:pt x="0" y="59"/>
                  </a:lnTo>
                  <a:lnTo>
                    <a:pt x="7" y="59"/>
                  </a:lnTo>
                  <a:lnTo>
                    <a:pt x="3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5" name="Freeform 573"/>
            <p:cNvSpPr>
              <a:spLocks/>
            </p:cNvSpPr>
            <p:nvPr/>
          </p:nvSpPr>
          <p:spPr bwMode="auto">
            <a:xfrm>
              <a:off x="10619274" y="-109866"/>
              <a:ext cx="10900" cy="91875"/>
            </a:xfrm>
            <a:custGeom>
              <a:avLst/>
              <a:gdLst>
                <a:gd name="T0" fmla="*/ 3 w 7"/>
                <a:gd name="T1" fmla="*/ 0 h 59"/>
                <a:gd name="T2" fmla="*/ 0 w 7"/>
                <a:gd name="T3" fmla="*/ 59 h 59"/>
                <a:gd name="T4" fmla="*/ 7 w 7"/>
                <a:gd name="T5" fmla="*/ 59 h 59"/>
                <a:gd name="T6" fmla="*/ 3 w 7"/>
                <a:gd name="T7" fmla="*/ 0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59">
                  <a:moveTo>
                    <a:pt x="3" y="0"/>
                  </a:moveTo>
                  <a:lnTo>
                    <a:pt x="0" y="59"/>
                  </a:lnTo>
                  <a:lnTo>
                    <a:pt x="7" y="59"/>
                  </a:lnTo>
                  <a:lnTo>
                    <a:pt x="3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6" name="Freeform 574"/>
            <p:cNvSpPr>
              <a:spLocks/>
            </p:cNvSpPr>
            <p:nvPr/>
          </p:nvSpPr>
          <p:spPr bwMode="auto">
            <a:xfrm>
              <a:off x="10611488" y="-17991"/>
              <a:ext cx="28029" cy="166620"/>
            </a:xfrm>
            <a:custGeom>
              <a:avLst/>
              <a:gdLst>
                <a:gd name="T0" fmla="*/ 12 w 18"/>
                <a:gd name="T1" fmla="*/ 0 h 107"/>
                <a:gd name="T2" fmla="*/ 5 w 18"/>
                <a:gd name="T3" fmla="*/ 0 h 107"/>
                <a:gd name="T4" fmla="*/ 0 w 18"/>
                <a:gd name="T5" fmla="*/ 107 h 107"/>
                <a:gd name="T6" fmla="*/ 18 w 18"/>
                <a:gd name="T7" fmla="*/ 107 h 107"/>
                <a:gd name="T8" fmla="*/ 12 w 18"/>
                <a:gd name="T9" fmla="*/ 0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07">
                  <a:moveTo>
                    <a:pt x="12" y="0"/>
                  </a:moveTo>
                  <a:lnTo>
                    <a:pt x="5" y="0"/>
                  </a:lnTo>
                  <a:lnTo>
                    <a:pt x="0" y="107"/>
                  </a:lnTo>
                  <a:lnTo>
                    <a:pt x="18" y="107"/>
                  </a:lnTo>
                  <a:lnTo>
                    <a:pt x="12" y="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7" name="Freeform 575"/>
            <p:cNvSpPr>
              <a:spLocks/>
            </p:cNvSpPr>
            <p:nvPr/>
          </p:nvSpPr>
          <p:spPr bwMode="auto">
            <a:xfrm>
              <a:off x="10611488" y="-17991"/>
              <a:ext cx="28029" cy="166620"/>
            </a:xfrm>
            <a:custGeom>
              <a:avLst/>
              <a:gdLst>
                <a:gd name="T0" fmla="*/ 12 w 18"/>
                <a:gd name="T1" fmla="*/ 0 h 107"/>
                <a:gd name="T2" fmla="*/ 5 w 18"/>
                <a:gd name="T3" fmla="*/ 0 h 107"/>
                <a:gd name="T4" fmla="*/ 0 w 18"/>
                <a:gd name="T5" fmla="*/ 107 h 107"/>
                <a:gd name="T6" fmla="*/ 18 w 18"/>
                <a:gd name="T7" fmla="*/ 107 h 107"/>
                <a:gd name="T8" fmla="*/ 12 w 18"/>
                <a:gd name="T9" fmla="*/ 0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07">
                  <a:moveTo>
                    <a:pt x="12" y="0"/>
                  </a:moveTo>
                  <a:lnTo>
                    <a:pt x="5" y="0"/>
                  </a:lnTo>
                  <a:lnTo>
                    <a:pt x="0" y="107"/>
                  </a:lnTo>
                  <a:lnTo>
                    <a:pt x="18" y="107"/>
                  </a:lnTo>
                  <a:lnTo>
                    <a:pt x="12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Freeform 576"/>
            <p:cNvSpPr>
              <a:spLocks/>
            </p:cNvSpPr>
            <p:nvPr/>
          </p:nvSpPr>
          <p:spPr bwMode="auto">
            <a:xfrm>
              <a:off x="10821710" y="56754"/>
              <a:ext cx="191535" cy="191535"/>
            </a:xfrm>
            <a:custGeom>
              <a:avLst/>
              <a:gdLst>
                <a:gd name="T0" fmla="*/ 123 w 123"/>
                <a:gd name="T1" fmla="*/ 0 h 123"/>
                <a:gd name="T2" fmla="*/ 0 w 123"/>
                <a:gd name="T3" fmla="*/ 111 h 123"/>
                <a:gd name="T4" fmla="*/ 13 w 123"/>
                <a:gd name="T5" fmla="*/ 123 h 123"/>
                <a:gd name="T6" fmla="*/ 123 w 123"/>
                <a:gd name="T7" fmla="*/ 0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3" h="123">
                  <a:moveTo>
                    <a:pt x="123" y="0"/>
                  </a:moveTo>
                  <a:lnTo>
                    <a:pt x="0" y="111"/>
                  </a:lnTo>
                  <a:lnTo>
                    <a:pt x="13" y="123"/>
                  </a:lnTo>
                  <a:lnTo>
                    <a:pt x="123" y="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Freeform 577"/>
            <p:cNvSpPr>
              <a:spLocks/>
            </p:cNvSpPr>
            <p:nvPr/>
          </p:nvSpPr>
          <p:spPr bwMode="auto">
            <a:xfrm>
              <a:off x="10821710" y="56754"/>
              <a:ext cx="191535" cy="191535"/>
            </a:xfrm>
            <a:custGeom>
              <a:avLst/>
              <a:gdLst>
                <a:gd name="T0" fmla="*/ 123 w 123"/>
                <a:gd name="T1" fmla="*/ 0 h 123"/>
                <a:gd name="T2" fmla="*/ 0 w 123"/>
                <a:gd name="T3" fmla="*/ 111 h 123"/>
                <a:gd name="T4" fmla="*/ 13 w 123"/>
                <a:gd name="T5" fmla="*/ 123 h 123"/>
                <a:gd name="T6" fmla="*/ 123 w 123"/>
                <a:gd name="T7" fmla="*/ 0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3" h="123">
                  <a:moveTo>
                    <a:pt x="123" y="0"/>
                  </a:moveTo>
                  <a:lnTo>
                    <a:pt x="0" y="111"/>
                  </a:lnTo>
                  <a:lnTo>
                    <a:pt x="13" y="123"/>
                  </a:lnTo>
                  <a:lnTo>
                    <a:pt x="123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Freeform 578"/>
            <p:cNvSpPr>
              <a:spLocks noEditPoints="1"/>
            </p:cNvSpPr>
            <p:nvPr/>
          </p:nvSpPr>
          <p:spPr bwMode="auto">
            <a:xfrm>
              <a:off x="10821710" y="564401"/>
              <a:ext cx="191535" cy="189978"/>
            </a:xfrm>
            <a:custGeom>
              <a:avLst/>
              <a:gdLst>
                <a:gd name="T0" fmla="*/ 60 w 90"/>
                <a:gd name="T1" fmla="*/ 56 h 89"/>
                <a:gd name="T2" fmla="*/ 61 w 90"/>
                <a:gd name="T3" fmla="*/ 59 h 89"/>
                <a:gd name="T4" fmla="*/ 60 w 90"/>
                <a:gd name="T5" fmla="*/ 62 h 89"/>
                <a:gd name="T6" fmla="*/ 90 w 90"/>
                <a:gd name="T7" fmla="*/ 89 h 89"/>
                <a:gd name="T8" fmla="*/ 60 w 90"/>
                <a:gd name="T9" fmla="*/ 56 h 89"/>
                <a:gd name="T10" fmla="*/ 9 w 90"/>
                <a:gd name="T11" fmla="*/ 0 h 89"/>
                <a:gd name="T12" fmla="*/ 0 w 90"/>
                <a:gd name="T13" fmla="*/ 8 h 89"/>
                <a:gd name="T14" fmla="*/ 44 w 90"/>
                <a:gd name="T15" fmla="*/ 48 h 89"/>
                <a:gd name="T16" fmla="*/ 49 w 90"/>
                <a:gd name="T17" fmla="*/ 47 h 89"/>
                <a:gd name="T18" fmla="*/ 52 w 90"/>
                <a:gd name="T19" fmla="*/ 47 h 89"/>
                <a:gd name="T20" fmla="*/ 9 w 90"/>
                <a:gd name="T21" fmla="*/ 0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0" h="89">
                  <a:moveTo>
                    <a:pt x="60" y="56"/>
                  </a:moveTo>
                  <a:cubicBezTo>
                    <a:pt x="60" y="57"/>
                    <a:pt x="61" y="58"/>
                    <a:pt x="61" y="59"/>
                  </a:cubicBezTo>
                  <a:cubicBezTo>
                    <a:pt x="61" y="60"/>
                    <a:pt x="60" y="61"/>
                    <a:pt x="60" y="62"/>
                  </a:cubicBezTo>
                  <a:cubicBezTo>
                    <a:pt x="90" y="89"/>
                    <a:pt x="90" y="89"/>
                    <a:pt x="90" y="89"/>
                  </a:cubicBezTo>
                  <a:cubicBezTo>
                    <a:pt x="60" y="56"/>
                    <a:pt x="60" y="56"/>
                    <a:pt x="60" y="56"/>
                  </a:cubicBezTo>
                  <a:moveTo>
                    <a:pt x="9" y="0"/>
                  </a:moveTo>
                  <a:cubicBezTo>
                    <a:pt x="0" y="8"/>
                    <a:pt x="0" y="8"/>
                    <a:pt x="0" y="8"/>
                  </a:cubicBezTo>
                  <a:cubicBezTo>
                    <a:pt x="44" y="48"/>
                    <a:pt x="44" y="48"/>
                    <a:pt x="44" y="48"/>
                  </a:cubicBezTo>
                  <a:cubicBezTo>
                    <a:pt x="45" y="47"/>
                    <a:pt x="47" y="47"/>
                    <a:pt x="49" y="47"/>
                  </a:cubicBezTo>
                  <a:cubicBezTo>
                    <a:pt x="50" y="47"/>
                    <a:pt x="51" y="47"/>
                    <a:pt x="52" y="47"/>
                  </a:cubicBezTo>
                  <a:cubicBezTo>
                    <a:pt x="9" y="0"/>
                    <a:pt x="9" y="0"/>
                    <a:pt x="9" y="0"/>
                  </a:cubicBezTo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" name="Freeform 579"/>
            <p:cNvSpPr>
              <a:spLocks/>
            </p:cNvSpPr>
            <p:nvPr/>
          </p:nvSpPr>
          <p:spPr bwMode="auto">
            <a:xfrm>
              <a:off x="10876211" y="389995"/>
              <a:ext cx="256938" cy="24915"/>
            </a:xfrm>
            <a:custGeom>
              <a:avLst/>
              <a:gdLst>
                <a:gd name="T0" fmla="*/ 0 w 165"/>
                <a:gd name="T1" fmla="*/ 0 h 16"/>
                <a:gd name="T2" fmla="*/ 0 w 165"/>
                <a:gd name="T3" fmla="*/ 16 h 16"/>
                <a:gd name="T4" fmla="*/ 165 w 165"/>
                <a:gd name="T5" fmla="*/ 8 h 16"/>
                <a:gd name="T6" fmla="*/ 0 w 165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5" h="16">
                  <a:moveTo>
                    <a:pt x="0" y="0"/>
                  </a:moveTo>
                  <a:lnTo>
                    <a:pt x="0" y="16"/>
                  </a:lnTo>
                  <a:lnTo>
                    <a:pt x="165" y="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2" name="Freeform 580"/>
            <p:cNvSpPr>
              <a:spLocks/>
            </p:cNvSpPr>
            <p:nvPr/>
          </p:nvSpPr>
          <p:spPr bwMode="auto">
            <a:xfrm>
              <a:off x="10876211" y="389995"/>
              <a:ext cx="256938" cy="24915"/>
            </a:xfrm>
            <a:custGeom>
              <a:avLst/>
              <a:gdLst>
                <a:gd name="T0" fmla="*/ 0 w 165"/>
                <a:gd name="T1" fmla="*/ 0 h 16"/>
                <a:gd name="T2" fmla="*/ 0 w 165"/>
                <a:gd name="T3" fmla="*/ 16 h 16"/>
                <a:gd name="T4" fmla="*/ 165 w 165"/>
                <a:gd name="T5" fmla="*/ 8 h 16"/>
                <a:gd name="T6" fmla="*/ 0 w 165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5" h="16">
                  <a:moveTo>
                    <a:pt x="0" y="0"/>
                  </a:moveTo>
                  <a:lnTo>
                    <a:pt x="0" y="16"/>
                  </a:lnTo>
                  <a:lnTo>
                    <a:pt x="165" y="8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3" name="Freeform 581"/>
            <p:cNvSpPr>
              <a:spLocks/>
            </p:cNvSpPr>
            <p:nvPr/>
          </p:nvSpPr>
          <p:spPr bwMode="auto">
            <a:xfrm>
              <a:off x="10231531" y="56754"/>
              <a:ext cx="191535" cy="191535"/>
            </a:xfrm>
            <a:custGeom>
              <a:avLst/>
              <a:gdLst>
                <a:gd name="T0" fmla="*/ 0 w 123"/>
                <a:gd name="T1" fmla="*/ 0 h 123"/>
                <a:gd name="T2" fmla="*/ 111 w 123"/>
                <a:gd name="T3" fmla="*/ 123 h 123"/>
                <a:gd name="T4" fmla="*/ 123 w 123"/>
                <a:gd name="T5" fmla="*/ 111 h 123"/>
                <a:gd name="T6" fmla="*/ 0 w 123"/>
                <a:gd name="T7" fmla="*/ 0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3" h="123">
                  <a:moveTo>
                    <a:pt x="0" y="0"/>
                  </a:moveTo>
                  <a:lnTo>
                    <a:pt x="111" y="123"/>
                  </a:lnTo>
                  <a:lnTo>
                    <a:pt x="123" y="11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4" name="Freeform 582"/>
            <p:cNvSpPr>
              <a:spLocks/>
            </p:cNvSpPr>
            <p:nvPr/>
          </p:nvSpPr>
          <p:spPr bwMode="auto">
            <a:xfrm>
              <a:off x="10231531" y="56754"/>
              <a:ext cx="191535" cy="191535"/>
            </a:xfrm>
            <a:custGeom>
              <a:avLst/>
              <a:gdLst>
                <a:gd name="T0" fmla="*/ 0 w 123"/>
                <a:gd name="T1" fmla="*/ 0 h 123"/>
                <a:gd name="T2" fmla="*/ 111 w 123"/>
                <a:gd name="T3" fmla="*/ 123 h 123"/>
                <a:gd name="T4" fmla="*/ 123 w 123"/>
                <a:gd name="T5" fmla="*/ 111 h 123"/>
                <a:gd name="T6" fmla="*/ 0 w 123"/>
                <a:gd name="T7" fmla="*/ 0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3" h="123">
                  <a:moveTo>
                    <a:pt x="0" y="0"/>
                  </a:moveTo>
                  <a:lnTo>
                    <a:pt x="111" y="123"/>
                  </a:lnTo>
                  <a:lnTo>
                    <a:pt x="123" y="111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5" name="Freeform 583"/>
            <p:cNvSpPr>
              <a:spLocks/>
            </p:cNvSpPr>
            <p:nvPr/>
          </p:nvSpPr>
          <p:spPr bwMode="auto">
            <a:xfrm>
              <a:off x="10231531" y="564401"/>
              <a:ext cx="191535" cy="189978"/>
            </a:xfrm>
            <a:custGeom>
              <a:avLst/>
              <a:gdLst>
                <a:gd name="T0" fmla="*/ 111 w 123"/>
                <a:gd name="T1" fmla="*/ 0 h 122"/>
                <a:gd name="T2" fmla="*/ 0 w 123"/>
                <a:gd name="T3" fmla="*/ 122 h 122"/>
                <a:gd name="T4" fmla="*/ 123 w 123"/>
                <a:gd name="T5" fmla="*/ 11 h 122"/>
                <a:gd name="T6" fmla="*/ 111 w 123"/>
                <a:gd name="T7" fmla="*/ 0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3" h="122">
                  <a:moveTo>
                    <a:pt x="111" y="0"/>
                  </a:moveTo>
                  <a:lnTo>
                    <a:pt x="0" y="122"/>
                  </a:lnTo>
                  <a:lnTo>
                    <a:pt x="123" y="11"/>
                  </a:lnTo>
                  <a:lnTo>
                    <a:pt x="111" y="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6" name="Freeform 584"/>
            <p:cNvSpPr>
              <a:spLocks/>
            </p:cNvSpPr>
            <p:nvPr/>
          </p:nvSpPr>
          <p:spPr bwMode="auto">
            <a:xfrm>
              <a:off x="10231531" y="564401"/>
              <a:ext cx="191535" cy="189978"/>
            </a:xfrm>
            <a:custGeom>
              <a:avLst/>
              <a:gdLst>
                <a:gd name="T0" fmla="*/ 111 w 123"/>
                <a:gd name="T1" fmla="*/ 0 h 122"/>
                <a:gd name="T2" fmla="*/ 0 w 123"/>
                <a:gd name="T3" fmla="*/ 122 h 122"/>
                <a:gd name="T4" fmla="*/ 123 w 123"/>
                <a:gd name="T5" fmla="*/ 11 h 122"/>
                <a:gd name="T6" fmla="*/ 111 w 123"/>
                <a:gd name="T7" fmla="*/ 0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3" h="122">
                  <a:moveTo>
                    <a:pt x="111" y="0"/>
                  </a:moveTo>
                  <a:lnTo>
                    <a:pt x="0" y="122"/>
                  </a:lnTo>
                  <a:lnTo>
                    <a:pt x="123" y="11"/>
                  </a:lnTo>
                  <a:lnTo>
                    <a:pt x="111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" name="Freeform 585"/>
            <p:cNvSpPr>
              <a:spLocks/>
            </p:cNvSpPr>
            <p:nvPr/>
          </p:nvSpPr>
          <p:spPr bwMode="auto">
            <a:xfrm>
              <a:off x="10113184" y="389995"/>
              <a:ext cx="256938" cy="24915"/>
            </a:xfrm>
            <a:custGeom>
              <a:avLst/>
              <a:gdLst>
                <a:gd name="T0" fmla="*/ 165 w 165"/>
                <a:gd name="T1" fmla="*/ 0 h 16"/>
                <a:gd name="T2" fmla="*/ 0 w 165"/>
                <a:gd name="T3" fmla="*/ 8 h 16"/>
                <a:gd name="T4" fmla="*/ 165 w 165"/>
                <a:gd name="T5" fmla="*/ 16 h 16"/>
                <a:gd name="T6" fmla="*/ 165 w 165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5" h="16">
                  <a:moveTo>
                    <a:pt x="165" y="0"/>
                  </a:moveTo>
                  <a:lnTo>
                    <a:pt x="0" y="8"/>
                  </a:lnTo>
                  <a:lnTo>
                    <a:pt x="165" y="16"/>
                  </a:lnTo>
                  <a:lnTo>
                    <a:pt x="165" y="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" name="Freeform 586"/>
            <p:cNvSpPr>
              <a:spLocks/>
            </p:cNvSpPr>
            <p:nvPr/>
          </p:nvSpPr>
          <p:spPr bwMode="auto">
            <a:xfrm>
              <a:off x="10113184" y="389995"/>
              <a:ext cx="256938" cy="24915"/>
            </a:xfrm>
            <a:custGeom>
              <a:avLst/>
              <a:gdLst>
                <a:gd name="T0" fmla="*/ 165 w 165"/>
                <a:gd name="T1" fmla="*/ 0 h 16"/>
                <a:gd name="T2" fmla="*/ 0 w 165"/>
                <a:gd name="T3" fmla="*/ 8 h 16"/>
                <a:gd name="T4" fmla="*/ 165 w 165"/>
                <a:gd name="T5" fmla="*/ 16 h 16"/>
                <a:gd name="T6" fmla="*/ 165 w 165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5" h="16">
                  <a:moveTo>
                    <a:pt x="165" y="0"/>
                  </a:moveTo>
                  <a:lnTo>
                    <a:pt x="0" y="8"/>
                  </a:lnTo>
                  <a:lnTo>
                    <a:pt x="165" y="16"/>
                  </a:lnTo>
                  <a:lnTo>
                    <a:pt x="165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" name="Freeform 587"/>
            <p:cNvSpPr>
              <a:spLocks/>
            </p:cNvSpPr>
            <p:nvPr/>
          </p:nvSpPr>
          <p:spPr bwMode="auto">
            <a:xfrm>
              <a:off x="10393479" y="1796146"/>
              <a:ext cx="228908" cy="347255"/>
            </a:xfrm>
            <a:custGeom>
              <a:avLst/>
              <a:gdLst>
                <a:gd name="T0" fmla="*/ 0 w 107"/>
                <a:gd name="T1" fmla="*/ 0 h 163"/>
                <a:gd name="T2" fmla="*/ 6 w 107"/>
                <a:gd name="T3" fmla="*/ 159 h 163"/>
                <a:gd name="T4" fmla="*/ 31 w 107"/>
                <a:gd name="T5" fmla="*/ 163 h 163"/>
                <a:gd name="T6" fmla="*/ 107 w 107"/>
                <a:gd name="T7" fmla="*/ 3 h 163"/>
                <a:gd name="T8" fmla="*/ 98 w 107"/>
                <a:gd name="T9" fmla="*/ 0 h 163"/>
                <a:gd name="T10" fmla="*/ 0 w 107"/>
                <a:gd name="T11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7" h="163">
                  <a:moveTo>
                    <a:pt x="0" y="0"/>
                  </a:moveTo>
                  <a:cubicBezTo>
                    <a:pt x="1" y="38"/>
                    <a:pt x="2" y="101"/>
                    <a:pt x="6" y="159"/>
                  </a:cubicBezTo>
                  <a:cubicBezTo>
                    <a:pt x="31" y="163"/>
                    <a:pt x="31" y="163"/>
                    <a:pt x="31" y="163"/>
                  </a:cubicBezTo>
                  <a:cubicBezTo>
                    <a:pt x="31" y="163"/>
                    <a:pt x="21" y="3"/>
                    <a:pt x="107" y="3"/>
                  </a:cubicBezTo>
                  <a:cubicBezTo>
                    <a:pt x="98" y="0"/>
                    <a:pt x="98" y="0"/>
                    <a:pt x="98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0" name="Freeform 588"/>
            <p:cNvSpPr>
              <a:spLocks/>
            </p:cNvSpPr>
            <p:nvPr/>
          </p:nvSpPr>
          <p:spPr bwMode="auto">
            <a:xfrm>
              <a:off x="10611488" y="1796146"/>
              <a:ext cx="225794" cy="337913"/>
            </a:xfrm>
            <a:custGeom>
              <a:avLst/>
              <a:gdLst>
                <a:gd name="T0" fmla="*/ 8 w 106"/>
                <a:gd name="T1" fmla="*/ 0 h 159"/>
                <a:gd name="T2" fmla="*/ 0 w 106"/>
                <a:gd name="T3" fmla="*/ 3 h 159"/>
                <a:gd name="T4" fmla="*/ 76 w 106"/>
                <a:gd name="T5" fmla="*/ 159 h 159"/>
                <a:gd name="T6" fmla="*/ 101 w 106"/>
                <a:gd name="T7" fmla="*/ 159 h 159"/>
                <a:gd name="T8" fmla="*/ 106 w 106"/>
                <a:gd name="T9" fmla="*/ 0 h 159"/>
                <a:gd name="T10" fmla="*/ 8 w 106"/>
                <a:gd name="T11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6" h="159">
                  <a:moveTo>
                    <a:pt x="8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86" y="3"/>
                    <a:pt x="76" y="159"/>
                    <a:pt x="76" y="159"/>
                  </a:cubicBezTo>
                  <a:cubicBezTo>
                    <a:pt x="101" y="159"/>
                    <a:pt x="101" y="159"/>
                    <a:pt x="101" y="159"/>
                  </a:cubicBezTo>
                  <a:cubicBezTo>
                    <a:pt x="105" y="101"/>
                    <a:pt x="106" y="38"/>
                    <a:pt x="106" y="0"/>
                  </a:cubicBezTo>
                  <a:cubicBezTo>
                    <a:pt x="8" y="0"/>
                    <a:pt x="8" y="0"/>
                    <a:pt x="8" y="0"/>
                  </a:cubicBezTo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1" name="Freeform 589"/>
            <p:cNvSpPr>
              <a:spLocks/>
            </p:cNvSpPr>
            <p:nvPr/>
          </p:nvSpPr>
          <p:spPr bwMode="auto">
            <a:xfrm>
              <a:off x="10321848" y="2109143"/>
              <a:ext cx="138591" cy="57617"/>
            </a:xfrm>
            <a:custGeom>
              <a:avLst/>
              <a:gdLst>
                <a:gd name="T0" fmla="*/ 65 w 65"/>
                <a:gd name="T1" fmla="*/ 16 h 27"/>
                <a:gd name="T2" fmla="*/ 61 w 65"/>
                <a:gd name="T3" fmla="*/ 7 h 27"/>
                <a:gd name="T4" fmla="*/ 15 w 65"/>
                <a:gd name="T5" fmla="*/ 2 h 27"/>
                <a:gd name="T6" fmla="*/ 0 w 65"/>
                <a:gd name="T7" fmla="*/ 16 h 27"/>
                <a:gd name="T8" fmla="*/ 15 w 65"/>
                <a:gd name="T9" fmla="*/ 27 h 27"/>
                <a:gd name="T10" fmla="*/ 50 w 65"/>
                <a:gd name="T11" fmla="*/ 27 h 27"/>
                <a:gd name="T12" fmla="*/ 65 w 65"/>
                <a:gd name="T13" fmla="*/ 16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5" h="27">
                  <a:moveTo>
                    <a:pt x="65" y="16"/>
                  </a:moveTo>
                  <a:cubicBezTo>
                    <a:pt x="65" y="12"/>
                    <a:pt x="65" y="9"/>
                    <a:pt x="61" y="7"/>
                  </a:cubicBezTo>
                  <a:cubicBezTo>
                    <a:pt x="56" y="3"/>
                    <a:pt x="33" y="0"/>
                    <a:pt x="15" y="2"/>
                  </a:cubicBezTo>
                  <a:cubicBezTo>
                    <a:pt x="7" y="2"/>
                    <a:pt x="0" y="8"/>
                    <a:pt x="0" y="16"/>
                  </a:cubicBezTo>
                  <a:cubicBezTo>
                    <a:pt x="0" y="24"/>
                    <a:pt x="7" y="27"/>
                    <a:pt x="15" y="27"/>
                  </a:cubicBezTo>
                  <a:cubicBezTo>
                    <a:pt x="50" y="27"/>
                    <a:pt x="50" y="27"/>
                    <a:pt x="50" y="27"/>
                  </a:cubicBezTo>
                  <a:cubicBezTo>
                    <a:pt x="50" y="27"/>
                    <a:pt x="64" y="27"/>
                    <a:pt x="65" y="16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2" name="Freeform 590"/>
            <p:cNvSpPr>
              <a:spLocks/>
            </p:cNvSpPr>
            <p:nvPr/>
          </p:nvSpPr>
          <p:spPr bwMode="auto">
            <a:xfrm>
              <a:off x="10773437" y="2109143"/>
              <a:ext cx="135476" cy="57617"/>
            </a:xfrm>
            <a:custGeom>
              <a:avLst/>
              <a:gdLst>
                <a:gd name="T0" fmla="*/ 0 w 64"/>
                <a:gd name="T1" fmla="*/ 16 h 27"/>
                <a:gd name="T2" fmla="*/ 3 w 64"/>
                <a:gd name="T3" fmla="*/ 7 h 27"/>
                <a:gd name="T4" fmla="*/ 50 w 64"/>
                <a:gd name="T5" fmla="*/ 2 h 27"/>
                <a:gd name="T6" fmla="*/ 64 w 64"/>
                <a:gd name="T7" fmla="*/ 16 h 27"/>
                <a:gd name="T8" fmla="*/ 50 w 64"/>
                <a:gd name="T9" fmla="*/ 27 h 27"/>
                <a:gd name="T10" fmla="*/ 14 w 64"/>
                <a:gd name="T11" fmla="*/ 27 h 27"/>
                <a:gd name="T12" fmla="*/ 0 w 64"/>
                <a:gd name="T13" fmla="*/ 16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" h="27">
                  <a:moveTo>
                    <a:pt x="0" y="16"/>
                  </a:moveTo>
                  <a:cubicBezTo>
                    <a:pt x="0" y="12"/>
                    <a:pt x="0" y="9"/>
                    <a:pt x="3" y="7"/>
                  </a:cubicBezTo>
                  <a:cubicBezTo>
                    <a:pt x="9" y="3"/>
                    <a:pt x="32" y="0"/>
                    <a:pt x="50" y="2"/>
                  </a:cubicBezTo>
                  <a:cubicBezTo>
                    <a:pt x="58" y="2"/>
                    <a:pt x="64" y="8"/>
                    <a:pt x="64" y="16"/>
                  </a:cubicBezTo>
                  <a:cubicBezTo>
                    <a:pt x="64" y="24"/>
                    <a:pt x="58" y="27"/>
                    <a:pt x="50" y="27"/>
                  </a:cubicBezTo>
                  <a:cubicBezTo>
                    <a:pt x="14" y="27"/>
                    <a:pt x="14" y="27"/>
                    <a:pt x="14" y="27"/>
                  </a:cubicBezTo>
                  <a:cubicBezTo>
                    <a:pt x="14" y="27"/>
                    <a:pt x="1" y="27"/>
                    <a:pt x="0" y="16"/>
                  </a:cubicBezTo>
                </a:path>
              </a:pathLst>
            </a:custGeom>
            <a:solidFill>
              <a:schemeClr val="accent2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3" name="Freeform 591"/>
            <p:cNvSpPr>
              <a:spLocks/>
            </p:cNvSpPr>
            <p:nvPr/>
          </p:nvSpPr>
          <p:spPr bwMode="auto">
            <a:xfrm>
              <a:off x="10396595" y="1282270"/>
              <a:ext cx="440687" cy="520105"/>
            </a:xfrm>
            <a:custGeom>
              <a:avLst/>
              <a:gdLst>
                <a:gd name="T0" fmla="*/ 11 w 207"/>
                <a:gd name="T1" fmla="*/ 0 h 244"/>
                <a:gd name="T2" fmla="*/ 11 w 207"/>
                <a:gd name="T3" fmla="*/ 53 h 244"/>
                <a:gd name="T4" fmla="*/ 0 w 207"/>
                <a:gd name="T5" fmla="*/ 244 h 244"/>
                <a:gd name="T6" fmla="*/ 207 w 207"/>
                <a:gd name="T7" fmla="*/ 244 h 244"/>
                <a:gd name="T8" fmla="*/ 200 w 207"/>
                <a:gd name="T9" fmla="*/ 4 h 244"/>
                <a:gd name="T10" fmla="*/ 200 w 207"/>
                <a:gd name="T11" fmla="*/ 0 h 244"/>
                <a:gd name="T12" fmla="*/ 11 w 207"/>
                <a:gd name="T13" fmla="*/ 0 h 2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7" h="244">
                  <a:moveTo>
                    <a:pt x="11" y="0"/>
                  </a:moveTo>
                  <a:cubicBezTo>
                    <a:pt x="11" y="1"/>
                    <a:pt x="11" y="52"/>
                    <a:pt x="11" y="53"/>
                  </a:cubicBezTo>
                  <a:cubicBezTo>
                    <a:pt x="0" y="244"/>
                    <a:pt x="0" y="244"/>
                    <a:pt x="0" y="244"/>
                  </a:cubicBezTo>
                  <a:cubicBezTo>
                    <a:pt x="207" y="244"/>
                    <a:pt x="207" y="244"/>
                    <a:pt x="207" y="244"/>
                  </a:cubicBezTo>
                  <a:cubicBezTo>
                    <a:pt x="200" y="4"/>
                    <a:pt x="200" y="4"/>
                    <a:pt x="200" y="4"/>
                  </a:cubicBezTo>
                  <a:cubicBezTo>
                    <a:pt x="200" y="3"/>
                    <a:pt x="200" y="1"/>
                    <a:pt x="200" y="0"/>
                  </a:cubicBezTo>
                  <a:cubicBezTo>
                    <a:pt x="11" y="0"/>
                    <a:pt x="11" y="0"/>
                    <a:pt x="11" y="0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4" name="Freeform 592"/>
            <p:cNvSpPr>
              <a:spLocks/>
            </p:cNvSpPr>
            <p:nvPr/>
          </p:nvSpPr>
          <p:spPr bwMode="auto">
            <a:xfrm>
              <a:off x="10500927" y="1347672"/>
              <a:ext cx="239808" cy="260052"/>
            </a:xfrm>
            <a:custGeom>
              <a:avLst/>
              <a:gdLst>
                <a:gd name="T0" fmla="*/ 0 w 154"/>
                <a:gd name="T1" fmla="*/ 0 h 167"/>
                <a:gd name="T2" fmla="*/ 78 w 154"/>
                <a:gd name="T3" fmla="*/ 167 h 167"/>
                <a:gd name="T4" fmla="*/ 154 w 154"/>
                <a:gd name="T5" fmla="*/ 0 h 167"/>
                <a:gd name="T6" fmla="*/ 0 w 154"/>
                <a:gd name="T7" fmla="*/ 0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4" h="167">
                  <a:moveTo>
                    <a:pt x="0" y="0"/>
                  </a:moveTo>
                  <a:lnTo>
                    <a:pt x="78" y="167"/>
                  </a:lnTo>
                  <a:lnTo>
                    <a:pt x="15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5" name="Freeform 593"/>
            <p:cNvSpPr>
              <a:spLocks/>
            </p:cNvSpPr>
            <p:nvPr/>
          </p:nvSpPr>
          <p:spPr bwMode="auto">
            <a:xfrm>
              <a:off x="10500927" y="1347672"/>
              <a:ext cx="239808" cy="260052"/>
            </a:xfrm>
            <a:custGeom>
              <a:avLst/>
              <a:gdLst>
                <a:gd name="T0" fmla="*/ 0 w 154"/>
                <a:gd name="T1" fmla="*/ 0 h 167"/>
                <a:gd name="T2" fmla="*/ 78 w 154"/>
                <a:gd name="T3" fmla="*/ 167 h 167"/>
                <a:gd name="T4" fmla="*/ 154 w 154"/>
                <a:gd name="T5" fmla="*/ 0 h 167"/>
                <a:gd name="T6" fmla="*/ 0 w 154"/>
                <a:gd name="T7" fmla="*/ 0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4" h="167">
                  <a:moveTo>
                    <a:pt x="0" y="0"/>
                  </a:moveTo>
                  <a:lnTo>
                    <a:pt x="78" y="167"/>
                  </a:lnTo>
                  <a:lnTo>
                    <a:pt x="154" y="0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6" name="Freeform 594"/>
            <p:cNvSpPr>
              <a:spLocks/>
            </p:cNvSpPr>
            <p:nvPr/>
          </p:nvSpPr>
          <p:spPr bwMode="auto">
            <a:xfrm>
              <a:off x="10599030" y="1269812"/>
              <a:ext cx="43602" cy="337913"/>
            </a:xfrm>
            <a:custGeom>
              <a:avLst/>
              <a:gdLst>
                <a:gd name="T0" fmla="*/ 22 w 28"/>
                <a:gd name="T1" fmla="*/ 0 h 217"/>
                <a:gd name="T2" fmla="*/ 6 w 28"/>
                <a:gd name="T3" fmla="*/ 0 h 217"/>
                <a:gd name="T4" fmla="*/ 0 w 28"/>
                <a:gd name="T5" fmla="*/ 187 h 217"/>
                <a:gd name="T6" fmla="*/ 13 w 28"/>
                <a:gd name="T7" fmla="*/ 217 h 217"/>
                <a:gd name="T8" fmla="*/ 28 w 28"/>
                <a:gd name="T9" fmla="*/ 187 h 217"/>
                <a:gd name="T10" fmla="*/ 22 w 28"/>
                <a:gd name="T11" fmla="*/ 0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17">
                  <a:moveTo>
                    <a:pt x="22" y="0"/>
                  </a:moveTo>
                  <a:lnTo>
                    <a:pt x="6" y="0"/>
                  </a:lnTo>
                  <a:lnTo>
                    <a:pt x="0" y="187"/>
                  </a:lnTo>
                  <a:lnTo>
                    <a:pt x="13" y="217"/>
                  </a:lnTo>
                  <a:lnTo>
                    <a:pt x="28" y="187"/>
                  </a:lnTo>
                  <a:lnTo>
                    <a:pt x="22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7" name="Freeform 595"/>
            <p:cNvSpPr>
              <a:spLocks/>
            </p:cNvSpPr>
            <p:nvPr/>
          </p:nvSpPr>
          <p:spPr bwMode="auto">
            <a:xfrm>
              <a:off x="10599030" y="1269812"/>
              <a:ext cx="43602" cy="337913"/>
            </a:xfrm>
            <a:custGeom>
              <a:avLst/>
              <a:gdLst>
                <a:gd name="T0" fmla="*/ 22 w 28"/>
                <a:gd name="T1" fmla="*/ 0 h 217"/>
                <a:gd name="T2" fmla="*/ 6 w 28"/>
                <a:gd name="T3" fmla="*/ 0 h 217"/>
                <a:gd name="T4" fmla="*/ 0 w 28"/>
                <a:gd name="T5" fmla="*/ 187 h 217"/>
                <a:gd name="T6" fmla="*/ 13 w 28"/>
                <a:gd name="T7" fmla="*/ 217 h 217"/>
                <a:gd name="T8" fmla="*/ 28 w 28"/>
                <a:gd name="T9" fmla="*/ 187 h 217"/>
                <a:gd name="T10" fmla="*/ 22 w 28"/>
                <a:gd name="T11" fmla="*/ 0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17">
                  <a:moveTo>
                    <a:pt x="22" y="0"/>
                  </a:moveTo>
                  <a:lnTo>
                    <a:pt x="6" y="0"/>
                  </a:lnTo>
                  <a:lnTo>
                    <a:pt x="0" y="187"/>
                  </a:lnTo>
                  <a:lnTo>
                    <a:pt x="13" y="217"/>
                  </a:lnTo>
                  <a:lnTo>
                    <a:pt x="28" y="187"/>
                  </a:lnTo>
                  <a:lnTo>
                    <a:pt x="22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8" name="Oval 596"/>
            <p:cNvSpPr>
              <a:spLocks noChangeArrowheads="1"/>
            </p:cNvSpPr>
            <p:nvPr/>
          </p:nvSpPr>
          <p:spPr bwMode="auto">
            <a:xfrm>
              <a:off x="10387251" y="1092291"/>
              <a:ext cx="85646" cy="87203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9" name="Oval 597"/>
            <p:cNvSpPr>
              <a:spLocks noChangeArrowheads="1"/>
            </p:cNvSpPr>
            <p:nvPr/>
          </p:nvSpPr>
          <p:spPr bwMode="auto">
            <a:xfrm>
              <a:off x="10768765" y="1092291"/>
              <a:ext cx="87203" cy="87203"/>
            </a:xfrm>
            <a:prstGeom prst="ellipse">
              <a:avLst/>
            </a:pr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0" name="Freeform 598"/>
            <p:cNvSpPr>
              <a:spLocks/>
            </p:cNvSpPr>
            <p:nvPr/>
          </p:nvSpPr>
          <p:spPr bwMode="auto">
            <a:xfrm>
              <a:off x="10429296" y="928786"/>
              <a:ext cx="384629" cy="467159"/>
            </a:xfrm>
            <a:custGeom>
              <a:avLst/>
              <a:gdLst>
                <a:gd name="T0" fmla="*/ 176 w 180"/>
                <a:gd name="T1" fmla="*/ 58 h 219"/>
                <a:gd name="T2" fmla="*/ 152 w 180"/>
                <a:gd name="T3" fmla="*/ 18 h 219"/>
                <a:gd name="T4" fmla="*/ 130 w 180"/>
                <a:gd name="T5" fmla="*/ 6 h 219"/>
                <a:gd name="T6" fmla="*/ 107 w 180"/>
                <a:gd name="T7" fmla="*/ 1 h 219"/>
                <a:gd name="T8" fmla="*/ 102 w 180"/>
                <a:gd name="T9" fmla="*/ 0 h 219"/>
                <a:gd name="T10" fmla="*/ 102 w 180"/>
                <a:gd name="T11" fmla="*/ 0 h 219"/>
                <a:gd name="T12" fmla="*/ 64 w 180"/>
                <a:gd name="T13" fmla="*/ 0 h 219"/>
                <a:gd name="T14" fmla="*/ 53 w 180"/>
                <a:gd name="T15" fmla="*/ 2 h 219"/>
                <a:gd name="T16" fmla="*/ 42 w 180"/>
                <a:gd name="T17" fmla="*/ 11 h 219"/>
                <a:gd name="T18" fmla="*/ 12 w 180"/>
                <a:gd name="T19" fmla="*/ 43 h 219"/>
                <a:gd name="T20" fmla="*/ 0 w 180"/>
                <a:gd name="T21" fmla="*/ 53 h 219"/>
                <a:gd name="T22" fmla="*/ 0 w 180"/>
                <a:gd name="T23" fmla="*/ 132 h 219"/>
                <a:gd name="T24" fmla="*/ 87 w 180"/>
                <a:gd name="T25" fmla="*/ 219 h 219"/>
                <a:gd name="T26" fmla="*/ 93 w 180"/>
                <a:gd name="T27" fmla="*/ 219 h 219"/>
                <a:gd name="T28" fmla="*/ 180 w 180"/>
                <a:gd name="T29" fmla="*/ 132 h 219"/>
                <a:gd name="T30" fmla="*/ 180 w 180"/>
                <a:gd name="T31" fmla="*/ 63 h 219"/>
                <a:gd name="T32" fmla="*/ 176 w 180"/>
                <a:gd name="T33" fmla="*/ 58 h 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80" h="219">
                  <a:moveTo>
                    <a:pt x="176" y="58"/>
                  </a:moveTo>
                  <a:cubicBezTo>
                    <a:pt x="168" y="46"/>
                    <a:pt x="162" y="27"/>
                    <a:pt x="152" y="18"/>
                  </a:cubicBezTo>
                  <a:cubicBezTo>
                    <a:pt x="146" y="11"/>
                    <a:pt x="142" y="9"/>
                    <a:pt x="130" y="6"/>
                  </a:cubicBezTo>
                  <a:cubicBezTo>
                    <a:pt x="123" y="4"/>
                    <a:pt x="115" y="2"/>
                    <a:pt x="107" y="1"/>
                  </a:cubicBezTo>
                  <a:cubicBezTo>
                    <a:pt x="105" y="1"/>
                    <a:pt x="103" y="0"/>
                    <a:pt x="102" y="0"/>
                  </a:cubicBezTo>
                  <a:cubicBezTo>
                    <a:pt x="102" y="0"/>
                    <a:pt x="102" y="0"/>
                    <a:pt x="102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59" y="2"/>
                    <a:pt x="49" y="4"/>
                    <a:pt x="53" y="2"/>
                  </a:cubicBezTo>
                  <a:cubicBezTo>
                    <a:pt x="45" y="7"/>
                    <a:pt x="46" y="6"/>
                    <a:pt x="42" y="11"/>
                  </a:cubicBezTo>
                  <a:cubicBezTo>
                    <a:pt x="32" y="22"/>
                    <a:pt x="23" y="33"/>
                    <a:pt x="12" y="43"/>
                  </a:cubicBezTo>
                  <a:cubicBezTo>
                    <a:pt x="8" y="46"/>
                    <a:pt x="4" y="49"/>
                    <a:pt x="0" y="53"/>
                  </a:cubicBezTo>
                  <a:cubicBezTo>
                    <a:pt x="0" y="132"/>
                    <a:pt x="0" y="132"/>
                    <a:pt x="0" y="132"/>
                  </a:cubicBezTo>
                  <a:cubicBezTo>
                    <a:pt x="0" y="180"/>
                    <a:pt x="39" y="219"/>
                    <a:pt x="87" y="219"/>
                  </a:cubicBezTo>
                  <a:cubicBezTo>
                    <a:pt x="93" y="219"/>
                    <a:pt x="93" y="219"/>
                    <a:pt x="93" y="219"/>
                  </a:cubicBezTo>
                  <a:cubicBezTo>
                    <a:pt x="141" y="219"/>
                    <a:pt x="180" y="180"/>
                    <a:pt x="180" y="132"/>
                  </a:cubicBezTo>
                  <a:cubicBezTo>
                    <a:pt x="180" y="63"/>
                    <a:pt x="180" y="63"/>
                    <a:pt x="180" y="63"/>
                  </a:cubicBezTo>
                  <a:cubicBezTo>
                    <a:pt x="178" y="61"/>
                    <a:pt x="177" y="59"/>
                    <a:pt x="176" y="58"/>
                  </a:cubicBezTo>
                </a:path>
              </a:pathLst>
            </a:cu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1" name="Freeform 599"/>
            <p:cNvSpPr>
              <a:spLocks/>
            </p:cNvSpPr>
            <p:nvPr/>
          </p:nvSpPr>
          <p:spPr bwMode="auto">
            <a:xfrm>
              <a:off x="10415280" y="802653"/>
              <a:ext cx="450031" cy="300539"/>
            </a:xfrm>
            <a:custGeom>
              <a:avLst/>
              <a:gdLst>
                <a:gd name="T0" fmla="*/ 127 w 211"/>
                <a:gd name="T1" fmla="*/ 75 h 141"/>
                <a:gd name="T2" fmla="*/ 187 w 211"/>
                <a:gd name="T3" fmla="*/ 141 h 141"/>
                <a:gd name="T4" fmla="*/ 120 w 211"/>
                <a:gd name="T5" fmla="*/ 10 h 141"/>
                <a:gd name="T6" fmla="*/ 7 w 211"/>
                <a:gd name="T7" fmla="*/ 136 h 141"/>
                <a:gd name="T8" fmla="*/ 127 w 211"/>
                <a:gd name="T9" fmla="*/ 75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1" h="141">
                  <a:moveTo>
                    <a:pt x="127" y="75"/>
                  </a:moveTo>
                  <a:cubicBezTo>
                    <a:pt x="128" y="72"/>
                    <a:pt x="134" y="137"/>
                    <a:pt x="187" y="141"/>
                  </a:cubicBezTo>
                  <a:cubicBezTo>
                    <a:pt x="187" y="141"/>
                    <a:pt x="211" y="20"/>
                    <a:pt x="120" y="10"/>
                  </a:cubicBezTo>
                  <a:cubicBezTo>
                    <a:pt x="19" y="0"/>
                    <a:pt x="0" y="75"/>
                    <a:pt x="7" y="136"/>
                  </a:cubicBezTo>
                  <a:cubicBezTo>
                    <a:pt x="7" y="136"/>
                    <a:pt x="94" y="137"/>
                    <a:pt x="127" y="75"/>
                  </a:cubicBezTo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2" name="Freeform 600"/>
            <p:cNvSpPr>
              <a:spLocks/>
            </p:cNvSpPr>
            <p:nvPr/>
          </p:nvSpPr>
          <p:spPr bwMode="auto">
            <a:xfrm>
              <a:off x="10184815" y="773065"/>
              <a:ext cx="244481" cy="622880"/>
            </a:xfrm>
            <a:custGeom>
              <a:avLst/>
              <a:gdLst>
                <a:gd name="T0" fmla="*/ 115 w 115"/>
                <a:gd name="T1" fmla="*/ 239 h 292"/>
                <a:gd name="T2" fmla="*/ 87 w 115"/>
                <a:gd name="T3" fmla="*/ 4 h 292"/>
                <a:gd name="T4" fmla="*/ 65 w 115"/>
                <a:gd name="T5" fmla="*/ 0 h 292"/>
                <a:gd name="T6" fmla="*/ 115 w 115"/>
                <a:gd name="T7" fmla="*/ 292 h 292"/>
                <a:gd name="T8" fmla="*/ 115 w 115"/>
                <a:gd name="T9" fmla="*/ 239 h 2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5" h="292">
                  <a:moveTo>
                    <a:pt x="115" y="239"/>
                  </a:moveTo>
                  <a:cubicBezTo>
                    <a:pt x="115" y="239"/>
                    <a:pt x="34" y="138"/>
                    <a:pt x="87" y="4"/>
                  </a:cubicBezTo>
                  <a:cubicBezTo>
                    <a:pt x="65" y="0"/>
                    <a:pt x="65" y="0"/>
                    <a:pt x="65" y="0"/>
                  </a:cubicBezTo>
                  <a:cubicBezTo>
                    <a:pt x="65" y="0"/>
                    <a:pt x="0" y="149"/>
                    <a:pt x="115" y="292"/>
                  </a:cubicBezTo>
                  <a:lnTo>
                    <a:pt x="115" y="239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3" name="Freeform 601"/>
            <p:cNvSpPr>
              <a:spLocks/>
            </p:cNvSpPr>
            <p:nvPr/>
          </p:nvSpPr>
          <p:spPr bwMode="auto">
            <a:xfrm>
              <a:off x="10813924" y="773065"/>
              <a:ext cx="244481" cy="622880"/>
            </a:xfrm>
            <a:custGeom>
              <a:avLst/>
              <a:gdLst>
                <a:gd name="T0" fmla="*/ 0 w 115"/>
                <a:gd name="T1" fmla="*/ 239 h 292"/>
                <a:gd name="T2" fmla="*/ 28 w 115"/>
                <a:gd name="T3" fmla="*/ 4 h 292"/>
                <a:gd name="T4" fmla="*/ 49 w 115"/>
                <a:gd name="T5" fmla="*/ 0 h 292"/>
                <a:gd name="T6" fmla="*/ 0 w 115"/>
                <a:gd name="T7" fmla="*/ 292 h 292"/>
                <a:gd name="T8" fmla="*/ 0 w 115"/>
                <a:gd name="T9" fmla="*/ 239 h 2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5" h="292">
                  <a:moveTo>
                    <a:pt x="0" y="239"/>
                  </a:moveTo>
                  <a:cubicBezTo>
                    <a:pt x="0" y="239"/>
                    <a:pt x="81" y="138"/>
                    <a:pt x="28" y="4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49" y="0"/>
                    <a:pt x="115" y="149"/>
                    <a:pt x="0" y="292"/>
                  </a:cubicBezTo>
                  <a:cubicBezTo>
                    <a:pt x="0" y="239"/>
                    <a:pt x="0" y="239"/>
                    <a:pt x="0" y="239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4" name="Freeform 602"/>
            <p:cNvSpPr>
              <a:spLocks/>
            </p:cNvSpPr>
            <p:nvPr/>
          </p:nvSpPr>
          <p:spPr bwMode="auto">
            <a:xfrm>
              <a:off x="10485354" y="1109421"/>
              <a:ext cx="79417" cy="26472"/>
            </a:xfrm>
            <a:custGeom>
              <a:avLst/>
              <a:gdLst>
                <a:gd name="T0" fmla="*/ 0 w 37"/>
                <a:gd name="T1" fmla="*/ 12 h 12"/>
                <a:gd name="T2" fmla="*/ 4 w 37"/>
                <a:gd name="T3" fmla="*/ 6 h 12"/>
                <a:gd name="T4" fmla="*/ 9 w 37"/>
                <a:gd name="T5" fmla="*/ 2 h 12"/>
                <a:gd name="T6" fmla="*/ 13 w 37"/>
                <a:gd name="T7" fmla="*/ 0 h 12"/>
                <a:gd name="T8" fmla="*/ 18 w 37"/>
                <a:gd name="T9" fmla="*/ 0 h 12"/>
                <a:gd name="T10" fmla="*/ 22 w 37"/>
                <a:gd name="T11" fmla="*/ 0 h 12"/>
                <a:gd name="T12" fmla="*/ 27 w 37"/>
                <a:gd name="T13" fmla="*/ 1 h 12"/>
                <a:gd name="T14" fmla="*/ 30 w 37"/>
                <a:gd name="T15" fmla="*/ 3 h 12"/>
                <a:gd name="T16" fmla="*/ 33 w 37"/>
                <a:gd name="T17" fmla="*/ 6 h 12"/>
                <a:gd name="T18" fmla="*/ 36 w 37"/>
                <a:gd name="T19" fmla="*/ 10 h 12"/>
                <a:gd name="T20" fmla="*/ 37 w 37"/>
                <a:gd name="T21" fmla="*/ 11 h 12"/>
                <a:gd name="T22" fmla="*/ 35 w 37"/>
                <a:gd name="T23" fmla="*/ 11 h 12"/>
                <a:gd name="T24" fmla="*/ 33 w 37"/>
                <a:gd name="T25" fmla="*/ 10 h 12"/>
                <a:gd name="T26" fmla="*/ 30 w 37"/>
                <a:gd name="T27" fmla="*/ 9 h 12"/>
                <a:gd name="T28" fmla="*/ 28 w 37"/>
                <a:gd name="T29" fmla="*/ 8 h 12"/>
                <a:gd name="T30" fmla="*/ 25 w 37"/>
                <a:gd name="T31" fmla="*/ 8 h 12"/>
                <a:gd name="T32" fmla="*/ 21 w 37"/>
                <a:gd name="T33" fmla="*/ 7 h 12"/>
                <a:gd name="T34" fmla="*/ 18 w 37"/>
                <a:gd name="T35" fmla="*/ 7 h 12"/>
                <a:gd name="T36" fmla="*/ 15 w 37"/>
                <a:gd name="T37" fmla="*/ 8 h 12"/>
                <a:gd name="T38" fmla="*/ 12 w 37"/>
                <a:gd name="T39" fmla="*/ 8 h 12"/>
                <a:gd name="T40" fmla="*/ 6 w 37"/>
                <a:gd name="T41" fmla="*/ 10 h 12"/>
                <a:gd name="T42" fmla="*/ 0 w 37"/>
                <a:gd name="T4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7" h="12">
                  <a:moveTo>
                    <a:pt x="0" y="12"/>
                  </a:moveTo>
                  <a:cubicBezTo>
                    <a:pt x="0" y="12"/>
                    <a:pt x="1" y="10"/>
                    <a:pt x="4" y="6"/>
                  </a:cubicBezTo>
                  <a:cubicBezTo>
                    <a:pt x="5" y="5"/>
                    <a:pt x="7" y="3"/>
                    <a:pt x="9" y="2"/>
                  </a:cubicBezTo>
                  <a:cubicBezTo>
                    <a:pt x="11" y="1"/>
                    <a:pt x="12" y="1"/>
                    <a:pt x="13" y="0"/>
                  </a:cubicBezTo>
                  <a:cubicBezTo>
                    <a:pt x="15" y="0"/>
                    <a:pt x="16" y="0"/>
                    <a:pt x="18" y="0"/>
                  </a:cubicBezTo>
                  <a:cubicBezTo>
                    <a:pt x="19" y="0"/>
                    <a:pt x="21" y="0"/>
                    <a:pt x="22" y="0"/>
                  </a:cubicBezTo>
                  <a:cubicBezTo>
                    <a:pt x="24" y="0"/>
                    <a:pt x="25" y="1"/>
                    <a:pt x="27" y="1"/>
                  </a:cubicBezTo>
                  <a:cubicBezTo>
                    <a:pt x="28" y="2"/>
                    <a:pt x="29" y="3"/>
                    <a:pt x="30" y="3"/>
                  </a:cubicBezTo>
                  <a:cubicBezTo>
                    <a:pt x="31" y="4"/>
                    <a:pt x="32" y="5"/>
                    <a:pt x="33" y="6"/>
                  </a:cubicBezTo>
                  <a:cubicBezTo>
                    <a:pt x="34" y="7"/>
                    <a:pt x="35" y="9"/>
                    <a:pt x="36" y="10"/>
                  </a:cubicBezTo>
                  <a:cubicBezTo>
                    <a:pt x="36" y="11"/>
                    <a:pt x="37" y="11"/>
                    <a:pt x="37" y="11"/>
                  </a:cubicBezTo>
                  <a:cubicBezTo>
                    <a:pt x="37" y="11"/>
                    <a:pt x="36" y="11"/>
                    <a:pt x="35" y="11"/>
                  </a:cubicBezTo>
                  <a:cubicBezTo>
                    <a:pt x="34" y="11"/>
                    <a:pt x="33" y="10"/>
                    <a:pt x="33" y="10"/>
                  </a:cubicBezTo>
                  <a:cubicBezTo>
                    <a:pt x="32" y="10"/>
                    <a:pt x="31" y="10"/>
                    <a:pt x="30" y="9"/>
                  </a:cubicBezTo>
                  <a:cubicBezTo>
                    <a:pt x="29" y="9"/>
                    <a:pt x="29" y="8"/>
                    <a:pt x="28" y="8"/>
                  </a:cubicBezTo>
                  <a:cubicBezTo>
                    <a:pt x="27" y="8"/>
                    <a:pt x="26" y="8"/>
                    <a:pt x="25" y="8"/>
                  </a:cubicBezTo>
                  <a:cubicBezTo>
                    <a:pt x="24" y="7"/>
                    <a:pt x="23" y="7"/>
                    <a:pt x="21" y="7"/>
                  </a:cubicBezTo>
                  <a:cubicBezTo>
                    <a:pt x="20" y="7"/>
                    <a:pt x="19" y="7"/>
                    <a:pt x="18" y="7"/>
                  </a:cubicBezTo>
                  <a:cubicBezTo>
                    <a:pt x="17" y="7"/>
                    <a:pt x="16" y="7"/>
                    <a:pt x="15" y="8"/>
                  </a:cubicBezTo>
                  <a:cubicBezTo>
                    <a:pt x="14" y="8"/>
                    <a:pt x="13" y="8"/>
                    <a:pt x="12" y="8"/>
                  </a:cubicBezTo>
                  <a:cubicBezTo>
                    <a:pt x="10" y="9"/>
                    <a:pt x="8" y="9"/>
                    <a:pt x="6" y="10"/>
                  </a:cubicBezTo>
                  <a:cubicBezTo>
                    <a:pt x="2" y="11"/>
                    <a:pt x="0" y="12"/>
                    <a:pt x="0" y="12"/>
                  </a:cubicBezTo>
                  <a:close/>
                </a:path>
              </a:pathLst>
            </a:custGeom>
            <a:solidFill>
              <a:srgbClr val="7839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5" name="Freeform 603"/>
            <p:cNvSpPr>
              <a:spLocks/>
            </p:cNvSpPr>
            <p:nvPr/>
          </p:nvSpPr>
          <p:spPr bwMode="auto">
            <a:xfrm>
              <a:off x="10675333" y="1109421"/>
              <a:ext cx="79417" cy="26472"/>
            </a:xfrm>
            <a:custGeom>
              <a:avLst/>
              <a:gdLst>
                <a:gd name="T0" fmla="*/ 0 w 37"/>
                <a:gd name="T1" fmla="*/ 12 h 12"/>
                <a:gd name="T2" fmla="*/ 4 w 37"/>
                <a:gd name="T3" fmla="*/ 6 h 12"/>
                <a:gd name="T4" fmla="*/ 10 w 37"/>
                <a:gd name="T5" fmla="*/ 2 h 12"/>
                <a:gd name="T6" fmla="*/ 14 w 37"/>
                <a:gd name="T7" fmla="*/ 0 h 12"/>
                <a:gd name="T8" fmla="*/ 18 w 37"/>
                <a:gd name="T9" fmla="*/ 0 h 12"/>
                <a:gd name="T10" fmla="*/ 23 w 37"/>
                <a:gd name="T11" fmla="*/ 0 h 12"/>
                <a:gd name="T12" fmla="*/ 27 w 37"/>
                <a:gd name="T13" fmla="*/ 1 h 12"/>
                <a:gd name="T14" fmla="*/ 30 w 37"/>
                <a:gd name="T15" fmla="*/ 3 h 12"/>
                <a:gd name="T16" fmla="*/ 33 w 37"/>
                <a:gd name="T17" fmla="*/ 6 h 12"/>
                <a:gd name="T18" fmla="*/ 36 w 37"/>
                <a:gd name="T19" fmla="*/ 10 h 12"/>
                <a:gd name="T20" fmla="*/ 37 w 37"/>
                <a:gd name="T21" fmla="*/ 11 h 12"/>
                <a:gd name="T22" fmla="*/ 35 w 37"/>
                <a:gd name="T23" fmla="*/ 11 h 12"/>
                <a:gd name="T24" fmla="*/ 33 w 37"/>
                <a:gd name="T25" fmla="*/ 10 h 12"/>
                <a:gd name="T26" fmla="*/ 30 w 37"/>
                <a:gd name="T27" fmla="*/ 9 h 12"/>
                <a:gd name="T28" fmla="*/ 28 w 37"/>
                <a:gd name="T29" fmla="*/ 8 h 12"/>
                <a:gd name="T30" fmla="*/ 25 w 37"/>
                <a:gd name="T31" fmla="*/ 8 h 12"/>
                <a:gd name="T32" fmla="*/ 22 w 37"/>
                <a:gd name="T33" fmla="*/ 7 h 12"/>
                <a:gd name="T34" fmla="*/ 18 w 37"/>
                <a:gd name="T35" fmla="*/ 7 h 12"/>
                <a:gd name="T36" fmla="*/ 15 w 37"/>
                <a:gd name="T37" fmla="*/ 8 h 12"/>
                <a:gd name="T38" fmla="*/ 12 w 37"/>
                <a:gd name="T39" fmla="*/ 8 h 12"/>
                <a:gd name="T40" fmla="*/ 6 w 37"/>
                <a:gd name="T41" fmla="*/ 10 h 12"/>
                <a:gd name="T42" fmla="*/ 0 w 37"/>
                <a:gd name="T4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7" h="12">
                  <a:moveTo>
                    <a:pt x="0" y="12"/>
                  </a:moveTo>
                  <a:cubicBezTo>
                    <a:pt x="0" y="12"/>
                    <a:pt x="1" y="10"/>
                    <a:pt x="4" y="6"/>
                  </a:cubicBezTo>
                  <a:cubicBezTo>
                    <a:pt x="5" y="5"/>
                    <a:pt x="7" y="3"/>
                    <a:pt x="10" y="2"/>
                  </a:cubicBezTo>
                  <a:cubicBezTo>
                    <a:pt x="11" y="1"/>
                    <a:pt x="12" y="1"/>
                    <a:pt x="14" y="0"/>
                  </a:cubicBezTo>
                  <a:cubicBezTo>
                    <a:pt x="15" y="0"/>
                    <a:pt x="16" y="0"/>
                    <a:pt x="18" y="0"/>
                  </a:cubicBezTo>
                  <a:cubicBezTo>
                    <a:pt x="20" y="0"/>
                    <a:pt x="21" y="0"/>
                    <a:pt x="23" y="0"/>
                  </a:cubicBezTo>
                  <a:cubicBezTo>
                    <a:pt x="24" y="0"/>
                    <a:pt x="25" y="1"/>
                    <a:pt x="27" y="1"/>
                  </a:cubicBezTo>
                  <a:cubicBezTo>
                    <a:pt x="28" y="2"/>
                    <a:pt x="29" y="3"/>
                    <a:pt x="30" y="3"/>
                  </a:cubicBezTo>
                  <a:cubicBezTo>
                    <a:pt x="31" y="4"/>
                    <a:pt x="32" y="5"/>
                    <a:pt x="33" y="6"/>
                  </a:cubicBezTo>
                  <a:cubicBezTo>
                    <a:pt x="34" y="7"/>
                    <a:pt x="35" y="9"/>
                    <a:pt x="36" y="10"/>
                  </a:cubicBezTo>
                  <a:cubicBezTo>
                    <a:pt x="36" y="11"/>
                    <a:pt x="37" y="11"/>
                    <a:pt x="37" y="11"/>
                  </a:cubicBezTo>
                  <a:cubicBezTo>
                    <a:pt x="37" y="11"/>
                    <a:pt x="36" y="11"/>
                    <a:pt x="35" y="11"/>
                  </a:cubicBezTo>
                  <a:cubicBezTo>
                    <a:pt x="34" y="11"/>
                    <a:pt x="34" y="10"/>
                    <a:pt x="33" y="10"/>
                  </a:cubicBezTo>
                  <a:cubicBezTo>
                    <a:pt x="32" y="10"/>
                    <a:pt x="31" y="10"/>
                    <a:pt x="30" y="9"/>
                  </a:cubicBezTo>
                  <a:cubicBezTo>
                    <a:pt x="30" y="9"/>
                    <a:pt x="29" y="8"/>
                    <a:pt x="28" y="8"/>
                  </a:cubicBezTo>
                  <a:cubicBezTo>
                    <a:pt x="27" y="8"/>
                    <a:pt x="26" y="8"/>
                    <a:pt x="25" y="8"/>
                  </a:cubicBezTo>
                  <a:cubicBezTo>
                    <a:pt x="24" y="7"/>
                    <a:pt x="23" y="7"/>
                    <a:pt x="22" y="7"/>
                  </a:cubicBezTo>
                  <a:cubicBezTo>
                    <a:pt x="21" y="7"/>
                    <a:pt x="20" y="7"/>
                    <a:pt x="18" y="7"/>
                  </a:cubicBezTo>
                  <a:cubicBezTo>
                    <a:pt x="17" y="7"/>
                    <a:pt x="16" y="7"/>
                    <a:pt x="15" y="8"/>
                  </a:cubicBezTo>
                  <a:cubicBezTo>
                    <a:pt x="14" y="8"/>
                    <a:pt x="13" y="8"/>
                    <a:pt x="12" y="8"/>
                  </a:cubicBezTo>
                  <a:cubicBezTo>
                    <a:pt x="10" y="9"/>
                    <a:pt x="8" y="9"/>
                    <a:pt x="6" y="10"/>
                  </a:cubicBezTo>
                  <a:cubicBezTo>
                    <a:pt x="2" y="11"/>
                    <a:pt x="0" y="12"/>
                    <a:pt x="0" y="12"/>
                  </a:cubicBezTo>
                </a:path>
              </a:pathLst>
            </a:custGeom>
            <a:solidFill>
              <a:srgbClr val="7839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6" name="Freeform 604"/>
            <p:cNvSpPr>
              <a:spLocks/>
            </p:cNvSpPr>
            <p:nvPr/>
          </p:nvSpPr>
          <p:spPr bwMode="auto">
            <a:xfrm>
              <a:off x="10656647" y="1263584"/>
              <a:ext cx="84089" cy="40487"/>
            </a:xfrm>
            <a:custGeom>
              <a:avLst/>
              <a:gdLst>
                <a:gd name="T0" fmla="*/ 0 w 40"/>
                <a:gd name="T1" fmla="*/ 14 h 19"/>
                <a:gd name="T2" fmla="*/ 8 w 40"/>
                <a:gd name="T3" fmla="*/ 15 h 19"/>
                <a:gd name="T4" fmla="*/ 15 w 40"/>
                <a:gd name="T5" fmla="*/ 15 h 19"/>
                <a:gd name="T6" fmla="*/ 20 w 40"/>
                <a:gd name="T7" fmla="*/ 15 h 19"/>
                <a:gd name="T8" fmla="*/ 24 w 40"/>
                <a:gd name="T9" fmla="*/ 15 h 19"/>
                <a:gd name="T10" fmla="*/ 28 w 40"/>
                <a:gd name="T11" fmla="*/ 13 h 19"/>
                <a:gd name="T12" fmla="*/ 31 w 40"/>
                <a:gd name="T13" fmla="*/ 11 h 19"/>
                <a:gd name="T14" fmla="*/ 33 w 40"/>
                <a:gd name="T15" fmla="*/ 10 h 19"/>
                <a:gd name="T16" fmla="*/ 34 w 40"/>
                <a:gd name="T17" fmla="*/ 9 h 19"/>
                <a:gd name="T18" fmla="*/ 36 w 40"/>
                <a:gd name="T19" fmla="*/ 6 h 19"/>
                <a:gd name="T20" fmla="*/ 38 w 40"/>
                <a:gd name="T21" fmla="*/ 4 h 19"/>
                <a:gd name="T22" fmla="*/ 39 w 40"/>
                <a:gd name="T23" fmla="*/ 2 h 19"/>
                <a:gd name="T24" fmla="*/ 40 w 40"/>
                <a:gd name="T25" fmla="*/ 0 h 19"/>
                <a:gd name="T26" fmla="*/ 40 w 40"/>
                <a:gd name="T27" fmla="*/ 2 h 19"/>
                <a:gd name="T28" fmla="*/ 40 w 40"/>
                <a:gd name="T29" fmla="*/ 4 h 19"/>
                <a:gd name="T30" fmla="*/ 38 w 40"/>
                <a:gd name="T31" fmla="*/ 7 h 19"/>
                <a:gd name="T32" fmla="*/ 38 w 40"/>
                <a:gd name="T33" fmla="*/ 9 h 19"/>
                <a:gd name="T34" fmla="*/ 36 w 40"/>
                <a:gd name="T35" fmla="*/ 11 h 19"/>
                <a:gd name="T36" fmla="*/ 35 w 40"/>
                <a:gd name="T37" fmla="*/ 12 h 19"/>
                <a:gd name="T38" fmla="*/ 33 w 40"/>
                <a:gd name="T39" fmla="*/ 14 h 19"/>
                <a:gd name="T40" fmla="*/ 29 w 40"/>
                <a:gd name="T41" fmla="*/ 17 h 19"/>
                <a:gd name="T42" fmla="*/ 25 w 40"/>
                <a:gd name="T43" fmla="*/ 18 h 19"/>
                <a:gd name="T44" fmla="*/ 20 w 40"/>
                <a:gd name="T45" fmla="*/ 19 h 19"/>
                <a:gd name="T46" fmla="*/ 15 w 40"/>
                <a:gd name="T47" fmla="*/ 19 h 19"/>
                <a:gd name="T48" fmla="*/ 11 w 40"/>
                <a:gd name="T49" fmla="*/ 18 h 19"/>
                <a:gd name="T50" fmla="*/ 7 w 40"/>
                <a:gd name="T51" fmla="*/ 17 h 19"/>
                <a:gd name="T52" fmla="*/ 0 w 40"/>
                <a:gd name="T53" fmla="*/ 1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0" h="19">
                  <a:moveTo>
                    <a:pt x="0" y="14"/>
                  </a:moveTo>
                  <a:cubicBezTo>
                    <a:pt x="0" y="14"/>
                    <a:pt x="3" y="15"/>
                    <a:pt x="8" y="15"/>
                  </a:cubicBezTo>
                  <a:cubicBezTo>
                    <a:pt x="10" y="15"/>
                    <a:pt x="13" y="16"/>
                    <a:pt x="15" y="15"/>
                  </a:cubicBezTo>
                  <a:cubicBezTo>
                    <a:pt x="17" y="15"/>
                    <a:pt x="18" y="15"/>
                    <a:pt x="20" y="15"/>
                  </a:cubicBezTo>
                  <a:cubicBezTo>
                    <a:pt x="21" y="15"/>
                    <a:pt x="22" y="15"/>
                    <a:pt x="24" y="15"/>
                  </a:cubicBezTo>
                  <a:cubicBezTo>
                    <a:pt x="25" y="14"/>
                    <a:pt x="27" y="14"/>
                    <a:pt x="28" y="13"/>
                  </a:cubicBezTo>
                  <a:cubicBezTo>
                    <a:pt x="29" y="13"/>
                    <a:pt x="30" y="12"/>
                    <a:pt x="31" y="11"/>
                  </a:cubicBezTo>
                  <a:cubicBezTo>
                    <a:pt x="32" y="11"/>
                    <a:pt x="32" y="11"/>
                    <a:pt x="33" y="10"/>
                  </a:cubicBezTo>
                  <a:cubicBezTo>
                    <a:pt x="33" y="10"/>
                    <a:pt x="34" y="9"/>
                    <a:pt x="34" y="9"/>
                  </a:cubicBezTo>
                  <a:cubicBezTo>
                    <a:pt x="35" y="8"/>
                    <a:pt x="36" y="7"/>
                    <a:pt x="36" y="6"/>
                  </a:cubicBezTo>
                  <a:cubicBezTo>
                    <a:pt x="37" y="5"/>
                    <a:pt x="38" y="5"/>
                    <a:pt x="38" y="4"/>
                  </a:cubicBezTo>
                  <a:cubicBezTo>
                    <a:pt x="39" y="3"/>
                    <a:pt x="39" y="2"/>
                    <a:pt x="39" y="2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40" y="0"/>
                    <a:pt x="40" y="0"/>
                    <a:pt x="40" y="2"/>
                  </a:cubicBezTo>
                  <a:cubicBezTo>
                    <a:pt x="40" y="3"/>
                    <a:pt x="40" y="3"/>
                    <a:pt x="40" y="4"/>
                  </a:cubicBezTo>
                  <a:cubicBezTo>
                    <a:pt x="39" y="5"/>
                    <a:pt x="39" y="6"/>
                    <a:pt x="38" y="7"/>
                  </a:cubicBezTo>
                  <a:cubicBezTo>
                    <a:pt x="38" y="8"/>
                    <a:pt x="38" y="9"/>
                    <a:pt x="38" y="9"/>
                  </a:cubicBezTo>
                  <a:cubicBezTo>
                    <a:pt x="37" y="10"/>
                    <a:pt x="37" y="10"/>
                    <a:pt x="36" y="11"/>
                  </a:cubicBezTo>
                  <a:cubicBezTo>
                    <a:pt x="36" y="11"/>
                    <a:pt x="36" y="12"/>
                    <a:pt x="35" y="12"/>
                  </a:cubicBezTo>
                  <a:cubicBezTo>
                    <a:pt x="34" y="13"/>
                    <a:pt x="34" y="13"/>
                    <a:pt x="33" y="14"/>
                  </a:cubicBezTo>
                  <a:cubicBezTo>
                    <a:pt x="32" y="15"/>
                    <a:pt x="31" y="16"/>
                    <a:pt x="29" y="17"/>
                  </a:cubicBezTo>
                  <a:cubicBezTo>
                    <a:pt x="28" y="17"/>
                    <a:pt x="26" y="18"/>
                    <a:pt x="25" y="18"/>
                  </a:cubicBezTo>
                  <a:cubicBezTo>
                    <a:pt x="23" y="18"/>
                    <a:pt x="21" y="19"/>
                    <a:pt x="20" y="19"/>
                  </a:cubicBezTo>
                  <a:cubicBezTo>
                    <a:pt x="18" y="19"/>
                    <a:pt x="17" y="19"/>
                    <a:pt x="15" y="19"/>
                  </a:cubicBezTo>
                  <a:cubicBezTo>
                    <a:pt x="14" y="19"/>
                    <a:pt x="12" y="18"/>
                    <a:pt x="11" y="18"/>
                  </a:cubicBezTo>
                  <a:cubicBezTo>
                    <a:pt x="10" y="18"/>
                    <a:pt x="8" y="18"/>
                    <a:pt x="7" y="17"/>
                  </a:cubicBezTo>
                  <a:cubicBezTo>
                    <a:pt x="3" y="16"/>
                    <a:pt x="0" y="14"/>
                    <a:pt x="0" y="14"/>
                  </a:cubicBezTo>
                </a:path>
              </a:pathLst>
            </a:custGeom>
            <a:solidFill>
              <a:srgbClr val="7839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7" name="Freeform 605"/>
            <p:cNvSpPr>
              <a:spLocks/>
            </p:cNvSpPr>
            <p:nvPr/>
          </p:nvSpPr>
          <p:spPr bwMode="auto">
            <a:xfrm>
              <a:off x="10581901" y="1132779"/>
              <a:ext cx="59174" cy="127691"/>
            </a:xfrm>
            <a:custGeom>
              <a:avLst/>
              <a:gdLst>
                <a:gd name="T0" fmla="*/ 11 w 28"/>
                <a:gd name="T1" fmla="*/ 0 h 60"/>
                <a:gd name="T2" fmla="*/ 2 w 28"/>
                <a:gd name="T3" fmla="*/ 54 h 60"/>
                <a:gd name="T4" fmla="*/ 27 w 28"/>
                <a:gd name="T5" fmla="*/ 46 h 60"/>
                <a:gd name="T6" fmla="*/ 11 w 28"/>
                <a:gd name="T7" fmla="*/ 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60">
                  <a:moveTo>
                    <a:pt x="11" y="0"/>
                  </a:moveTo>
                  <a:cubicBezTo>
                    <a:pt x="5" y="1"/>
                    <a:pt x="0" y="50"/>
                    <a:pt x="2" y="54"/>
                  </a:cubicBezTo>
                  <a:cubicBezTo>
                    <a:pt x="5" y="60"/>
                    <a:pt x="25" y="55"/>
                    <a:pt x="27" y="46"/>
                  </a:cubicBezTo>
                  <a:cubicBezTo>
                    <a:pt x="28" y="38"/>
                    <a:pt x="17" y="0"/>
                    <a:pt x="11" y="0"/>
                  </a:cubicBezTo>
                </a:path>
              </a:pathLst>
            </a:custGeom>
            <a:solidFill>
              <a:srgbClr val="E6A88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8" name="Freeform 606"/>
            <p:cNvSpPr>
              <a:spLocks/>
            </p:cNvSpPr>
            <p:nvPr/>
          </p:nvSpPr>
          <p:spPr bwMode="auto">
            <a:xfrm>
              <a:off x="10276690" y="659391"/>
              <a:ext cx="93432" cy="144819"/>
            </a:xfrm>
            <a:custGeom>
              <a:avLst/>
              <a:gdLst>
                <a:gd name="T0" fmla="*/ 42 w 44"/>
                <a:gd name="T1" fmla="*/ 50 h 68"/>
                <a:gd name="T2" fmla="*/ 36 w 44"/>
                <a:gd name="T3" fmla="*/ 66 h 68"/>
                <a:gd name="T4" fmla="*/ 20 w 44"/>
                <a:gd name="T5" fmla="*/ 60 h 68"/>
                <a:gd name="T6" fmla="*/ 3 w 44"/>
                <a:gd name="T7" fmla="*/ 18 h 68"/>
                <a:gd name="T8" fmla="*/ 9 w 44"/>
                <a:gd name="T9" fmla="*/ 3 h 68"/>
                <a:gd name="T10" fmla="*/ 25 w 44"/>
                <a:gd name="T11" fmla="*/ 9 h 68"/>
                <a:gd name="T12" fmla="*/ 42 w 44"/>
                <a:gd name="T13" fmla="*/ 5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4" h="68">
                  <a:moveTo>
                    <a:pt x="42" y="50"/>
                  </a:moveTo>
                  <a:cubicBezTo>
                    <a:pt x="44" y="56"/>
                    <a:pt x="42" y="63"/>
                    <a:pt x="36" y="66"/>
                  </a:cubicBezTo>
                  <a:cubicBezTo>
                    <a:pt x="30" y="68"/>
                    <a:pt x="23" y="66"/>
                    <a:pt x="20" y="60"/>
                  </a:cubicBezTo>
                  <a:cubicBezTo>
                    <a:pt x="3" y="18"/>
                    <a:pt x="3" y="18"/>
                    <a:pt x="3" y="18"/>
                  </a:cubicBezTo>
                  <a:cubicBezTo>
                    <a:pt x="0" y="12"/>
                    <a:pt x="3" y="5"/>
                    <a:pt x="9" y="3"/>
                  </a:cubicBezTo>
                  <a:cubicBezTo>
                    <a:pt x="15" y="0"/>
                    <a:pt x="22" y="3"/>
                    <a:pt x="25" y="9"/>
                  </a:cubicBezTo>
                  <a:lnTo>
                    <a:pt x="42" y="50"/>
                  </a:lnTo>
                  <a:close/>
                </a:path>
              </a:pathLst>
            </a:cu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9" name="Freeform 608"/>
            <p:cNvSpPr>
              <a:spLocks/>
            </p:cNvSpPr>
            <p:nvPr/>
          </p:nvSpPr>
          <p:spPr bwMode="auto">
            <a:xfrm>
              <a:off x="10860641" y="659391"/>
              <a:ext cx="93432" cy="144819"/>
            </a:xfrm>
            <a:custGeom>
              <a:avLst/>
              <a:gdLst>
                <a:gd name="T0" fmla="*/ 3 w 44"/>
                <a:gd name="T1" fmla="*/ 50 h 68"/>
                <a:gd name="T2" fmla="*/ 9 w 44"/>
                <a:gd name="T3" fmla="*/ 66 h 68"/>
                <a:gd name="T4" fmla="*/ 24 w 44"/>
                <a:gd name="T5" fmla="*/ 60 h 68"/>
                <a:gd name="T6" fmla="*/ 42 w 44"/>
                <a:gd name="T7" fmla="*/ 18 h 68"/>
                <a:gd name="T8" fmla="*/ 35 w 44"/>
                <a:gd name="T9" fmla="*/ 3 h 68"/>
                <a:gd name="T10" fmla="*/ 20 w 44"/>
                <a:gd name="T11" fmla="*/ 9 h 68"/>
                <a:gd name="T12" fmla="*/ 3 w 44"/>
                <a:gd name="T13" fmla="*/ 5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4" h="68">
                  <a:moveTo>
                    <a:pt x="3" y="50"/>
                  </a:moveTo>
                  <a:cubicBezTo>
                    <a:pt x="0" y="56"/>
                    <a:pt x="3" y="63"/>
                    <a:pt x="9" y="66"/>
                  </a:cubicBezTo>
                  <a:cubicBezTo>
                    <a:pt x="15" y="68"/>
                    <a:pt x="22" y="66"/>
                    <a:pt x="24" y="60"/>
                  </a:cubicBezTo>
                  <a:cubicBezTo>
                    <a:pt x="42" y="18"/>
                    <a:pt x="42" y="18"/>
                    <a:pt x="42" y="18"/>
                  </a:cubicBezTo>
                  <a:cubicBezTo>
                    <a:pt x="44" y="12"/>
                    <a:pt x="41" y="5"/>
                    <a:pt x="35" y="3"/>
                  </a:cubicBezTo>
                  <a:cubicBezTo>
                    <a:pt x="29" y="0"/>
                    <a:pt x="22" y="3"/>
                    <a:pt x="20" y="9"/>
                  </a:cubicBezTo>
                  <a:cubicBezTo>
                    <a:pt x="3" y="50"/>
                    <a:pt x="3" y="50"/>
                    <a:pt x="3" y="50"/>
                  </a:cubicBezTo>
                </a:path>
              </a:pathLst>
            </a:cu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0" name="Freeform 610"/>
            <p:cNvSpPr>
              <a:spLocks noEditPoints="1"/>
            </p:cNvSpPr>
            <p:nvPr/>
          </p:nvSpPr>
          <p:spPr bwMode="auto">
            <a:xfrm>
              <a:off x="10773438" y="2079557"/>
              <a:ext cx="29586" cy="87202"/>
            </a:xfrm>
            <a:custGeom>
              <a:avLst/>
              <a:gdLst>
                <a:gd name="T0" fmla="*/ 14 w 14"/>
                <a:gd name="T1" fmla="*/ 41 h 41"/>
                <a:gd name="T2" fmla="*/ 14 w 14"/>
                <a:gd name="T3" fmla="*/ 41 h 41"/>
                <a:gd name="T4" fmla="*/ 14 w 14"/>
                <a:gd name="T5" fmla="*/ 41 h 41"/>
                <a:gd name="T6" fmla="*/ 14 w 14"/>
                <a:gd name="T7" fmla="*/ 41 h 41"/>
                <a:gd name="T8" fmla="*/ 13 w 14"/>
                <a:gd name="T9" fmla="*/ 41 h 41"/>
                <a:gd name="T10" fmla="*/ 13 w 14"/>
                <a:gd name="T11" fmla="*/ 41 h 41"/>
                <a:gd name="T12" fmla="*/ 13 w 14"/>
                <a:gd name="T13" fmla="*/ 41 h 41"/>
                <a:gd name="T14" fmla="*/ 13 w 14"/>
                <a:gd name="T15" fmla="*/ 41 h 41"/>
                <a:gd name="T16" fmla="*/ 13 w 14"/>
                <a:gd name="T17" fmla="*/ 41 h 41"/>
                <a:gd name="T18" fmla="*/ 12 w 14"/>
                <a:gd name="T19" fmla="*/ 41 h 41"/>
                <a:gd name="T20" fmla="*/ 12 w 14"/>
                <a:gd name="T21" fmla="*/ 41 h 41"/>
                <a:gd name="T22" fmla="*/ 12 w 14"/>
                <a:gd name="T23" fmla="*/ 41 h 41"/>
                <a:gd name="T24" fmla="*/ 12 w 14"/>
                <a:gd name="T25" fmla="*/ 41 h 41"/>
                <a:gd name="T26" fmla="*/ 12 w 14"/>
                <a:gd name="T27" fmla="*/ 40 h 41"/>
                <a:gd name="T28" fmla="*/ 12 w 14"/>
                <a:gd name="T29" fmla="*/ 40 h 41"/>
                <a:gd name="T30" fmla="*/ 12 w 14"/>
                <a:gd name="T31" fmla="*/ 40 h 41"/>
                <a:gd name="T32" fmla="*/ 11 w 14"/>
                <a:gd name="T33" fmla="*/ 40 h 41"/>
                <a:gd name="T34" fmla="*/ 11 w 14"/>
                <a:gd name="T35" fmla="*/ 40 h 41"/>
                <a:gd name="T36" fmla="*/ 10 w 14"/>
                <a:gd name="T37" fmla="*/ 40 h 41"/>
                <a:gd name="T38" fmla="*/ 9 w 14"/>
                <a:gd name="T39" fmla="*/ 40 h 41"/>
                <a:gd name="T40" fmla="*/ 9 w 14"/>
                <a:gd name="T41" fmla="*/ 40 h 41"/>
                <a:gd name="T42" fmla="*/ 2 w 14"/>
                <a:gd name="T43" fmla="*/ 36 h 41"/>
                <a:gd name="T44" fmla="*/ 2 w 14"/>
                <a:gd name="T45" fmla="*/ 35 h 41"/>
                <a:gd name="T46" fmla="*/ 2 w 14"/>
                <a:gd name="T47" fmla="*/ 35 h 41"/>
                <a:gd name="T48" fmla="*/ 2 w 14"/>
                <a:gd name="T49" fmla="*/ 35 h 41"/>
                <a:gd name="T50" fmla="*/ 2 w 14"/>
                <a:gd name="T51" fmla="*/ 35 h 41"/>
                <a:gd name="T52" fmla="*/ 2 w 14"/>
                <a:gd name="T53" fmla="*/ 35 h 41"/>
                <a:gd name="T54" fmla="*/ 2 w 14"/>
                <a:gd name="T55" fmla="*/ 35 h 41"/>
                <a:gd name="T56" fmla="*/ 2 w 14"/>
                <a:gd name="T57" fmla="*/ 35 h 41"/>
                <a:gd name="T58" fmla="*/ 2 w 14"/>
                <a:gd name="T59" fmla="*/ 35 h 41"/>
                <a:gd name="T60" fmla="*/ 2 w 14"/>
                <a:gd name="T61" fmla="*/ 35 h 41"/>
                <a:gd name="T62" fmla="*/ 2 w 14"/>
                <a:gd name="T63" fmla="*/ 35 h 41"/>
                <a:gd name="T64" fmla="*/ 1 w 14"/>
                <a:gd name="T65" fmla="*/ 35 h 41"/>
                <a:gd name="T66" fmla="*/ 1 w 14"/>
                <a:gd name="T67" fmla="*/ 34 h 41"/>
                <a:gd name="T68" fmla="*/ 1 w 14"/>
                <a:gd name="T69" fmla="*/ 34 h 41"/>
                <a:gd name="T70" fmla="*/ 1 w 14"/>
                <a:gd name="T71" fmla="*/ 34 h 41"/>
                <a:gd name="T72" fmla="*/ 1 w 14"/>
                <a:gd name="T73" fmla="*/ 34 h 41"/>
                <a:gd name="T74" fmla="*/ 1 w 14"/>
                <a:gd name="T75" fmla="*/ 34 h 41"/>
                <a:gd name="T76" fmla="*/ 0 w 14"/>
                <a:gd name="T77" fmla="*/ 33 h 41"/>
                <a:gd name="T78" fmla="*/ 0 w 14"/>
                <a:gd name="T79" fmla="*/ 33 h 41"/>
                <a:gd name="T80" fmla="*/ 0 w 14"/>
                <a:gd name="T81" fmla="*/ 32 h 41"/>
                <a:gd name="T82" fmla="*/ 0 w 14"/>
                <a:gd name="T83" fmla="*/ 31 h 41"/>
                <a:gd name="T84" fmla="*/ 0 w 14"/>
                <a:gd name="T85" fmla="*/ 31 h 41"/>
                <a:gd name="T86" fmla="*/ 0 w 14"/>
                <a:gd name="T87" fmla="*/ 26 h 41"/>
                <a:gd name="T88" fmla="*/ 0 w 14"/>
                <a:gd name="T89" fmla="*/ 26 h 41"/>
                <a:gd name="T90" fmla="*/ 0 w 14"/>
                <a:gd name="T91" fmla="*/ 26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4" h="41">
                  <a:moveTo>
                    <a:pt x="14" y="41"/>
                  </a:moveTo>
                  <a:cubicBezTo>
                    <a:pt x="14" y="41"/>
                    <a:pt x="14" y="41"/>
                    <a:pt x="14" y="41"/>
                  </a:cubicBezTo>
                  <a:cubicBezTo>
                    <a:pt x="14" y="41"/>
                    <a:pt x="14" y="41"/>
                    <a:pt x="14" y="41"/>
                  </a:cubicBezTo>
                  <a:cubicBezTo>
                    <a:pt x="14" y="41"/>
                    <a:pt x="14" y="41"/>
                    <a:pt x="14" y="41"/>
                  </a:cubicBezTo>
                  <a:moveTo>
                    <a:pt x="14" y="41"/>
                  </a:moveTo>
                  <a:cubicBezTo>
                    <a:pt x="14" y="41"/>
                    <a:pt x="14" y="41"/>
                    <a:pt x="14" y="41"/>
                  </a:cubicBezTo>
                  <a:cubicBezTo>
                    <a:pt x="14" y="41"/>
                    <a:pt x="14" y="41"/>
                    <a:pt x="14" y="41"/>
                  </a:cubicBezTo>
                  <a:moveTo>
                    <a:pt x="14" y="41"/>
                  </a:moveTo>
                  <a:cubicBezTo>
                    <a:pt x="14" y="41"/>
                    <a:pt x="14" y="41"/>
                    <a:pt x="14" y="41"/>
                  </a:cubicBezTo>
                  <a:cubicBezTo>
                    <a:pt x="14" y="41"/>
                    <a:pt x="14" y="41"/>
                    <a:pt x="14" y="41"/>
                  </a:cubicBezTo>
                  <a:moveTo>
                    <a:pt x="13" y="41"/>
                  </a:moveTo>
                  <a:cubicBezTo>
                    <a:pt x="13" y="41"/>
                    <a:pt x="13" y="41"/>
                    <a:pt x="14" y="41"/>
                  </a:cubicBezTo>
                  <a:cubicBezTo>
                    <a:pt x="13" y="41"/>
                    <a:pt x="13" y="41"/>
                    <a:pt x="13" y="41"/>
                  </a:cubicBezTo>
                  <a:moveTo>
                    <a:pt x="13" y="41"/>
                  </a:moveTo>
                  <a:cubicBezTo>
                    <a:pt x="13" y="41"/>
                    <a:pt x="13" y="41"/>
                    <a:pt x="13" y="41"/>
                  </a:cubicBezTo>
                  <a:cubicBezTo>
                    <a:pt x="13" y="41"/>
                    <a:pt x="13" y="41"/>
                    <a:pt x="13" y="41"/>
                  </a:cubicBezTo>
                  <a:moveTo>
                    <a:pt x="13" y="41"/>
                  </a:moveTo>
                  <a:cubicBezTo>
                    <a:pt x="13" y="41"/>
                    <a:pt x="13" y="41"/>
                    <a:pt x="13" y="41"/>
                  </a:cubicBezTo>
                  <a:cubicBezTo>
                    <a:pt x="13" y="41"/>
                    <a:pt x="13" y="41"/>
                    <a:pt x="13" y="41"/>
                  </a:cubicBezTo>
                  <a:moveTo>
                    <a:pt x="13" y="41"/>
                  </a:moveTo>
                  <a:cubicBezTo>
                    <a:pt x="13" y="41"/>
                    <a:pt x="13" y="41"/>
                    <a:pt x="13" y="41"/>
                  </a:cubicBezTo>
                  <a:cubicBezTo>
                    <a:pt x="13" y="41"/>
                    <a:pt x="13" y="41"/>
                    <a:pt x="13" y="41"/>
                  </a:cubicBezTo>
                  <a:moveTo>
                    <a:pt x="13" y="41"/>
                  </a:moveTo>
                  <a:cubicBezTo>
                    <a:pt x="13" y="41"/>
                    <a:pt x="13" y="41"/>
                    <a:pt x="13" y="41"/>
                  </a:cubicBezTo>
                  <a:cubicBezTo>
                    <a:pt x="13" y="41"/>
                    <a:pt x="13" y="41"/>
                    <a:pt x="13" y="41"/>
                  </a:cubicBezTo>
                  <a:moveTo>
                    <a:pt x="13" y="41"/>
                  </a:moveTo>
                  <a:cubicBezTo>
                    <a:pt x="13" y="41"/>
                    <a:pt x="13" y="41"/>
                    <a:pt x="13" y="41"/>
                  </a:cubicBezTo>
                  <a:cubicBezTo>
                    <a:pt x="13" y="41"/>
                    <a:pt x="13" y="41"/>
                    <a:pt x="13" y="41"/>
                  </a:cubicBezTo>
                  <a:moveTo>
                    <a:pt x="12" y="41"/>
                  </a:moveTo>
                  <a:cubicBezTo>
                    <a:pt x="12" y="41"/>
                    <a:pt x="12" y="41"/>
                    <a:pt x="12" y="41"/>
                  </a:cubicBezTo>
                  <a:cubicBezTo>
                    <a:pt x="12" y="41"/>
                    <a:pt x="12" y="41"/>
                    <a:pt x="12" y="41"/>
                  </a:cubicBezTo>
                  <a:moveTo>
                    <a:pt x="12" y="41"/>
                  </a:moveTo>
                  <a:cubicBezTo>
                    <a:pt x="12" y="41"/>
                    <a:pt x="12" y="41"/>
                    <a:pt x="12" y="41"/>
                  </a:cubicBezTo>
                  <a:cubicBezTo>
                    <a:pt x="12" y="41"/>
                    <a:pt x="12" y="41"/>
                    <a:pt x="12" y="41"/>
                  </a:cubicBezTo>
                  <a:moveTo>
                    <a:pt x="12" y="41"/>
                  </a:moveTo>
                  <a:cubicBezTo>
                    <a:pt x="12" y="41"/>
                    <a:pt x="12" y="41"/>
                    <a:pt x="12" y="41"/>
                  </a:cubicBezTo>
                  <a:cubicBezTo>
                    <a:pt x="12" y="41"/>
                    <a:pt x="12" y="41"/>
                    <a:pt x="12" y="41"/>
                  </a:cubicBezTo>
                  <a:moveTo>
                    <a:pt x="12" y="41"/>
                  </a:moveTo>
                  <a:cubicBezTo>
                    <a:pt x="12" y="41"/>
                    <a:pt x="12" y="41"/>
                    <a:pt x="12" y="41"/>
                  </a:cubicBezTo>
                  <a:cubicBezTo>
                    <a:pt x="12" y="41"/>
                    <a:pt x="12" y="41"/>
                    <a:pt x="12" y="41"/>
                  </a:cubicBezTo>
                  <a:moveTo>
                    <a:pt x="12" y="40"/>
                  </a:moveTo>
                  <a:cubicBezTo>
                    <a:pt x="12" y="40"/>
                    <a:pt x="12" y="40"/>
                    <a:pt x="12" y="40"/>
                  </a:cubicBezTo>
                  <a:cubicBezTo>
                    <a:pt x="12" y="40"/>
                    <a:pt x="12" y="40"/>
                    <a:pt x="12" y="40"/>
                  </a:cubicBezTo>
                  <a:moveTo>
                    <a:pt x="12" y="40"/>
                  </a:moveTo>
                  <a:cubicBezTo>
                    <a:pt x="12" y="40"/>
                    <a:pt x="12" y="40"/>
                    <a:pt x="12" y="40"/>
                  </a:cubicBezTo>
                  <a:cubicBezTo>
                    <a:pt x="12" y="40"/>
                    <a:pt x="12" y="40"/>
                    <a:pt x="12" y="40"/>
                  </a:cubicBezTo>
                  <a:moveTo>
                    <a:pt x="12" y="40"/>
                  </a:moveTo>
                  <a:cubicBezTo>
                    <a:pt x="12" y="40"/>
                    <a:pt x="12" y="40"/>
                    <a:pt x="12" y="40"/>
                  </a:cubicBezTo>
                  <a:cubicBezTo>
                    <a:pt x="12" y="40"/>
                    <a:pt x="12" y="40"/>
                    <a:pt x="12" y="40"/>
                  </a:cubicBezTo>
                  <a:moveTo>
                    <a:pt x="11" y="40"/>
                  </a:moveTo>
                  <a:cubicBezTo>
                    <a:pt x="11" y="40"/>
                    <a:pt x="11" y="40"/>
                    <a:pt x="11" y="40"/>
                  </a:cubicBezTo>
                  <a:cubicBezTo>
                    <a:pt x="11" y="40"/>
                    <a:pt x="11" y="40"/>
                    <a:pt x="11" y="40"/>
                  </a:cubicBezTo>
                  <a:moveTo>
                    <a:pt x="11" y="40"/>
                  </a:moveTo>
                  <a:cubicBezTo>
                    <a:pt x="11" y="40"/>
                    <a:pt x="11" y="40"/>
                    <a:pt x="11" y="40"/>
                  </a:cubicBezTo>
                  <a:cubicBezTo>
                    <a:pt x="11" y="40"/>
                    <a:pt x="11" y="40"/>
                    <a:pt x="11" y="40"/>
                  </a:cubicBezTo>
                  <a:moveTo>
                    <a:pt x="10" y="40"/>
                  </a:moveTo>
                  <a:cubicBezTo>
                    <a:pt x="10" y="40"/>
                    <a:pt x="10" y="40"/>
                    <a:pt x="10" y="40"/>
                  </a:cubicBezTo>
                  <a:cubicBezTo>
                    <a:pt x="10" y="40"/>
                    <a:pt x="10" y="40"/>
                    <a:pt x="10" y="40"/>
                  </a:cubicBezTo>
                  <a:moveTo>
                    <a:pt x="9" y="40"/>
                  </a:moveTo>
                  <a:cubicBezTo>
                    <a:pt x="9" y="40"/>
                    <a:pt x="9" y="40"/>
                    <a:pt x="9" y="40"/>
                  </a:cubicBezTo>
                  <a:cubicBezTo>
                    <a:pt x="9" y="40"/>
                    <a:pt x="9" y="40"/>
                    <a:pt x="9" y="40"/>
                  </a:cubicBezTo>
                  <a:moveTo>
                    <a:pt x="9" y="40"/>
                  </a:moveTo>
                  <a:cubicBezTo>
                    <a:pt x="9" y="40"/>
                    <a:pt x="9" y="40"/>
                    <a:pt x="9" y="40"/>
                  </a:cubicBezTo>
                  <a:cubicBezTo>
                    <a:pt x="9" y="40"/>
                    <a:pt x="9" y="40"/>
                    <a:pt x="9" y="40"/>
                  </a:cubicBezTo>
                  <a:moveTo>
                    <a:pt x="2" y="35"/>
                  </a:moveTo>
                  <a:cubicBezTo>
                    <a:pt x="2" y="36"/>
                    <a:pt x="2" y="36"/>
                    <a:pt x="2" y="36"/>
                  </a:cubicBezTo>
                  <a:cubicBezTo>
                    <a:pt x="2" y="36"/>
                    <a:pt x="2" y="36"/>
                    <a:pt x="2" y="35"/>
                  </a:cubicBezTo>
                  <a:moveTo>
                    <a:pt x="2" y="35"/>
                  </a:moveTo>
                  <a:cubicBezTo>
                    <a:pt x="2" y="35"/>
                    <a:pt x="2" y="35"/>
                    <a:pt x="2" y="35"/>
                  </a:cubicBezTo>
                  <a:cubicBezTo>
                    <a:pt x="2" y="35"/>
                    <a:pt x="2" y="35"/>
                    <a:pt x="2" y="35"/>
                  </a:cubicBezTo>
                  <a:moveTo>
                    <a:pt x="2" y="35"/>
                  </a:moveTo>
                  <a:cubicBezTo>
                    <a:pt x="2" y="35"/>
                    <a:pt x="2" y="35"/>
                    <a:pt x="2" y="35"/>
                  </a:cubicBezTo>
                  <a:cubicBezTo>
                    <a:pt x="2" y="35"/>
                    <a:pt x="2" y="35"/>
                    <a:pt x="2" y="35"/>
                  </a:cubicBezTo>
                  <a:moveTo>
                    <a:pt x="2" y="35"/>
                  </a:moveTo>
                  <a:cubicBezTo>
                    <a:pt x="2" y="35"/>
                    <a:pt x="2" y="35"/>
                    <a:pt x="2" y="35"/>
                  </a:cubicBezTo>
                  <a:cubicBezTo>
                    <a:pt x="2" y="35"/>
                    <a:pt x="2" y="35"/>
                    <a:pt x="2" y="35"/>
                  </a:cubicBezTo>
                  <a:moveTo>
                    <a:pt x="2" y="35"/>
                  </a:moveTo>
                  <a:cubicBezTo>
                    <a:pt x="2" y="35"/>
                    <a:pt x="2" y="35"/>
                    <a:pt x="2" y="35"/>
                  </a:cubicBezTo>
                  <a:cubicBezTo>
                    <a:pt x="2" y="35"/>
                    <a:pt x="2" y="35"/>
                    <a:pt x="2" y="35"/>
                  </a:cubicBezTo>
                  <a:moveTo>
                    <a:pt x="2" y="35"/>
                  </a:moveTo>
                  <a:cubicBezTo>
                    <a:pt x="2" y="35"/>
                    <a:pt x="2" y="35"/>
                    <a:pt x="2" y="35"/>
                  </a:cubicBezTo>
                  <a:cubicBezTo>
                    <a:pt x="2" y="35"/>
                    <a:pt x="2" y="35"/>
                    <a:pt x="2" y="35"/>
                  </a:cubicBezTo>
                  <a:moveTo>
                    <a:pt x="2" y="35"/>
                  </a:moveTo>
                  <a:cubicBezTo>
                    <a:pt x="2" y="35"/>
                    <a:pt x="2" y="35"/>
                    <a:pt x="2" y="35"/>
                  </a:cubicBezTo>
                  <a:cubicBezTo>
                    <a:pt x="2" y="35"/>
                    <a:pt x="2" y="35"/>
                    <a:pt x="2" y="35"/>
                  </a:cubicBezTo>
                  <a:moveTo>
                    <a:pt x="2" y="35"/>
                  </a:moveTo>
                  <a:cubicBezTo>
                    <a:pt x="2" y="35"/>
                    <a:pt x="2" y="35"/>
                    <a:pt x="2" y="35"/>
                  </a:cubicBezTo>
                  <a:cubicBezTo>
                    <a:pt x="2" y="35"/>
                    <a:pt x="2" y="35"/>
                    <a:pt x="2" y="35"/>
                  </a:cubicBezTo>
                  <a:moveTo>
                    <a:pt x="2" y="35"/>
                  </a:moveTo>
                  <a:cubicBezTo>
                    <a:pt x="2" y="35"/>
                    <a:pt x="2" y="35"/>
                    <a:pt x="2" y="35"/>
                  </a:cubicBezTo>
                  <a:cubicBezTo>
                    <a:pt x="2" y="35"/>
                    <a:pt x="2" y="35"/>
                    <a:pt x="2" y="35"/>
                  </a:cubicBezTo>
                  <a:moveTo>
                    <a:pt x="2" y="35"/>
                  </a:moveTo>
                  <a:cubicBezTo>
                    <a:pt x="2" y="35"/>
                    <a:pt x="2" y="35"/>
                    <a:pt x="2" y="35"/>
                  </a:cubicBezTo>
                  <a:cubicBezTo>
                    <a:pt x="2" y="35"/>
                    <a:pt x="2" y="35"/>
                    <a:pt x="2" y="35"/>
                  </a:cubicBezTo>
                  <a:moveTo>
                    <a:pt x="1" y="35"/>
                  </a:moveTo>
                  <a:cubicBezTo>
                    <a:pt x="2" y="35"/>
                    <a:pt x="2" y="35"/>
                    <a:pt x="2" y="35"/>
                  </a:cubicBezTo>
                  <a:cubicBezTo>
                    <a:pt x="2" y="35"/>
                    <a:pt x="2" y="35"/>
                    <a:pt x="1" y="35"/>
                  </a:cubicBezTo>
                  <a:moveTo>
                    <a:pt x="1" y="35"/>
                  </a:moveTo>
                  <a:cubicBezTo>
                    <a:pt x="1" y="35"/>
                    <a:pt x="1" y="35"/>
                    <a:pt x="1" y="35"/>
                  </a:cubicBezTo>
                  <a:cubicBezTo>
                    <a:pt x="1" y="35"/>
                    <a:pt x="1" y="35"/>
                    <a:pt x="1" y="35"/>
                  </a:cubicBezTo>
                  <a:moveTo>
                    <a:pt x="1" y="34"/>
                  </a:moveTo>
                  <a:cubicBezTo>
                    <a:pt x="1" y="34"/>
                    <a:pt x="1" y="34"/>
                    <a:pt x="1" y="34"/>
                  </a:cubicBezTo>
                  <a:cubicBezTo>
                    <a:pt x="1" y="34"/>
                    <a:pt x="1" y="34"/>
                    <a:pt x="1" y="34"/>
                  </a:cubicBezTo>
                  <a:moveTo>
                    <a:pt x="1" y="34"/>
                  </a:moveTo>
                  <a:cubicBezTo>
                    <a:pt x="1" y="34"/>
                    <a:pt x="1" y="34"/>
                    <a:pt x="1" y="34"/>
                  </a:cubicBezTo>
                  <a:cubicBezTo>
                    <a:pt x="1" y="34"/>
                    <a:pt x="1" y="34"/>
                    <a:pt x="1" y="34"/>
                  </a:cubicBezTo>
                  <a:moveTo>
                    <a:pt x="1" y="34"/>
                  </a:moveTo>
                  <a:cubicBezTo>
                    <a:pt x="1" y="34"/>
                    <a:pt x="1" y="34"/>
                    <a:pt x="1" y="34"/>
                  </a:cubicBezTo>
                  <a:cubicBezTo>
                    <a:pt x="1" y="34"/>
                    <a:pt x="1" y="34"/>
                    <a:pt x="1" y="34"/>
                  </a:cubicBezTo>
                  <a:moveTo>
                    <a:pt x="1" y="34"/>
                  </a:moveTo>
                  <a:cubicBezTo>
                    <a:pt x="1" y="34"/>
                    <a:pt x="1" y="34"/>
                    <a:pt x="1" y="34"/>
                  </a:cubicBezTo>
                  <a:cubicBezTo>
                    <a:pt x="1" y="34"/>
                    <a:pt x="1" y="34"/>
                    <a:pt x="1" y="34"/>
                  </a:cubicBezTo>
                  <a:moveTo>
                    <a:pt x="1" y="34"/>
                  </a:moveTo>
                  <a:cubicBezTo>
                    <a:pt x="1" y="34"/>
                    <a:pt x="1" y="34"/>
                    <a:pt x="1" y="34"/>
                  </a:cubicBezTo>
                  <a:cubicBezTo>
                    <a:pt x="1" y="34"/>
                    <a:pt x="1" y="34"/>
                    <a:pt x="1" y="34"/>
                  </a:cubicBezTo>
                  <a:moveTo>
                    <a:pt x="0" y="33"/>
                  </a:moveTo>
                  <a:cubicBezTo>
                    <a:pt x="0" y="33"/>
                    <a:pt x="0" y="33"/>
                    <a:pt x="0" y="33"/>
                  </a:cubicBezTo>
                  <a:cubicBezTo>
                    <a:pt x="0" y="33"/>
                    <a:pt x="0" y="33"/>
                    <a:pt x="0" y="33"/>
                  </a:cubicBezTo>
                  <a:moveTo>
                    <a:pt x="0" y="33"/>
                  </a:moveTo>
                  <a:cubicBezTo>
                    <a:pt x="0" y="33"/>
                    <a:pt x="0" y="33"/>
                    <a:pt x="0" y="33"/>
                  </a:cubicBezTo>
                  <a:cubicBezTo>
                    <a:pt x="0" y="33"/>
                    <a:pt x="0" y="33"/>
                    <a:pt x="0" y="33"/>
                  </a:cubicBezTo>
                  <a:moveTo>
                    <a:pt x="0" y="32"/>
                  </a:move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0" y="32"/>
                    <a:pt x="0" y="32"/>
                  </a:cubicBezTo>
                  <a:moveTo>
                    <a:pt x="0" y="31"/>
                  </a:moveTo>
                  <a:cubicBezTo>
                    <a:pt x="0" y="31"/>
                    <a:pt x="0" y="31"/>
                    <a:pt x="0" y="31"/>
                  </a:cubicBezTo>
                  <a:cubicBezTo>
                    <a:pt x="0" y="31"/>
                    <a:pt x="0" y="31"/>
                    <a:pt x="0" y="31"/>
                  </a:cubicBezTo>
                  <a:moveTo>
                    <a:pt x="0" y="31"/>
                  </a:moveTo>
                  <a:cubicBezTo>
                    <a:pt x="0" y="31"/>
                    <a:pt x="0" y="31"/>
                    <a:pt x="0" y="31"/>
                  </a:cubicBezTo>
                  <a:cubicBezTo>
                    <a:pt x="0" y="31"/>
                    <a:pt x="0" y="31"/>
                    <a:pt x="0" y="31"/>
                  </a:cubicBezTo>
                  <a:moveTo>
                    <a:pt x="0" y="26"/>
                  </a:moveTo>
                  <a:cubicBezTo>
                    <a:pt x="0" y="26"/>
                    <a:pt x="0" y="26"/>
                    <a:pt x="0" y="26"/>
                  </a:cubicBezTo>
                  <a:cubicBezTo>
                    <a:pt x="0" y="26"/>
                    <a:pt x="0" y="26"/>
                    <a:pt x="0" y="26"/>
                  </a:cubicBezTo>
                  <a:moveTo>
                    <a:pt x="0" y="26"/>
                  </a:moveTo>
                  <a:cubicBezTo>
                    <a:pt x="0" y="26"/>
                    <a:pt x="0" y="26"/>
                    <a:pt x="0" y="26"/>
                  </a:cubicBezTo>
                  <a:cubicBezTo>
                    <a:pt x="0" y="26"/>
                    <a:pt x="0" y="26"/>
                    <a:pt x="0" y="26"/>
                  </a:cubicBezTo>
                  <a:moveTo>
                    <a:pt x="0" y="0"/>
                  </a:moveTo>
                  <a:cubicBezTo>
                    <a:pt x="0" y="15"/>
                    <a:pt x="0" y="26"/>
                    <a:pt x="0" y="26"/>
                  </a:cubicBezTo>
                  <a:cubicBezTo>
                    <a:pt x="0" y="26"/>
                    <a:pt x="0" y="15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9CC7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1" name="Freeform 611"/>
            <p:cNvSpPr>
              <a:spLocks/>
            </p:cNvSpPr>
            <p:nvPr/>
          </p:nvSpPr>
          <p:spPr bwMode="auto">
            <a:xfrm>
              <a:off x="10606818" y="1802374"/>
              <a:ext cx="9344" cy="1557"/>
            </a:xfrm>
            <a:custGeom>
              <a:avLst/>
              <a:gdLst>
                <a:gd name="T0" fmla="*/ 2 w 4"/>
                <a:gd name="T1" fmla="*/ 0 h 1"/>
                <a:gd name="T2" fmla="*/ 0 w 4"/>
                <a:gd name="T3" fmla="*/ 0 h 1"/>
                <a:gd name="T4" fmla="*/ 0 w 4"/>
                <a:gd name="T5" fmla="*/ 1 h 1"/>
                <a:gd name="T6" fmla="*/ 4 w 4"/>
                <a:gd name="T7" fmla="*/ 0 h 1"/>
                <a:gd name="T8" fmla="*/ 2 w 4"/>
                <a:gd name="T9" fmla="*/ 0 h 1"/>
                <a:gd name="T10" fmla="*/ 2 w 4"/>
                <a:gd name="T11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" h="1">
                  <a:moveTo>
                    <a:pt x="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2" y="0"/>
                    <a:pt x="3" y="0"/>
                    <a:pt x="4" y="0"/>
                  </a:cubicBezTo>
                  <a:cubicBezTo>
                    <a:pt x="4" y="0"/>
                    <a:pt x="3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</a:path>
              </a:pathLst>
            </a:custGeom>
            <a:solidFill>
              <a:srgbClr val="2C697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2" name="Freeform 617"/>
            <p:cNvSpPr>
              <a:spLocks/>
            </p:cNvSpPr>
            <p:nvPr/>
          </p:nvSpPr>
          <p:spPr bwMode="auto">
            <a:xfrm>
              <a:off x="10813924" y="1092292"/>
              <a:ext cx="42044" cy="87202"/>
            </a:xfrm>
            <a:custGeom>
              <a:avLst/>
              <a:gdLst>
                <a:gd name="T0" fmla="*/ 0 w 20"/>
                <a:gd name="T1" fmla="*/ 0 h 41"/>
                <a:gd name="T2" fmla="*/ 0 w 20"/>
                <a:gd name="T3" fmla="*/ 5 h 41"/>
                <a:gd name="T4" fmla="*/ 0 w 20"/>
                <a:gd name="T5" fmla="*/ 5 h 41"/>
                <a:gd name="T6" fmla="*/ 0 w 20"/>
                <a:gd name="T7" fmla="*/ 41 h 41"/>
                <a:gd name="T8" fmla="*/ 0 w 20"/>
                <a:gd name="T9" fmla="*/ 41 h 41"/>
                <a:gd name="T10" fmla="*/ 20 w 20"/>
                <a:gd name="T11" fmla="*/ 20 h 41"/>
                <a:gd name="T12" fmla="*/ 20 w 20"/>
                <a:gd name="T13" fmla="*/ 20 h 41"/>
                <a:gd name="T14" fmla="*/ 20 w 20"/>
                <a:gd name="T15" fmla="*/ 20 h 41"/>
                <a:gd name="T16" fmla="*/ 20 w 20"/>
                <a:gd name="T17" fmla="*/ 20 h 41"/>
                <a:gd name="T18" fmla="*/ 20 w 20"/>
                <a:gd name="T19" fmla="*/ 20 h 41"/>
                <a:gd name="T20" fmla="*/ 20 w 20"/>
                <a:gd name="T21" fmla="*/ 20 h 41"/>
                <a:gd name="T22" fmla="*/ 20 w 20"/>
                <a:gd name="T23" fmla="*/ 20 h 41"/>
                <a:gd name="T24" fmla="*/ 20 w 20"/>
                <a:gd name="T25" fmla="*/ 20 h 41"/>
                <a:gd name="T26" fmla="*/ 20 w 20"/>
                <a:gd name="T27" fmla="*/ 20 h 41"/>
                <a:gd name="T28" fmla="*/ 20 w 20"/>
                <a:gd name="T29" fmla="*/ 20 h 41"/>
                <a:gd name="T30" fmla="*/ 0 w 20"/>
                <a:gd name="T31" fmla="*/ 0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0" h="41">
                  <a:moveTo>
                    <a:pt x="0" y="0"/>
                  </a:moveTo>
                  <a:cubicBezTo>
                    <a:pt x="0" y="3"/>
                    <a:pt x="0" y="5"/>
                    <a:pt x="0" y="5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41"/>
                    <a:pt x="0" y="41"/>
                    <a:pt x="0" y="41"/>
                  </a:cubicBezTo>
                  <a:cubicBezTo>
                    <a:pt x="0" y="41"/>
                    <a:pt x="0" y="41"/>
                    <a:pt x="0" y="41"/>
                  </a:cubicBezTo>
                  <a:cubicBezTo>
                    <a:pt x="11" y="41"/>
                    <a:pt x="20" y="32"/>
                    <a:pt x="20" y="20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0" y="9"/>
                    <a:pt x="11" y="1"/>
                    <a:pt x="0" y="0"/>
                  </a:cubicBezTo>
                </a:path>
              </a:pathLst>
            </a:custGeom>
            <a:solidFill>
              <a:srgbClr val="FFDDC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3" name="Freeform 621"/>
            <p:cNvSpPr>
              <a:spLocks/>
            </p:cNvSpPr>
            <p:nvPr/>
          </p:nvSpPr>
          <p:spPr bwMode="auto">
            <a:xfrm>
              <a:off x="10675334" y="1109422"/>
              <a:ext cx="79418" cy="26472"/>
            </a:xfrm>
            <a:custGeom>
              <a:avLst/>
              <a:gdLst>
                <a:gd name="T0" fmla="*/ 19 w 37"/>
                <a:gd name="T1" fmla="*/ 0 h 12"/>
                <a:gd name="T2" fmla="*/ 18 w 37"/>
                <a:gd name="T3" fmla="*/ 0 h 12"/>
                <a:gd name="T4" fmla="*/ 14 w 37"/>
                <a:gd name="T5" fmla="*/ 0 h 12"/>
                <a:gd name="T6" fmla="*/ 10 w 37"/>
                <a:gd name="T7" fmla="*/ 2 h 12"/>
                <a:gd name="T8" fmla="*/ 4 w 37"/>
                <a:gd name="T9" fmla="*/ 6 h 12"/>
                <a:gd name="T10" fmla="*/ 0 w 37"/>
                <a:gd name="T11" fmla="*/ 12 h 12"/>
                <a:gd name="T12" fmla="*/ 6 w 37"/>
                <a:gd name="T13" fmla="*/ 10 h 12"/>
                <a:gd name="T14" fmla="*/ 12 w 37"/>
                <a:gd name="T15" fmla="*/ 8 h 12"/>
                <a:gd name="T16" fmla="*/ 15 w 37"/>
                <a:gd name="T17" fmla="*/ 8 h 12"/>
                <a:gd name="T18" fmla="*/ 18 w 37"/>
                <a:gd name="T19" fmla="*/ 7 h 12"/>
                <a:gd name="T20" fmla="*/ 18 w 37"/>
                <a:gd name="T21" fmla="*/ 7 h 12"/>
                <a:gd name="T22" fmla="*/ 20 w 37"/>
                <a:gd name="T23" fmla="*/ 7 h 12"/>
                <a:gd name="T24" fmla="*/ 22 w 37"/>
                <a:gd name="T25" fmla="*/ 7 h 12"/>
                <a:gd name="T26" fmla="*/ 22 w 37"/>
                <a:gd name="T27" fmla="*/ 7 h 12"/>
                <a:gd name="T28" fmla="*/ 25 w 37"/>
                <a:gd name="T29" fmla="*/ 8 h 12"/>
                <a:gd name="T30" fmla="*/ 28 w 37"/>
                <a:gd name="T31" fmla="*/ 8 h 12"/>
                <a:gd name="T32" fmla="*/ 30 w 37"/>
                <a:gd name="T33" fmla="*/ 9 h 12"/>
                <a:gd name="T34" fmla="*/ 33 w 37"/>
                <a:gd name="T35" fmla="*/ 10 h 12"/>
                <a:gd name="T36" fmla="*/ 35 w 37"/>
                <a:gd name="T37" fmla="*/ 11 h 12"/>
                <a:gd name="T38" fmla="*/ 37 w 37"/>
                <a:gd name="T39" fmla="*/ 11 h 12"/>
                <a:gd name="T40" fmla="*/ 36 w 37"/>
                <a:gd name="T41" fmla="*/ 10 h 12"/>
                <a:gd name="T42" fmla="*/ 33 w 37"/>
                <a:gd name="T43" fmla="*/ 6 h 12"/>
                <a:gd name="T44" fmla="*/ 30 w 37"/>
                <a:gd name="T45" fmla="*/ 3 h 12"/>
                <a:gd name="T46" fmla="*/ 27 w 37"/>
                <a:gd name="T47" fmla="*/ 1 h 12"/>
                <a:gd name="T48" fmla="*/ 23 w 37"/>
                <a:gd name="T49" fmla="*/ 0 h 12"/>
                <a:gd name="T50" fmla="*/ 19 w 37"/>
                <a:gd name="T51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7" h="12">
                  <a:moveTo>
                    <a:pt x="19" y="0"/>
                  </a:moveTo>
                  <a:cubicBezTo>
                    <a:pt x="19" y="0"/>
                    <a:pt x="18" y="0"/>
                    <a:pt x="18" y="0"/>
                  </a:cubicBezTo>
                  <a:cubicBezTo>
                    <a:pt x="16" y="0"/>
                    <a:pt x="15" y="0"/>
                    <a:pt x="14" y="0"/>
                  </a:cubicBezTo>
                  <a:cubicBezTo>
                    <a:pt x="12" y="1"/>
                    <a:pt x="11" y="1"/>
                    <a:pt x="10" y="2"/>
                  </a:cubicBezTo>
                  <a:cubicBezTo>
                    <a:pt x="7" y="3"/>
                    <a:pt x="5" y="5"/>
                    <a:pt x="4" y="6"/>
                  </a:cubicBezTo>
                  <a:cubicBezTo>
                    <a:pt x="1" y="10"/>
                    <a:pt x="0" y="12"/>
                    <a:pt x="0" y="12"/>
                  </a:cubicBezTo>
                  <a:cubicBezTo>
                    <a:pt x="0" y="12"/>
                    <a:pt x="2" y="11"/>
                    <a:pt x="6" y="10"/>
                  </a:cubicBezTo>
                  <a:cubicBezTo>
                    <a:pt x="8" y="9"/>
                    <a:pt x="10" y="9"/>
                    <a:pt x="12" y="8"/>
                  </a:cubicBezTo>
                  <a:cubicBezTo>
                    <a:pt x="13" y="8"/>
                    <a:pt x="14" y="8"/>
                    <a:pt x="15" y="8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7"/>
                    <a:pt x="18" y="7"/>
                    <a:pt x="18" y="7"/>
                  </a:cubicBezTo>
                  <a:cubicBezTo>
                    <a:pt x="19" y="7"/>
                    <a:pt x="19" y="7"/>
                    <a:pt x="20" y="7"/>
                  </a:cubicBezTo>
                  <a:cubicBezTo>
                    <a:pt x="20" y="7"/>
                    <a:pt x="21" y="7"/>
                    <a:pt x="22" y="7"/>
                  </a:cubicBezTo>
                  <a:cubicBezTo>
                    <a:pt x="22" y="7"/>
                    <a:pt x="22" y="7"/>
                    <a:pt x="22" y="7"/>
                  </a:cubicBezTo>
                  <a:cubicBezTo>
                    <a:pt x="23" y="7"/>
                    <a:pt x="24" y="8"/>
                    <a:pt x="25" y="8"/>
                  </a:cubicBezTo>
                  <a:cubicBezTo>
                    <a:pt x="26" y="8"/>
                    <a:pt x="27" y="8"/>
                    <a:pt x="28" y="8"/>
                  </a:cubicBezTo>
                  <a:cubicBezTo>
                    <a:pt x="29" y="8"/>
                    <a:pt x="30" y="9"/>
                    <a:pt x="30" y="9"/>
                  </a:cubicBezTo>
                  <a:cubicBezTo>
                    <a:pt x="31" y="10"/>
                    <a:pt x="32" y="10"/>
                    <a:pt x="33" y="10"/>
                  </a:cubicBezTo>
                  <a:cubicBezTo>
                    <a:pt x="34" y="10"/>
                    <a:pt x="34" y="11"/>
                    <a:pt x="35" y="11"/>
                  </a:cubicBezTo>
                  <a:cubicBezTo>
                    <a:pt x="36" y="11"/>
                    <a:pt x="37" y="11"/>
                    <a:pt x="37" y="11"/>
                  </a:cubicBezTo>
                  <a:cubicBezTo>
                    <a:pt x="37" y="11"/>
                    <a:pt x="36" y="11"/>
                    <a:pt x="36" y="10"/>
                  </a:cubicBezTo>
                  <a:cubicBezTo>
                    <a:pt x="35" y="9"/>
                    <a:pt x="34" y="7"/>
                    <a:pt x="33" y="6"/>
                  </a:cubicBezTo>
                  <a:cubicBezTo>
                    <a:pt x="32" y="5"/>
                    <a:pt x="31" y="4"/>
                    <a:pt x="30" y="3"/>
                  </a:cubicBezTo>
                  <a:cubicBezTo>
                    <a:pt x="29" y="3"/>
                    <a:pt x="28" y="2"/>
                    <a:pt x="27" y="1"/>
                  </a:cubicBezTo>
                  <a:cubicBezTo>
                    <a:pt x="25" y="1"/>
                    <a:pt x="24" y="0"/>
                    <a:pt x="23" y="0"/>
                  </a:cubicBezTo>
                  <a:cubicBezTo>
                    <a:pt x="22" y="0"/>
                    <a:pt x="20" y="0"/>
                    <a:pt x="19" y="0"/>
                  </a:cubicBezTo>
                </a:path>
              </a:pathLst>
            </a:custGeom>
            <a:solidFill>
              <a:srgbClr val="5629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4" name="Freeform 622"/>
            <p:cNvSpPr>
              <a:spLocks/>
            </p:cNvSpPr>
            <p:nvPr/>
          </p:nvSpPr>
          <p:spPr bwMode="auto">
            <a:xfrm>
              <a:off x="10656648" y="1263585"/>
              <a:ext cx="84089" cy="40487"/>
            </a:xfrm>
            <a:custGeom>
              <a:avLst/>
              <a:gdLst>
                <a:gd name="T0" fmla="*/ 40 w 40"/>
                <a:gd name="T1" fmla="*/ 0 h 19"/>
                <a:gd name="T2" fmla="*/ 39 w 40"/>
                <a:gd name="T3" fmla="*/ 2 h 19"/>
                <a:gd name="T4" fmla="*/ 38 w 40"/>
                <a:gd name="T5" fmla="*/ 4 h 19"/>
                <a:gd name="T6" fmla="*/ 36 w 40"/>
                <a:gd name="T7" fmla="*/ 6 h 19"/>
                <a:gd name="T8" fmla="*/ 34 w 40"/>
                <a:gd name="T9" fmla="*/ 9 h 19"/>
                <a:gd name="T10" fmla="*/ 33 w 40"/>
                <a:gd name="T11" fmla="*/ 10 h 19"/>
                <a:gd name="T12" fmla="*/ 31 w 40"/>
                <a:gd name="T13" fmla="*/ 11 h 19"/>
                <a:gd name="T14" fmla="*/ 28 w 40"/>
                <a:gd name="T15" fmla="*/ 13 h 19"/>
                <a:gd name="T16" fmla="*/ 24 w 40"/>
                <a:gd name="T17" fmla="*/ 15 h 19"/>
                <a:gd name="T18" fmla="*/ 20 w 40"/>
                <a:gd name="T19" fmla="*/ 15 h 19"/>
                <a:gd name="T20" fmla="*/ 16 w 40"/>
                <a:gd name="T21" fmla="*/ 15 h 19"/>
                <a:gd name="T22" fmla="*/ 15 w 40"/>
                <a:gd name="T23" fmla="*/ 15 h 19"/>
                <a:gd name="T24" fmla="*/ 15 w 40"/>
                <a:gd name="T25" fmla="*/ 15 h 19"/>
                <a:gd name="T26" fmla="*/ 8 w 40"/>
                <a:gd name="T27" fmla="*/ 15 h 19"/>
                <a:gd name="T28" fmla="*/ 0 w 40"/>
                <a:gd name="T29" fmla="*/ 14 h 19"/>
                <a:gd name="T30" fmla="*/ 7 w 40"/>
                <a:gd name="T31" fmla="*/ 17 h 19"/>
                <a:gd name="T32" fmla="*/ 11 w 40"/>
                <a:gd name="T33" fmla="*/ 18 h 19"/>
                <a:gd name="T34" fmla="*/ 15 w 40"/>
                <a:gd name="T35" fmla="*/ 19 h 19"/>
                <a:gd name="T36" fmla="*/ 18 w 40"/>
                <a:gd name="T37" fmla="*/ 19 h 19"/>
                <a:gd name="T38" fmla="*/ 20 w 40"/>
                <a:gd name="T39" fmla="*/ 19 h 19"/>
                <a:gd name="T40" fmla="*/ 25 w 40"/>
                <a:gd name="T41" fmla="*/ 18 h 19"/>
                <a:gd name="T42" fmla="*/ 29 w 40"/>
                <a:gd name="T43" fmla="*/ 17 h 19"/>
                <a:gd name="T44" fmla="*/ 33 w 40"/>
                <a:gd name="T45" fmla="*/ 14 h 19"/>
                <a:gd name="T46" fmla="*/ 35 w 40"/>
                <a:gd name="T47" fmla="*/ 12 h 19"/>
                <a:gd name="T48" fmla="*/ 36 w 40"/>
                <a:gd name="T49" fmla="*/ 11 h 19"/>
                <a:gd name="T50" fmla="*/ 38 w 40"/>
                <a:gd name="T51" fmla="*/ 9 h 19"/>
                <a:gd name="T52" fmla="*/ 38 w 40"/>
                <a:gd name="T53" fmla="*/ 7 h 19"/>
                <a:gd name="T54" fmla="*/ 40 w 40"/>
                <a:gd name="T55" fmla="*/ 4 h 19"/>
                <a:gd name="T56" fmla="*/ 40 w 40"/>
                <a:gd name="T57" fmla="*/ 2 h 19"/>
                <a:gd name="T58" fmla="*/ 40 w 40"/>
                <a:gd name="T5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40" h="19">
                  <a:moveTo>
                    <a:pt x="40" y="0"/>
                  </a:moveTo>
                  <a:cubicBezTo>
                    <a:pt x="40" y="0"/>
                    <a:pt x="40" y="0"/>
                    <a:pt x="39" y="2"/>
                  </a:cubicBezTo>
                  <a:cubicBezTo>
                    <a:pt x="39" y="2"/>
                    <a:pt x="39" y="3"/>
                    <a:pt x="38" y="4"/>
                  </a:cubicBezTo>
                  <a:cubicBezTo>
                    <a:pt x="38" y="5"/>
                    <a:pt x="37" y="5"/>
                    <a:pt x="36" y="6"/>
                  </a:cubicBezTo>
                  <a:cubicBezTo>
                    <a:pt x="36" y="7"/>
                    <a:pt x="35" y="8"/>
                    <a:pt x="34" y="9"/>
                  </a:cubicBezTo>
                  <a:cubicBezTo>
                    <a:pt x="34" y="9"/>
                    <a:pt x="33" y="10"/>
                    <a:pt x="33" y="10"/>
                  </a:cubicBezTo>
                  <a:cubicBezTo>
                    <a:pt x="32" y="11"/>
                    <a:pt x="32" y="11"/>
                    <a:pt x="31" y="11"/>
                  </a:cubicBezTo>
                  <a:cubicBezTo>
                    <a:pt x="30" y="12"/>
                    <a:pt x="29" y="13"/>
                    <a:pt x="28" y="13"/>
                  </a:cubicBezTo>
                  <a:cubicBezTo>
                    <a:pt x="27" y="14"/>
                    <a:pt x="25" y="14"/>
                    <a:pt x="24" y="15"/>
                  </a:cubicBezTo>
                  <a:cubicBezTo>
                    <a:pt x="22" y="15"/>
                    <a:pt x="21" y="15"/>
                    <a:pt x="20" y="15"/>
                  </a:cubicBezTo>
                  <a:cubicBezTo>
                    <a:pt x="18" y="15"/>
                    <a:pt x="17" y="15"/>
                    <a:pt x="16" y="15"/>
                  </a:cubicBezTo>
                  <a:cubicBezTo>
                    <a:pt x="15" y="15"/>
                    <a:pt x="15" y="15"/>
                    <a:pt x="15" y="15"/>
                  </a:cubicBezTo>
                  <a:cubicBezTo>
                    <a:pt x="15" y="15"/>
                    <a:pt x="15" y="15"/>
                    <a:pt x="15" y="15"/>
                  </a:cubicBezTo>
                  <a:cubicBezTo>
                    <a:pt x="12" y="15"/>
                    <a:pt x="10" y="15"/>
                    <a:pt x="8" y="15"/>
                  </a:cubicBezTo>
                  <a:cubicBezTo>
                    <a:pt x="3" y="15"/>
                    <a:pt x="0" y="14"/>
                    <a:pt x="0" y="14"/>
                  </a:cubicBezTo>
                  <a:cubicBezTo>
                    <a:pt x="0" y="14"/>
                    <a:pt x="3" y="16"/>
                    <a:pt x="7" y="17"/>
                  </a:cubicBezTo>
                  <a:cubicBezTo>
                    <a:pt x="8" y="18"/>
                    <a:pt x="10" y="18"/>
                    <a:pt x="11" y="18"/>
                  </a:cubicBezTo>
                  <a:cubicBezTo>
                    <a:pt x="12" y="18"/>
                    <a:pt x="14" y="19"/>
                    <a:pt x="15" y="19"/>
                  </a:cubicBezTo>
                  <a:cubicBezTo>
                    <a:pt x="16" y="19"/>
                    <a:pt x="17" y="19"/>
                    <a:pt x="18" y="19"/>
                  </a:cubicBezTo>
                  <a:cubicBezTo>
                    <a:pt x="19" y="19"/>
                    <a:pt x="19" y="19"/>
                    <a:pt x="20" y="19"/>
                  </a:cubicBezTo>
                  <a:cubicBezTo>
                    <a:pt x="21" y="19"/>
                    <a:pt x="23" y="18"/>
                    <a:pt x="25" y="18"/>
                  </a:cubicBezTo>
                  <a:cubicBezTo>
                    <a:pt x="26" y="18"/>
                    <a:pt x="28" y="17"/>
                    <a:pt x="29" y="17"/>
                  </a:cubicBezTo>
                  <a:cubicBezTo>
                    <a:pt x="31" y="16"/>
                    <a:pt x="32" y="15"/>
                    <a:pt x="33" y="14"/>
                  </a:cubicBezTo>
                  <a:cubicBezTo>
                    <a:pt x="34" y="13"/>
                    <a:pt x="34" y="13"/>
                    <a:pt x="35" y="12"/>
                  </a:cubicBezTo>
                  <a:cubicBezTo>
                    <a:pt x="36" y="12"/>
                    <a:pt x="36" y="11"/>
                    <a:pt x="36" y="11"/>
                  </a:cubicBezTo>
                  <a:cubicBezTo>
                    <a:pt x="37" y="10"/>
                    <a:pt x="37" y="10"/>
                    <a:pt x="38" y="9"/>
                  </a:cubicBezTo>
                  <a:cubicBezTo>
                    <a:pt x="38" y="9"/>
                    <a:pt x="38" y="8"/>
                    <a:pt x="38" y="7"/>
                  </a:cubicBezTo>
                  <a:cubicBezTo>
                    <a:pt x="39" y="6"/>
                    <a:pt x="39" y="5"/>
                    <a:pt x="40" y="4"/>
                  </a:cubicBezTo>
                  <a:cubicBezTo>
                    <a:pt x="40" y="3"/>
                    <a:pt x="40" y="3"/>
                    <a:pt x="40" y="2"/>
                  </a:cubicBezTo>
                  <a:cubicBezTo>
                    <a:pt x="40" y="0"/>
                    <a:pt x="40" y="0"/>
                    <a:pt x="40" y="0"/>
                  </a:cubicBezTo>
                </a:path>
              </a:pathLst>
            </a:custGeom>
            <a:solidFill>
              <a:srgbClr val="5629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5" name="Freeform 624"/>
            <p:cNvSpPr>
              <a:spLocks/>
            </p:cNvSpPr>
            <p:nvPr/>
          </p:nvSpPr>
          <p:spPr bwMode="auto">
            <a:xfrm>
              <a:off x="10865311" y="664062"/>
              <a:ext cx="87202" cy="138591"/>
            </a:xfrm>
            <a:custGeom>
              <a:avLst/>
              <a:gdLst>
                <a:gd name="T0" fmla="*/ 29 w 41"/>
                <a:gd name="T1" fmla="*/ 0 h 65"/>
                <a:gd name="T2" fmla="*/ 18 w 41"/>
                <a:gd name="T3" fmla="*/ 7 h 65"/>
                <a:gd name="T4" fmla="*/ 1 w 41"/>
                <a:gd name="T5" fmla="*/ 48 h 65"/>
                <a:gd name="T6" fmla="*/ 0 w 41"/>
                <a:gd name="T7" fmla="*/ 53 h 65"/>
                <a:gd name="T8" fmla="*/ 7 w 41"/>
                <a:gd name="T9" fmla="*/ 64 h 65"/>
                <a:gd name="T10" fmla="*/ 7 w 41"/>
                <a:gd name="T11" fmla="*/ 64 h 65"/>
                <a:gd name="T12" fmla="*/ 7 w 41"/>
                <a:gd name="T13" fmla="*/ 64 h 65"/>
                <a:gd name="T14" fmla="*/ 7 w 41"/>
                <a:gd name="T15" fmla="*/ 64 h 65"/>
                <a:gd name="T16" fmla="*/ 11 w 41"/>
                <a:gd name="T17" fmla="*/ 65 h 65"/>
                <a:gd name="T18" fmla="*/ 22 w 41"/>
                <a:gd name="T19" fmla="*/ 58 h 65"/>
                <a:gd name="T20" fmla="*/ 25 w 41"/>
                <a:gd name="T21" fmla="*/ 52 h 65"/>
                <a:gd name="T22" fmla="*/ 25 w 41"/>
                <a:gd name="T23" fmla="*/ 52 h 65"/>
                <a:gd name="T24" fmla="*/ 40 w 41"/>
                <a:gd name="T25" fmla="*/ 16 h 65"/>
                <a:gd name="T26" fmla="*/ 41 w 41"/>
                <a:gd name="T27" fmla="*/ 12 h 65"/>
                <a:gd name="T28" fmla="*/ 33 w 41"/>
                <a:gd name="T29" fmla="*/ 1 h 65"/>
                <a:gd name="T30" fmla="*/ 29 w 41"/>
                <a:gd name="T31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1" h="65">
                  <a:moveTo>
                    <a:pt x="29" y="0"/>
                  </a:moveTo>
                  <a:cubicBezTo>
                    <a:pt x="24" y="0"/>
                    <a:pt x="20" y="3"/>
                    <a:pt x="18" y="7"/>
                  </a:cubicBezTo>
                  <a:cubicBezTo>
                    <a:pt x="1" y="48"/>
                    <a:pt x="1" y="48"/>
                    <a:pt x="1" y="48"/>
                  </a:cubicBezTo>
                  <a:cubicBezTo>
                    <a:pt x="0" y="50"/>
                    <a:pt x="0" y="51"/>
                    <a:pt x="0" y="53"/>
                  </a:cubicBezTo>
                  <a:cubicBezTo>
                    <a:pt x="0" y="58"/>
                    <a:pt x="2" y="62"/>
                    <a:pt x="7" y="64"/>
                  </a:cubicBezTo>
                  <a:cubicBezTo>
                    <a:pt x="7" y="64"/>
                    <a:pt x="7" y="64"/>
                    <a:pt x="7" y="64"/>
                  </a:cubicBezTo>
                  <a:cubicBezTo>
                    <a:pt x="7" y="64"/>
                    <a:pt x="7" y="64"/>
                    <a:pt x="7" y="64"/>
                  </a:cubicBezTo>
                  <a:cubicBezTo>
                    <a:pt x="7" y="64"/>
                    <a:pt x="7" y="64"/>
                    <a:pt x="7" y="64"/>
                  </a:cubicBezTo>
                  <a:cubicBezTo>
                    <a:pt x="9" y="65"/>
                    <a:pt x="10" y="65"/>
                    <a:pt x="11" y="65"/>
                  </a:cubicBezTo>
                  <a:cubicBezTo>
                    <a:pt x="16" y="65"/>
                    <a:pt x="20" y="62"/>
                    <a:pt x="22" y="58"/>
                  </a:cubicBezTo>
                  <a:cubicBezTo>
                    <a:pt x="25" y="52"/>
                    <a:pt x="25" y="52"/>
                    <a:pt x="25" y="52"/>
                  </a:cubicBezTo>
                  <a:cubicBezTo>
                    <a:pt x="25" y="52"/>
                    <a:pt x="25" y="52"/>
                    <a:pt x="25" y="52"/>
                  </a:cubicBezTo>
                  <a:cubicBezTo>
                    <a:pt x="40" y="16"/>
                    <a:pt x="40" y="16"/>
                    <a:pt x="40" y="16"/>
                  </a:cubicBezTo>
                  <a:cubicBezTo>
                    <a:pt x="40" y="15"/>
                    <a:pt x="41" y="13"/>
                    <a:pt x="41" y="12"/>
                  </a:cubicBezTo>
                  <a:cubicBezTo>
                    <a:pt x="41" y="7"/>
                    <a:pt x="38" y="3"/>
                    <a:pt x="33" y="1"/>
                  </a:cubicBezTo>
                  <a:cubicBezTo>
                    <a:pt x="32" y="0"/>
                    <a:pt x="30" y="0"/>
                    <a:pt x="29" y="0"/>
                  </a:cubicBezTo>
                </a:path>
              </a:pathLst>
            </a:custGeom>
            <a:solidFill>
              <a:srgbClr val="FFDDC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06" name="Group 205"/>
          <p:cNvGrpSpPr/>
          <p:nvPr/>
        </p:nvGrpSpPr>
        <p:grpSpPr>
          <a:xfrm>
            <a:off x="7933393" y="1078278"/>
            <a:ext cx="1516713" cy="873589"/>
            <a:chOff x="7933393" y="1078278"/>
            <a:chExt cx="1516713" cy="873589"/>
          </a:xfrm>
        </p:grpSpPr>
        <p:sp>
          <p:nvSpPr>
            <p:cNvPr id="207" name="Rectangle 674"/>
            <p:cNvSpPr>
              <a:spLocks noChangeArrowheads="1"/>
            </p:cNvSpPr>
            <p:nvPr/>
          </p:nvSpPr>
          <p:spPr bwMode="auto">
            <a:xfrm>
              <a:off x="7933393" y="1388160"/>
              <a:ext cx="138591" cy="552807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8" name="Rectangle 675"/>
            <p:cNvSpPr>
              <a:spLocks noChangeArrowheads="1"/>
            </p:cNvSpPr>
            <p:nvPr/>
          </p:nvSpPr>
          <p:spPr bwMode="auto">
            <a:xfrm>
              <a:off x="8623233" y="1517408"/>
              <a:ext cx="138591" cy="42355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9" name="Rectangle 676"/>
            <p:cNvSpPr>
              <a:spLocks noChangeArrowheads="1"/>
            </p:cNvSpPr>
            <p:nvPr/>
          </p:nvSpPr>
          <p:spPr bwMode="auto">
            <a:xfrm>
              <a:off x="9311515" y="1517408"/>
              <a:ext cx="138591" cy="423559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0" name="Rectangle 677"/>
            <p:cNvSpPr>
              <a:spLocks noChangeArrowheads="1"/>
            </p:cNvSpPr>
            <p:nvPr/>
          </p:nvSpPr>
          <p:spPr bwMode="auto">
            <a:xfrm>
              <a:off x="8163859" y="1154580"/>
              <a:ext cx="138591" cy="786385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1" name="Rectangle 678"/>
            <p:cNvSpPr>
              <a:spLocks noChangeArrowheads="1"/>
            </p:cNvSpPr>
            <p:nvPr/>
          </p:nvSpPr>
          <p:spPr bwMode="auto">
            <a:xfrm>
              <a:off x="9082607" y="1078278"/>
              <a:ext cx="140148" cy="862688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2" name="Rectangle 679"/>
            <p:cNvSpPr>
              <a:spLocks noChangeArrowheads="1"/>
            </p:cNvSpPr>
            <p:nvPr/>
          </p:nvSpPr>
          <p:spPr bwMode="auto">
            <a:xfrm>
              <a:off x="8394324" y="1322758"/>
              <a:ext cx="137035" cy="618207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3" name="Rectangle 680"/>
            <p:cNvSpPr>
              <a:spLocks noChangeArrowheads="1"/>
            </p:cNvSpPr>
            <p:nvPr/>
          </p:nvSpPr>
          <p:spPr bwMode="auto">
            <a:xfrm>
              <a:off x="8853698" y="1414632"/>
              <a:ext cx="138591" cy="526333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4" name="Rectangle 681"/>
            <p:cNvSpPr>
              <a:spLocks noChangeArrowheads="1"/>
            </p:cNvSpPr>
            <p:nvPr/>
          </p:nvSpPr>
          <p:spPr bwMode="auto">
            <a:xfrm>
              <a:off x="7933393" y="1936295"/>
              <a:ext cx="1516712" cy="15572"/>
            </a:xfrm>
            <a:prstGeom prst="rect">
              <a:avLst/>
            </a:prstGeom>
            <a:solidFill>
              <a:srgbClr val="104A5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5" name="Group 214"/>
          <p:cNvGrpSpPr/>
          <p:nvPr/>
        </p:nvGrpSpPr>
        <p:grpSpPr>
          <a:xfrm>
            <a:off x="4239717" y="5005535"/>
            <a:ext cx="5238419" cy="780157"/>
            <a:chOff x="4239717" y="5005535"/>
            <a:chExt cx="5238419" cy="780157"/>
          </a:xfrm>
        </p:grpSpPr>
        <p:sp>
          <p:nvSpPr>
            <p:cNvPr id="216" name="Rectangle 192"/>
            <p:cNvSpPr>
              <a:spLocks noChangeArrowheads="1"/>
            </p:cNvSpPr>
            <p:nvPr/>
          </p:nvSpPr>
          <p:spPr bwMode="auto">
            <a:xfrm>
              <a:off x="4239717" y="5005535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7" name="Rectangle 193"/>
            <p:cNvSpPr>
              <a:spLocks noChangeArrowheads="1"/>
            </p:cNvSpPr>
            <p:nvPr/>
          </p:nvSpPr>
          <p:spPr bwMode="auto">
            <a:xfrm>
              <a:off x="8697979" y="5005535"/>
              <a:ext cx="780157" cy="780157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8" name="Freeform 234"/>
            <p:cNvSpPr>
              <a:spLocks/>
            </p:cNvSpPr>
            <p:nvPr/>
          </p:nvSpPr>
          <p:spPr bwMode="auto">
            <a:xfrm>
              <a:off x="8813212" y="5120767"/>
              <a:ext cx="548133" cy="548133"/>
            </a:xfrm>
            <a:custGeom>
              <a:avLst/>
              <a:gdLst>
                <a:gd name="T0" fmla="*/ 244 w 257"/>
                <a:gd name="T1" fmla="*/ 129 h 257"/>
                <a:gd name="T2" fmla="*/ 230 w 257"/>
                <a:gd name="T3" fmla="*/ 129 h 257"/>
                <a:gd name="T4" fmla="*/ 200 w 257"/>
                <a:gd name="T5" fmla="*/ 201 h 257"/>
                <a:gd name="T6" fmla="*/ 128 w 257"/>
                <a:gd name="T7" fmla="*/ 231 h 257"/>
                <a:gd name="T8" fmla="*/ 56 w 257"/>
                <a:gd name="T9" fmla="*/ 201 h 257"/>
                <a:gd name="T10" fmla="*/ 26 w 257"/>
                <a:gd name="T11" fmla="*/ 129 h 257"/>
                <a:gd name="T12" fmla="*/ 56 w 257"/>
                <a:gd name="T13" fmla="*/ 57 h 257"/>
                <a:gd name="T14" fmla="*/ 128 w 257"/>
                <a:gd name="T15" fmla="*/ 27 h 257"/>
                <a:gd name="T16" fmla="*/ 200 w 257"/>
                <a:gd name="T17" fmla="*/ 57 h 257"/>
                <a:gd name="T18" fmla="*/ 230 w 257"/>
                <a:gd name="T19" fmla="*/ 129 h 257"/>
                <a:gd name="T20" fmla="*/ 244 w 257"/>
                <a:gd name="T21" fmla="*/ 129 h 257"/>
                <a:gd name="T22" fmla="*/ 257 w 257"/>
                <a:gd name="T23" fmla="*/ 129 h 257"/>
                <a:gd name="T24" fmla="*/ 219 w 257"/>
                <a:gd name="T25" fmla="*/ 38 h 257"/>
                <a:gd name="T26" fmla="*/ 128 w 257"/>
                <a:gd name="T27" fmla="*/ 0 h 257"/>
                <a:gd name="T28" fmla="*/ 37 w 257"/>
                <a:gd name="T29" fmla="*/ 38 h 257"/>
                <a:gd name="T30" fmla="*/ 0 w 257"/>
                <a:gd name="T31" fmla="*/ 129 h 257"/>
                <a:gd name="T32" fmla="*/ 37 w 257"/>
                <a:gd name="T33" fmla="*/ 220 h 257"/>
                <a:gd name="T34" fmla="*/ 128 w 257"/>
                <a:gd name="T35" fmla="*/ 257 h 257"/>
                <a:gd name="T36" fmla="*/ 219 w 257"/>
                <a:gd name="T37" fmla="*/ 220 h 257"/>
                <a:gd name="T38" fmla="*/ 257 w 257"/>
                <a:gd name="T39" fmla="*/ 129 h 257"/>
                <a:gd name="T40" fmla="*/ 244 w 257"/>
                <a:gd name="T41" fmla="*/ 129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57" h="257">
                  <a:moveTo>
                    <a:pt x="244" y="129"/>
                  </a:moveTo>
                  <a:cubicBezTo>
                    <a:pt x="230" y="129"/>
                    <a:pt x="230" y="129"/>
                    <a:pt x="230" y="129"/>
                  </a:cubicBezTo>
                  <a:cubicBezTo>
                    <a:pt x="230" y="157"/>
                    <a:pt x="219" y="182"/>
                    <a:pt x="200" y="201"/>
                  </a:cubicBezTo>
                  <a:cubicBezTo>
                    <a:pt x="182" y="219"/>
                    <a:pt x="157" y="231"/>
                    <a:pt x="128" y="231"/>
                  </a:cubicBezTo>
                  <a:cubicBezTo>
                    <a:pt x="100" y="231"/>
                    <a:pt x="75" y="219"/>
                    <a:pt x="56" y="201"/>
                  </a:cubicBezTo>
                  <a:cubicBezTo>
                    <a:pt x="38" y="182"/>
                    <a:pt x="26" y="157"/>
                    <a:pt x="26" y="129"/>
                  </a:cubicBezTo>
                  <a:cubicBezTo>
                    <a:pt x="26" y="100"/>
                    <a:pt x="38" y="75"/>
                    <a:pt x="56" y="57"/>
                  </a:cubicBezTo>
                  <a:cubicBezTo>
                    <a:pt x="75" y="38"/>
                    <a:pt x="100" y="27"/>
                    <a:pt x="128" y="27"/>
                  </a:cubicBezTo>
                  <a:cubicBezTo>
                    <a:pt x="157" y="27"/>
                    <a:pt x="182" y="38"/>
                    <a:pt x="200" y="57"/>
                  </a:cubicBezTo>
                  <a:cubicBezTo>
                    <a:pt x="219" y="75"/>
                    <a:pt x="230" y="100"/>
                    <a:pt x="230" y="129"/>
                  </a:cubicBezTo>
                  <a:cubicBezTo>
                    <a:pt x="244" y="129"/>
                    <a:pt x="244" y="129"/>
                    <a:pt x="244" y="129"/>
                  </a:cubicBezTo>
                  <a:cubicBezTo>
                    <a:pt x="257" y="129"/>
                    <a:pt x="257" y="129"/>
                    <a:pt x="257" y="129"/>
                  </a:cubicBezTo>
                  <a:cubicBezTo>
                    <a:pt x="257" y="93"/>
                    <a:pt x="243" y="61"/>
                    <a:pt x="219" y="38"/>
                  </a:cubicBezTo>
                  <a:cubicBezTo>
                    <a:pt x="196" y="14"/>
                    <a:pt x="164" y="0"/>
                    <a:pt x="128" y="0"/>
                  </a:cubicBezTo>
                  <a:cubicBezTo>
                    <a:pt x="93" y="0"/>
                    <a:pt x="61" y="14"/>
                    <a:pt x="37" y="38"/>
                  </a:cubicBezTo>
                  <a:cubicBezTo>
                    <a:pt x="14" y="61"/>
                    <a:pt x="0" y="93"/>
                    <a:pt x="0" y="129"/>
                  </a:cubicBezTo>
                  <a:cubicBezTo>
                    <a:pt x="0" y="164"/>
                    <a:pt x="14" y="196"/>
                    <a:pt x="37" y="220"/>
                  </a:cubicBezTo>
                  <a:cubicBezTo>
                    <a:pt x="61" y="243"/>
                    <a:pt x="93" y="257"/>
                    <a:pt x="128" y="257"/>
                  </a:cubicBezTo>
                  <a:cubicBezTo>
                    <a:pt x="164" y="257"/>
                    <a:pt x="196" y="243"/>
                    <a:pt x="219" y="220"/>
                  </a:cubicBezTo>
                  <a:cubicBezTo>
                    <a:pt x="243" y="196"/>
                    <a:pt x="257" y="164"/>
                    <a:pt x="257" y="129"/>
                  </a:cubicBezTo>
                  <a:lnTo>
                    <a:pt x="244" y="12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9" name="Freeform 235"/>
            <p:cNvSpPr>
              <a:spLocks/>
            </p:cNvSpPr>
            <p:nvPr/>
          </p:nvSpPr>
          <p:spPr bwMode="auto">
            <a:xfrm>
              <a:off x="9020318" y="5256244"/>
              <a:ext cx="133919" cy="292753"/>
            </a:xfrm>
            <a:custGeom>
              <a:avLst/>
              <a:gdLst>
                <a:gd name="T0" fmla="*/ 23 w 63"/>
                <a:gd name="T1" fmla="*/ 20 h 137"/>
                <a:gd name="T2" fmla="*/ 23 w 63"/>
                <a:gd name="T3" fmla="*/ 49 h 137"/>
                <a:gd name="T4" fmla="*/ 31 w 63"/>
                <a:gd name="T5" fmla="*/ 43 h 137"/>
                <a:gd name="T6" fmla="*/ 38 w 63"/>
                <a:gd name="T7" fmla="*/ 41 h 137"/>
                <a:gd name="T8" fmla="*/ 58 w 63"/>
                <a:gd name="T9" fmla="*/ 51 h 137"/>
                <a:gd name="T10" fmla="*/ 63 w 63"/>
                <a:gd name="T11" fmla="*/ 74 h 137"/>
                <a:gd name="T12" fmla="*/ 63 w 63"/>
                <a:gd name="T13" fmla="*/ 103 h 137"/>
                <a:gd name="T14" fmla="*/ 54 w 63"/>
                <a:gd name="T15" fmla="*/ 128 h 137"/>
                <a:gd name="T16" fmla="*/ 31 w 63"/>
                <a:gd name="T17" fmla="*/ 137 h 137"/>
                <a:gd name="T18" fmla="*/ 9 w 63"/>
                <a:gd name="T19" fmla="*/ 127 h 137"/>
                <a:gd name="T20" fmla="*/ 0 w 63"/>
                <a:gd name="T21" fmla="*/ 104 h 137"/>
                <a:gd name="T22" fmla="*/ 0 w 63"/>
                <a:gd name="T23" fmla="*/ 101 h 137"/>
                <a:gd name="T24" fmla="*/ 20 w 63"/>
                <a:gd name="T25" fmla="*/ 100 h 137"/>
                <a:gd name="T26" fmla="*/ 20 w 63"/>
                <a:gd name="T27" fmla="*/ 104 h 137"/>
                <a:gd name="T28" fmla="*/ 27 w 63"/>
                <a:gd name="T29" fmla="*/ 115 h 137"/>
                <a:gd name="T30" fmla="*/ 30 w 63"/>
                <a:gd name="T31" fmla="*/ 116 h 137"/>
                <a:gd name="T32" fmla="*/ 43 w 63"/>
                <a:gd name="T33" fmla="*/ 103 h 137"/>
                <a:gd name="T34" fmla="*/ 43 w 63"/>
                <a:gd name="T35" fmla="*/ 70 h 137"/>
                <a:gd name="T36" fmla="*/ 39 w 63"/>
                <a:gd name="T37" fmla="*/ 60 h 137"/>
                <a:gd name="T38" fmla="*/ 33 w 63"/>
                <a:gd name="T39" fmla="*/ 58 h 137"/>
                <a:gd name="T40" fmla="*/ 25 w 63"/>
                <a:gd name="T41" fmla="*/ 62 h 137"/>
                <a:gd name="T42" fmla="*/ 23 w 63"/>
                <a:gd name="T43" fmla="*/ 70 h 137"/>
                <a:gd name="T44" fmla="*/ 23 w 63"/>
                <a:gd name="T45" fmla="*/ 74 h 137"/>
                <a:gd name="T46" fmla="*/ 2 w 63"/>
                <a:gd name="T47" fmla="*/ 74 h 137"/>
                <a:gd name="T48" fmla="*/ 2 w 63"/>
                <a:gd name="T49" fmla="*/ 0 h 137"/>
                <a:gd name="T50" fmla="*/ 62 w 63"/>
                <a:gd name="T51" fmla="*/ 0 h 137"/>
                <a:gd name="T52" fmla="*/ 62 w 63"/>
                <a:gd name="T53" fmla="*/ 20 h 137"/>
                <a:gd name="T54" fmla="*/ 23 w 63"/>
                <a:gd name="T55" fmla="*/ 20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63" h="137">
                  <a:moveTo>
                    <a:pt x="23" y="20"/>
                  </a:moveTo>
                  <a:cubicBezTo>
                    <a:pt x="23" y="49"/>
                    <a:pt x="23" y="49"/>
                    <a:pt x="23" y="49"/>
                  </a:cubicBezTo>
                  <a:cubicBezTo>
                    <a:pt x="25" y="46"/>
                    <a:pt x="28" y="44"/>
                    <a:pt x="31" y="43"/>
                  </a:cubicBezTo>
                  <a:cubicBezTo>
                    <a:pt x="33" y="42"/>
                    <a:pt x="35" y="41"/>
                    <a:pt x="38" y="41"/>
                  </a:cubicBezTo>
                  <a:cubicBezTo>
                    <a:pt x="47" y="41"/>
                    <a:pt x="54" y="45"/>
                    <a:pt x="58" y="51"/>
                  </a:cubicBezTo>
                  <a:cubicBezTo>
                    <a:pt x="62" y="56"/>
                    <a:pt x="63" y="64"/>
                    <a:pt x="63" y="74"/>
                  </a:cubicBezTo>
                  <a:cubicBezTo>
                    <a:pt x="63" y="103"/>
                    <a:pt x="63" y="103"/>
                    <a:pt x="63" y="103"/>
                  </a:cubicBezTo>
                  <a:cubicBezTo>
                    <a:pt x="63" y="113"/>
                    <a:pt x="60" y="121"/>
                    <a:pt x="54" y="128"/>
                  </a:cubicBezTo>
                  <a:cubicBezTo>
                    <a:pt x="48" y="134"/>
                    <a:pt x="40" y="137"/>
                    <a:pt x="31" y="137"/>
                  </a:cubicBezTo>
                  <a:cubicBezTo>
                    <a:pt x="22" y="137"/>
                    <a:pt x="15" y="134"/>
                    <a:pt x="9" y="127"/>
                  </a:cubicBezTo>
                  <a:cubicBezTo>
                    <a:pt x="3" y="121"/>
                    <a:pt x="0" y="113"/>
                    <a:pt x="0" y="104"/>
                  </a:cubicBezTo>
                  <a:cubicBezTo>
                    <a:pt x="0" y="101"/>
                    <a:pt x="0" y="101"/>
                    <a:pt x="0" y="101"/>
                  </a:cubicBezTo>
                  <a:cubicBezTo>
                    <a:pt x="20" y="100"/>
                    <a:pt x="20" y="100"/>
                    <a:pt x="20" y="100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21" y="110"/>
                    <a:pt x="23" y="113"/>
                    <a:pt x="27" y="115"/>
                  </a:cubicBezTo>
                  <a:cubicBezTo>
                    <a:pt x="28" y="116"/>
                    <a:pt x="29" y="116"/>
                    <a:pt x="30" y="116"/>
                  </a:cubicBezTo>
                  <a:cubicBezTo>
                    <a:pt x="39" y="116"/>
                    <a:pt x="43" y="112"/>
                    <a:pt x="43" y="103"/>
                  </a:cubicBezTo>
                  <a:cubicBezTo>
                    <a:pt x="43" y="70"/>
                    <a:pt x="43" y="70"/>
                    <a:pt x="43" y="70"/>
                  </a:cubicBezTo>
                  <a:cubicBezTo>
                    <a:pt x="43" y="66"/>
                    <a:pt x="42" y="62"/>
                    <a:pt x="39" y="60"/>
                  </a:cubicBezTo>
                  <a:cubicBezTo>
                    <a:pt x="37" y="59"/>
                    <a:pt x="35" y="58"/>
                    <a:pt x="33" y="58"/>
                  </a:cubicBezTo>
                  <a:cubicBezTo>
                    <a:pt x="29" y="58"/>
                    <a:pt x="27" y="59"/>
                    <a:pt x="25" y="62"/>
                  </a:cubicBezTo>
                  <a:cubicBezTo>
                    <a:pt x="23" y="65"/>
                    <a:pt x="23" y="67"/>
                    <a:pt x="23" y="70"/>
                  </a:cubicBezTo>
                  <a:cubicBezTo>
                    <a:pt x="23" y="74"/>
                    <a:pt x="23" y="74"/>
                    <a:pt x="23" y="74"/>
                  </a:cubicBezTo>
                  <a:cubicBezTo>
                    <a:pt x="2" y="74"/>
                    <a:pt x="2" y="74"/>
                    <a:pt x="2" y="74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62" y="0"/>
                    <a:pt x="62" y="0"/>
                    <a:pt x="62" y="0"/>
                  </a:cubicBezTo>
                  <a:cubicBezTo>
                    <a:pt x="62" y="20"/>
                    <a:pt x="62" y="20"/>
                    <a:pt x="62" y="20"/>
                  </a:cubicBezTo>
                  <a:lnTo>
                    <a:pt x="23" y="2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0" name="Rectangle 192"/>
            <p:cNvSpPr>
              <a:spLocks noChangeArrowheads="1"/>
            </p:cNvSpPr>
            <p:nvPr/>
          </p:nvSpPr>
          <p:spPr bwMode="auto">
            <a:xfrm>
              <a:off x="5128782" y="5005535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1" name="Rectangle 192"/>
            <p:cNvSpPr>
              <a:spLocks noChangeArrowheads="1"/>
            </p:cNvSpPr>
            <p:nvPr/>
          </p:nvSpPr>
          <p:spPr bwMode="auto">
            <a:xfrm>
              <a:off x="6018642" y="5005535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2" name="Rectangle 192"/>
            <p:cNvSpPr>
              <a:spLocks noChangeArrowheads="1"/>
            </p:cNvSpPr>
            <p:nvPr/>
          </p:nvSpPr>
          <p:spPr bwMode="auto">
            <a:xfrm>
              <a:off x="6907707" y="5005535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3" name="Rectangle 192"/>
            <p:cNvSpPr>
              <a:spLocks noChangeArrowheads="1"/>
            </p:cNvSpPr>
            <p:nvPr/>
          </p:nvSpPr>
          <p:spPr bwMode="auto">
            <a:xfrm>
              <a:off x="7797565" y="5005535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24" name="Group 223"/>
          <p:cNvGrpSpPr/>
          <p:nvPr/>
        </p:nvGrpSpPr>
        <p:grpSpPr>
          <a:xfrm>
            <a:off x="2465297" y="2143401"/>
            <a:ext cx="6117449" cy="784829"/>
            <a:chOff x="2465297" y="2143401"/>
            <a:chExt cx="6117449" cy="784829"/>
          </a:xfrm>
        </p:grpSpPr>
        <p:sp>
          <p:nvSpPr>
            <p:cNvPr id="225" name="Rectangle 190"/>
            <p:cNvSpPr>
              <a:spLocks noChangeArrowheads="1"/>
            </p:cNvSpPr>
            <p:nvPr/>
          </p:nvSpPr>
          <p:spPr bwMode="auto">
            <a:xfrm>
              <a:off x="6916542" y="2148073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6" name="Rectangle 191"/>
            <p:cNvSpPr>
              <a:spLocks noChangeArrowheads="1"/>
            </p:cNvSpPr>
            <p:nvPr/>
          </p:nvSpPr>
          <p:spPr bwMode="auto">
            <a:xfrm>
              <a:off x="7802589" y="2148073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7" name="Rectangle 189"/>
            <p:cNvSpPr>
              <a:spLocks noChangeArrowheads="1"/>
            </p:cNvSpPr>
            <p:nvPr/>
          </p:nvSpPr>
          <p:spPr bwMode="auto">
            <a:xfrm>
              <a:off x="2465297" y="2148072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8" name="Rectangle 192"/>
            <p:cNvSpPr>
              <a:spLocks noChangeArrowheads="1"/>
            </p:cNvSpPr>
            <p:nvPr/>
          </p:nvSpPr>
          <p:spPr bwMode="auto">
            <a:xfrm>
              <a:off x="3353753" y="2143401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9" name="Rectangle 192"/>
            <p:cNvSpPr>
              <a:spLocks noChangeArrowheads="1"/>
            </p:cNvSpPr>
            <p:nvPr/>
          </p:nvSpPr>
          <p:spPr bwMode="auto">
            <a:xfrm>
              <a:off x="4242818" y="2143401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0" name="Rectangle 192"/>
            <p:cNvSpPr>
              <a:spLocks noChangeArrowheads="1"/>
            </p:cNvSpPr>
            <p:nvPr/>
          </p:nvSpPr>
          <p:spPr bwMode="auto">
            <a:xfrm>
              <a:off x="5132678" y="2143401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1" name="Rectangle 192"/>
            <p:cNvSpPr>
              <a:spLocks noChangeArrowheads="1"/>
            </p:cNvSpPr>
            <p:nvPr/>
          </p:nvSpPr>
          <p:spPr bwMode="auto">
            <a:xfrm>
              <a:off x="6021743" y="2143401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2" name="Group 231"/>
          <p:cNvGrpSpPr/>
          <p:nvPr/>
        </p:nvGrpSpPr>
        <p:grpSpPr>
          <a:xfrm>
            <a:off x="4230374" y="3532565"/>
            <a:ext cx="4347348" cy="806488"/>
            <a:chOff x="4230374" y="3532565"/>
            <a:chExt cx="4347348" cy="806488"/>
          </a:xfrm>
        </p:grpSpPr>
        <p:sp>
          <p:nvSpPr>
            <p:cNvPr id="233" name="Rectangle 195"/>
            <p:cNvSpPr>
              <a:spLocks noChangeArrowheads="1"/>
            </p:cNvSpPr>
            <p:nvPr/>
          </p:nvSpPr>
          <p:spPr bwMode="auto">
            <a:xfrm>
              <a:off x="4230374" y="3558896"/>
              <a:ext cx="780157" cy="780157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4" name="Freeform 230"/>
            <p:cNvSpPr>
              <a:spLocks/>
            </p:cNvSpPr>
            <p:nvPr/>
          </p:nvSpPr>
          <p:spPr bwMode="auto">
            <a:xfrm>
              <a:off x="4345607" y="3664786"/>
              <a:ext cx="549691" cy="549691"/>
            </a:xfrm>
            <a:custGeom>
              <a:avLst/>
              <a:gdLst>
                <a:gd name="T0" fmla="*/ 244 w 258"/>
                <a:gd name="T1" fmla="*/ 129 h 258"/>
                <a:gd name="T2" fmla="*/ 231 w 258"/>
                <a:gd name="T3" fmla="*/ 129 h 258"/>
                <a:gd name="T4" fmla="*/ 201 w 258"/>
                <a:gd name="T5" fmla="*/ 201 h 258"/>
                <a:gd name="T6" fmla="*/ 129 w 258"/>
                <a:gd name="T7" fmla="*/ 231 h 258"/>
                <a:gd name="T8" fmla="*/ 57 w 258"/>
                <a:gd name="T9" fmla="*/ 201 h 258"/>
                <a:gd name="T10" fmla="*/ 27 w 258"/>
                <a:gd name="T11" fmla="*/ 129 h 258"/>
                <a:gd name="T12" fmla="*/ 57 w 258"/>
                <a:gd name="T13" fmla="*/ 57 h 258"/>
                <a:gd name="T14" fmla="*/ 129 w 258"/>
                <a:gd name="T15" fmla="*/ 27 h 258"/>
                <a:gd name="T16" fmla="*/ 201 w 258"/>
                <a:gd name="T17" fmla="*/ 57 h 258"/>
                <a:gd name="T18" fmla="*/ 231 w 258"/>
                <a:gd name="T19" fmla="*/ 129 h 258"/>
                <a:gd name="T20" fmla="*/ 244 w 258"/>
                <a:gd name="T21" fmla="*/ 129 h 258"/>
                <a:gd name="T22" fmla="*/ 258 w 258"/>
                <a:gd name="T23" fmla="*/ 129 h 258"/>
                <a:gd name="T24" fmla="*/ 220 w 258"/>
                <a:gd name="T25" fmla="*/ 38 h 258"/>
                <a:gd name="T26" fmla="*/ 129 w 258"/>
                <a:gd name="T27" fmla="*/ 0 h 258"/>
                <a:gd name="T28" fmla="*/ 38 w 258"/>
                <a:gd name="T29" fmla="*/ 38 h 258"/>
                <a:gd name="T30" fmla="*/ 0 w 258"/>
                <a:gd name="T31" fmla="*/ 129 h 258"/>
                <a:gd name="T32" fmla="*/ 38 w 258"/>
                <a:gd name="T33" fmla="*/ 220 h 258"/>
                <a:gd name="T34" fmla="*/ 129 w 258"/>
                <a:gd name="T35" fmla="*/ 258 h 258"/>
                <a:gd name="T36" fmla="*/ 220 w 258"/>
                <a:gd name="T37" fmla="*/ 220 h 258"/>
                <a:gd name="T38" fmla="*/ 258 w 258"/>
                <a:gd name="T39" fmla="*/ 129 h 258"/>
                <a:gd name="T40" fmla="*/ 244 w 258"/>
                <a:gd name="T41" fmla="*/ 129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58" h="258">
                  <a:moveTo>
                    <a:pt x="244" y="129"/>
                  </a:moveTo>
                  <a:cubicBezTo>
                    <a:pt x="231" y="129"/>
                    <a:pt x="231" y="129"/>
                    <a:pt x="231" y="129"/>
                  </a:cubicBezTo>
                  <a:cubicBezTo>
                    <a:pt x="231" y="157"/>
                    <a:pt x="219" y="183"/>
                    <a:pt x="201" y="201"/>
                  </a:cubicBezTo>
                  <a:cubicBezTo>
                    <a:pt x="182" y="220"/>
                    <a:pt x="157" y="231"/>
                    <a:pt x="129" y="231"/>
                  </a:cubicBezTo>
                  <a:cubicBezTo>
                    <a:pt x="101" y="231"/>
                    <a:pt x="75" y="220"/>
                    <a:pt x="57" y="201"/>
                  </a:cubicBezTo>
                  <a:cubicBezTo>
                    <a:pt x="38" y="183"/>
                    <a:pt x="27" y="157"/>
                    <a:pt x="27" y="129"/>
                  </a:cubicBezTo>
                  <a:cubicBezTo>
                    <a:pt x="27" y="101"/>
                    <a:pt x="38" y="75"/>
                    <a:pt x="57" y="57"/>
                  </a:cubicBezTo>
                  <a:cubicBezTo>
                    <a:pt x="75" y="38"/>
                    <a:pt x="101" y="27"/>
                    <a:pt x="129" y="27"/>
                  </a:cubicBezTo>
                  <a:cubicBezTo>
                    <a:pt x="157" y="27"/>
                    <a:pt x="182" y="38"/>
                    <a:pt x="201" y="57"/>
                  </a:cubicBezTo>
                  <a:cubicBezTo>
                    <a:pt x="219" y="75"/>
                    <a:pt x="231" y="101"/>
                    <a:pt x="231" y="129"/>
                  </a:cubicBezTo>
                  <a:cubicBezTo>
                    <a:pt x="244" y="129"/>
                    <a:pt x="244" y="129"/>
                    <a:pt x="244" y="129"/>
                  </a:cubicBezTo>
                  <a:cubicBezTo>
                    <a:pt x="258" y="129"/>
                    <a:pt x="258" y="129"/>
                    <a:pt x="258" y="129"/>
                  </a:cubicBezTo>
                  <a:cubicBezTo>
                    <a:pt x="258" y="93"/>
                    <a:pt x="243" y="61"/>
                    <a:pt x="220" y="38"/>
                  </a:cubicBezTo>
                  <a:cubicBezTo>
                    <a:pt x="197" y="15"/>
                    <a:pt x="164" y="0"/>
                    <a:pt x="129" y="0"/>
                  </a:cubicBezTo>
                  <a:cubicBezTo>
                    <a:pt x="93" y="0"/>
                    <a:pt x="61" y="15"/>
                    <a:pt x="38" y="38"/>
                  </a:cubicBezTo>
                  <a:cubicBezTo>
                    <a:pt x="14" y="61"/>
                    <a:pt x="0" y="93"/>
                    <a:pt x="0" y="129"/>
                  </a:cubicBezTo>
                  <a:cubicBezTo>
                    <a:pt x="0" y="165"/>
                    <a:pt x="14" y="197"/>
                    <a:pt x="38" y="220"/>
                  </a:cubicBezTo>
                  <a:cubicBezTo>
                    <a:pt x="61" y="243"/>
                    <a:pt x="93" y="258"/>
                    <a:pt x="129" y="258"/>
                  </a:cubicBezTo>
                  <a:cubicBezTo>
                    <a:pt x="164" y="258"/>
                    <a:pt x="197" y="243"/>
                    <a:pt x="220" y="220"/>
                  </a:cubicBezTo>
                  <a:cubicBezTo>
                    <a:pt x="243" y="197"/>
                    <a:pt x="258" y="165"/>
                    <a:pt x="258" y="129"/>
                  </a:cubicBezTo>
                  <a:lnTo>
                    <a:pt x="244" y="12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5" name="Freeform 231"/>
            <p:cNvSpPr>
              <a:spLocks/>
            </p:cNvSpPr>
            <p:nvPr/>
          </p:nvSpPr>
          <p:spPr bwMode="auto">
            <a:xfrm>
              <a:off x="4541814" y="3787804"/>
              <a:ext cx="141705" cy="297426"/>
            </a:xfrm>
            <a:custGeom>
              <a:avLst/>
              <a:gdLst>
                <a:gd name="T0" fmla="*/ 32 w 66"/>
                <a:gd name="T1" fmla="*/ 118 h 139"/>
                <a:gd name="T2" fmla="*/ 46 w 66"/>
                <a:gd name="T3" fmla="*/ 105 h 139"/>
                <a:gd name="T4" fmla="*/ 46 w 66"/>
                <a:gd name="T5" fmla="*/ 97 h 139"/>
                <a:gd name="T6" fmla="*/ 24 w 66"/>
                <a:gd name="T7" fmla="*/ 76 h 139"/>
                <a:gd name="T8" fmla="*/ 24 w 66"/>
                <a:gd name="T9" fmla="*/ 59 h 139"/>
                <a:gd name="T10" fmla="*/ 42 w 66"/>
                <a:gd name="T11" fmla="*/ 52 h 139"/>
                <a:gd name="T12" fmla="*/ 47 w 66"/>
                <a:gd name="T13" fmla="*/ 36 h 139"/>
                <a:gd name="T14" fmla="*/ 47 w 66"/>
                <a:gd name="T15" fmla="*/ 32 h 139"/>
                <a:gd name="T16" fmla="*/ 35 w 66"/>
                <a:gd name="T17" fmla="*/ 19 h 139"/>
                <a:gd name="T18" fmla="*/ 26 w 66"/>
                <a:gd name="T19" fmla="*/ 24 h 139"/>
                <a:gd name="T20" fmla="*/ 23 w 66"/>
                <a:gd name="T21" fmla="*/ 34 h 139"/>
                <a:gd name="T22" fmla="*/ 23 w 66"/>
                <a:gd name="T23" fmla="*/ 37 h 139"/>
                <a:gd name="T24" fmla="*/ 3 w 66"/>
                <a:gd name="T25" fmla="*/ 37 h 139"/>
                <a:gd name="T26" fmla="*/ 3 w 66"/>
                <a:gd name="T27" fmla="*/ 34 h 139"/>
                <a:gd name="T28" fmla="*/ 11 w 66"/>
                <a:gd name="T29" fmla="*/ 11 h 139"/>
                <a:gd name="T30" fmla="*/ 34 w 66"/>
                <a:gd name="T31" fmla="*/ 0 h 139"/>
                <a:gd name="T32" fmla="*/ 57 w 66"/>
                <a:gd name="T33" fmla="*/ 10 h 139"/>
                <a:gd name="T34" fmla="*/ 65 w 66"/>
                <a:gd name="T35" fmla="*/ 32 h 139"/>
                <a:gd name="T36" fmla="*/ 65 w 66"/>
                <a:gd name="T37" fmla="*/ 38 h 139"/>
                <a:gd name="T38" fmla="*/ 57 w 66"/>
                <a:gd name="T39" fmla="*/ 59 h 139"/>
                <a:gd name="T40" fmla="*/ 50 w 66"/>
                <a:gd name="T41" fmla="*/ 66 h 139"/>
                <a:gd name="T42" fmla="*/ 64 w 66"/>
                <a:gd name="T43" fmla="*/ 82 h 139"/>
                <a:gd name="T44" fmla="*/ 66 w 66"/>
                <a:gd name="T45" fmla="*/ 94 h 139"/>
                <a:gd name="T46" fmla="*/ 66 w 66"/>
                <a:gd name="T47" fmla="*/ 105 h 139"/>
                <a:gd name="T48" fmla="*/ 56 w 66"/>
                <a:gd name="T49" fmla="*/ 130 h 139"/>
                <a:gd name="T50" fmla="*/ 32 w 66"/>
                <a:gd name="T51" fmla="*/ 139 h 139"/>
                <a:gd name="T52" fmla="*/ 9 w 66"/>
                <a:gd name="T53" fmla="*/ 130 h 139"/>
                <a:gd name="T54" fmla="*/ 0 w 66"/>
                <a:gd name="T55" fmla="*/ 107 h 139"/>
                <a:gd name="T56" fmla="*/ 0 w 66"/>
                <a:gd name="T57" fmla="*/ 103 h 139"/>
                <a:gd name="T58" fmla="*/ 20 w 66"/>
                <a:gd name="T59" fmla="*/ 102 h 139"/>
                <a:gd name="T60" fmla="*/ 20 w 66"/>
                <a:gd name="T61" fmla="*/ 107 h 139"/>
                <a:gd name="T62" fmla="*/ 24 w 66"/>
                <a:gd name="T63" fmla="*/ 115 h 139"/>
                <a:gd name="T64" fmla="*/ 32 w 66"/>
                <a:gd name="T65" fmla="*/ 118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6" h="139">
                  <a:moveTo>
                    <a:pt x="32" y="118"/>
                  </a:moveTo>
                  <a:cubicBezTo>
                    <a:pt x="41" y="118"/>
                    <a:pt x="46" y="114"/>
                    <a:pt x="46" y="105"/>
                  </a:cubicBezTo>
                  <a:cubicBezTo>
                    <a:pt x="46" y="97"/>
                    <a:pt x="46" y="97"/>
                    <a:pt x="46" y="97"/>
                  </a:cubicBezTo>
                  <a:cubicBezTo>
                    <a:pt x="46" y="83"/>
                    <a:pt x="39" y="76"/>
                    <a:pt x="24" y="76"/>
                  </a:cubicBezTo>
                  <a:cubicBezTo>
                    <a:pt x="24" y="59"/>
                    <a:pt x="24" y="59"/>
                    <a:pt x="24" y="59"/>
                  </a:cubicBezTo>
                  <a:cubicBezTo>
                    <a:pt x="32" y="59"/>
                    <a:pt x="38" y="57"/>
                    <a:pt x="42" y="52"/>
                  </a:cubicBezTo>
                  <a:cubicBezTo>
                    <a:pt x="45" y="48"/>
                    <a:pt x="47" y="43"/>
                    <a:pt x="47" y="36"/>
                  </a:cubicBezTo>
                  <a:cubicBezTo>
                    <a:pt x="47" y="32"/>
                    <a:pt x="47" y="32"/>
                    <a:pt x="47" y="32"/>
                  </a:cubicBezTo>
                  <a:cubicBezTo>
                    <a:pt x="47" y="24"/>
                    <a:pt x="43" y="19"/>
                    <a:pt x="35" y="19"/>
                  </a:cubicBezTo>
                  <a:cubicBezTo>
                    <a:pt x="31" y="19"/>
                    <a:pt x="28" y="21"/>
                    <a:pt x="26" y="24"/>
                  </a:cubicBezTo>
                  <a:cubicBezTo>
                    <a:pt x="24" y="27"/>
                    <a:pt x="23" y="30"/>
                    <a:pt x="23" y="34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3" y="37"/>
                    <a:pt x="3" y="37"/>
                    <a:pt x="3" y="37"/>
                  </a:cubicBezTo>
                  <a:cubicBezTo>
                    <a:pt x="3" y="34"/>
                    <a:pt x="3" y="34"/>
                    <a:pt x="3" y="34"/>
                  </a:cubicBezTo>
                  <a:cubicBezTo>
                    <a:pt x="3" y="25"/>
                    <a:pt x="6" y="17"/>
                    <a:pt x="11" y="11"/>
                  </a:cubicBezTo>
                  <a:cubicBezTo>
                    <a:pt x="16" y="4"/>
                    <a:pt x="24" y="0"/>
                    <a:pt x="34" y="0"/>
                  </a:cubicBezTo>
                  <a:cubicBezTo>
                    <a:pt x="44" y="0"/>
                    <a:pt x="51" y="4"/>
                    <a:pt x="57" y="10"/>
                  </a:cubicBezTo>
                  <a:cubicBezTo>
                    <a:pt x="62" y="16"/>
                    <a:pt x="65" y="23"/>
                    <a:pt x="65" y="32"/>
                  </a:cubicBezTo>
                  <a:cubicBezTo>
                    <a:pt x="65" y="38"/>
                    <a:pt x="65" y="38"/>
                    <a:pt x="65" y="38"/>
                  </a:cubicBezTo>
                  <a:cubicBezTo>
                    <a:pt x="65" y="46"/>
                    <a:pt x="62" y="53"/>
                    <a:pt x="57" y="59"/>
                  </a:cubicBezTo>
                  <a:cubicBezTo>
                    <a:pt x="55" y="62"/>
                    <a:pt x="53" y="64"/>
                    <a:pt x="50" y="66"/>
                  </a:cubicBezTo>
                  <a:cubicBezTo>
                    <a:pt x="56" y="69"/>
                    <a:pt x="61" y="75"/>
                    <a:pt x="64" y="82"/>
                  </a:cubicBezTo>
                  <a:cubicBezTo>
                    <a:pt x="66" y="85"/>
                    <a:pt x="66" y="89"/>
                    <a:pt x="66" y="94"/>
                  </a:cubicBezTo>
                  <a:cubicBezTo>
                    <a:pt x="66" y="105"/>
                    <a:pt x="66" y="105"/>
                    <a:pt x="66" y="105"/>
                  </a:cubicBezTo>
                  <a:cubicBezTo>
                    <a:pt x="66" y="115"/>
                    <a:pt x="63" y="123"/>
                    <a:pt x="56" y="130"/>
                  </a:cubicBezTo>
                  <a:cubicBezTo>
                    <a:pt x="50" y="136"/>
                    <a:pt x="42" y="139"/>
                    <a:pt x="32" y="139"/>
                  </a:cubicBezTo>
                  <a:cubicBezTo>
                    <a:pt x="23" y="139"/>
                    <a:pt x="16" y="136"/>
                    <a:pt x="9" y="130"/>
                  </a:cubicBezTo>
                  <a:cubicBezTo>
                    <a:pt x="3" y="123"/>
                    <a:pt x="0" y="116"/>
                    <a:pt x="0" y="107"/>
                  </a:cubicBezTo>
                  <a:cubicBezTo>
                    <a:pt x="0" y="103"/>
                    <a:pt x="0" y="103"/>
                    <a:pt x="0" y="103"/>
                  </a:cubicBezTo>
                  <a:cubicBezTo>
                    <a:pt x="20" y="102"/>
                    <a:pt x="20" y="102"/>
                    <a:pt x="20" y="102"/>
                  </a:cubicBezTo>
                  <a:cubicBezTo>
                    <a:pt x="20" y="107"/>
                    <a:pt x="20" y="107"/>
                    <a:pt x="20" y="107"/>
                  </a:cubicBezTo>
                  <a:cubicBezTo>
                    <a:pt x="20" y="110"/>
                    <a:pt x="21" y="113"/>
                    <a:pt x="24" y="115"/>
                  </a:cubicBezTo>
                  <a:cubicBezTo>
                    <a:pt x="26" y="117"/>
                    <a:pt x="29" y="118"/>
                    <a:pt x="32" y="11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6" name="Rectangle 192"/>
            <p:cNvSpPr>
              <a:spLocks noChangeArrowheads="1"/>
            </p:cNvSpPr>
            <p:nvPr/>
          </p:nvSpPr>
          <p:spPr bwMode="auto">
            <a:xfrm>
              <a:off x="5128782" y="3532565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7" name="Rectangle 192"/>
            <p:cNvSpPr>
              <a:spLocks noChangeArrowheads="1"/>
            </p:cNvSpPr>
            <p:nvPr/>
          </p:nvSpPr>
          <p:spPr bwMode="auto">
            <a:xfrm>
              <a:off x="6018642" y="3532565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8" name="Rectangle 192"/>
            <p:cNvSpPr>
              <a:spLocks noChangeArrowheads="1"/>
            </p:cNvSpPr>
            <p:nvPr/>
          </p:nvSpPr>
          <p:spPr bwMode="auto">
            <a:xfrm>
              <a:off x="6907707" y="3532565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9" name="Rectangle 192"/>
            <p:cNvSpPr>
              <a:spLocks noChangeArrowheads="1"/>
            </p:cNvSpPr>
            <p:nvPr/>
          </p:nvSpPr>
          <p:spPr bwMode="auto">
            <a:xfrm>
              <a:off x="7797565" y="3532565"/>
              <a:ext cx="780157" cy="780157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40" name="Group 239"/>
          <p:cNvGrpSpPr/>
          <p:nvPr/>
        </p:nvGrpSpPr>
        <p:grpSpPr>
          <a:xfrm>
            <a:off x="2118043" y="-151910"/>
            <a:ext cx="1427951" cy="1398366"/>
            <a:chOff x="2419852" y="-151910"/>
            <a:chExt cx="1427951" cy="1398366"/>
          </a:xfrm>
        </p:grpSpPr>
        <p:sp>
          <p:nvSpPr>
            <p:cNvPr id="241" name="Freeform 175"/>
            <p:cNvSpPr>
              <a:spLocks/>
            </p:cNvSpPr>
            <p:nvPr/>
          </p:nvSpPr>
          <p:spPr bwMode="auto">
            <a:xfrm>
              <a:off x="3374413" y="115928"/>
              <a:ext cx="309883" cy="311439"/>
            </a:xfrm>
            <a:custGeom>
              <a:avLst/>
              <a:gdLst>
                <a:gd name="T0" fmla="*/ 199 w 199"/>
                <a:gd name="T1" fmla="*/ 0 h 200"/>
                <a:gd name="T2" fmla="*/ 0 w 199"/>
                <a:gd name="T3" fmla="*/ 181 h 200"/>
                <a:gd name="T4" fmla="*/ 19 w 199"/>
                <a:gd name="T5" fmla="*/ 200 h 200"/>
                <a:gd name="T6" fmla="*/ 199 w 199"/>
                <a:gd name="T7" fmla="*/ 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9" h="200">
                  <a:moveTo>
                    <a:pt x="199" y="0"/>
                  </a:moveTo>
                  <a:lnTo>
                    <a:pt x="0" y="181"/>
                  </a:lnTo>
                  <a:lnTo>
                    <a:pt x="19" y="200"/>
                  </a:lnTo>
                  <a:lnTo>
                    <a:pt x="199" y="0"/>
                  </a:ln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2" name="Freeform 177"/>
            <p:cNvSpPr>
              <a:spLocks/>
            </p:cNvSpPr>
            <p:nvPr/>
          </p:nvSpPr>
          <p:spPr bwMode="auto">
            <a:xfrm>
              <a:off x="3374413" y="936573"/>
              <a:ext cx="309883" cy="309883"/>
            </a:xfrm>
            <a:custGeom>
              <a:avLst/>
              <a:gdLst>
                <a:gd name="T0" fmla="*/ 19 w 199"/>
                <a:gd name="T1" fmla="*/ 0 h 199"/>
                <a:gd name="T2" fmla="*/ 0 w 199"/>
                <a:gd name="T3" fmla="*/ 19 h 199"/>
                <a:gd name="T4" fmla="*/ 199 w 199"/>
                <a:gd name="T5" fmla="*/ 199 h 199"/>
                <a:gd name="T6" fmla="*/ 19 w 199"/>
                <a:gd name="T7" fmla="*/ 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9" h="199">
                  <a:moveTo>
                    <a:pt x="19" y="0"/>
                  </a:moveTo>
                  <a:lnTo>
                    <a:pt x="0" y="19"/>
                  </a:lnTo>
                  <a:lnTo>
                    <a:pt x="199" y="199"/>
                  </a:lnTo>
                  <a:lnTo>
                    <a:pt x="19" y="0"/>
                  </a:ln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3" name="Freeform 179"/>
            <p:cNvSpPr>
              <a:spLocks/>
            </p:cNvSpPr>
            <p:nvPr/>
          </p:nvSpPr>
          <p:spPr bwMode="auto">
            <a:xfrm>
              <a:off x="3460060" y="656277"/>
              <a:ext cx="387742" cy="42044"/>
            </a:xfrm>
            <a:custGeom>
              <a:avLst/>
              <a:gdLst>
                <a:gd name="T0" fmla="*/ 0 w 249"/>
                <a:gd name="T1" fmla="*/ 0 h 27"/>
                <a:gd name="T2" fmla="*/ 0 w 249"/>
                <a:gd name="T3" fmla="*/ 27 h 27"/>
                <a:gd name="T4" fmla="*/ 249 w 249"/>
                <a:gd name="T5" fmla="*/ 13 h 27"/>
                <a:gd name="T6" fmla="*/ 249 w 249"/>
                <a:gd name="T7" fmla="*/ 12 h 27"/>
                <a:gd name="T8" fmla="*/ 0 w 249"/>
                <a:gd name="T9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9" h="27">
                  <a:moveTo>
                    <a:pt x="0" y="0"/>
                  </a:moveTo>
                  <a:lnTo>
                    <a:pt x="0" y="27"/>
                  </a:lnTo>
                  <a:lnTo>
                    <a:pt x="249" y="13"/>
                  </a:lnTo>
                  <a:lnTo>
                    <a:pt x="249" y="12"/>
                  </a:lnTo>
                  <a:lnTo>
                    <a:pt x="0" y="0"/>
                  </a:ln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4" name="Freeform 152"/>
            <p:cNvSpPr>
              <a:spLocks noEditPoints="1"/>
            </p:cNvSpPr>
            <p:nvPr/>
          </p:nvSpPr>
          <p:spPr bwMode="auto">
            <a:xfrm>
              <a:off x="2721947" y="340165"/>
              <a:ext cx="674268" cy="848673"/>
            </a:xfrm>
            <a:custGeom>
              <a:avLst/>
              <a:gdLst>
                <a:gd name="T0" fmla="*/ 158 w 316"/>
                <a:gd name="T1" fmla="*/ 16 h 398"/>
                <a:gd name="T2" fmla="*/ 300 w 316"/>
                <a:gd name="T3" fmla="*/ 158 h 398"/>
                <a:gd name="T4" fmla="*/ 230 w 316"/>
                <a:gd name="T5" fmla="*/ 280 h 398"/>
                <a:gd name="T6" fmla="*/ 230 w 316"/>
                <a:gd name="T7" fmla="*/ 286 h 398"/>
                <a:gd name="T8" fmla="*/ 158 w 316"/>
                <a:gd name="T9" fmla="*/ 382 h 398"/>
                <a:gd name="T10" fmla="*/ 86 w 316"/>
                <a:gd name="T11" fmla="*/ 286 h 398"/>
                <a:gd name="T12" fmla="*/ 86 w 316"/>
                <a:gd name="T13" fmla="*/ 280 h 398"/>
                <a:gd name="T14" fmla="*/ 16 w 316"/>
                <a:gd name="T15" fmla="*/ 158 h 398"/>
                <a:gd name="T16" fmla="*/ 158 w 316"/>
                <a:gd name="T17" fmla="*/ 16 h 398"/>
                <a:gd name="T18" fmla="*/ 158 w 316"/>
                <a:gd name="T19" fmla="*/ 0 h 398"/>
                <a:gd name="T20" fmla="*/ 0 w 316"/>
                <a:gd name="T21" fmla="*/ 158 h 398"/>
                <a:gd name="T22" fmla="*/ 70 w 316"/>
                <a:gd name="T23" fmla="*/ 289 h 398"/>
                <a:gd name="T24" fmla="*/ 94 w 316"/>
                <a:gd name="T25" fmla="*/ 358 h 398"/>
                <a:gd name="T26" fmla="*/ 158 w 316"/>
                <a:gd name="T27" fmla="*/ 398 h 398"/>
                <a:gd name="T28" fmla="*/ 222 w 316"/>
                <a:gd name="T29" fmla="*/ 358 h 398"/>
                <a:gd name="T30" fmla="*/ 246 w 316"/>
                <a:gd name="T31" fmla="*/ 289 h 398"/>
                <a:gd name="T32" fmla="*/ 316 w 316"/>
                <a:gd name="T33" fmla="*/ 158 h 398"/>
                <a:gd name="T34" fmla="*/ 158 w 316"/>
                <a:gd name="T35" fmla="*/ 0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16" h="398">
                  <a:moveTo>
                    <a:pt x="158" y="16"/>
                  </a:moveTo>
                  <a:cubicBezTo>
                    <a:pt x="236" y="16"/>
                    <a:pt x="300" y="79"/>
                    <a:pt x="300" y="158"/>
                  </a:cubicBezTo>
                  <a:cubicBezTo>
                    <a:pt x="300" y="210"/>
                    <a:pt x="272" y="255"/>
                    <a:pt x="230" y="280"/>
                  </a:cubicBezTo>
                  <a:cubicBezTo>
                    <a:pt x="230" y="286"/>
                    <a:pt x="230" y="286"/>
                    <a:pt x="230" y="286"/>
                  </a:cubicBezTo>
                  <a:cubicBezTo>
                    <a:pt x="230" y="326"/>
                    <a:pt x="198" y="382"/>
                    <a:pt x="158" y="382"/>
                  </a:cubicBezTo>
                  <a:cubicBezTo>
                    <a:pt x="118" y="382"/>
                    <a:pt x="86" y="326"/>
                    <a:pt x="86" y="286"/>
                  </a:cubicBezTo>
                  <a:cubicBezTo>
                    <a:pt x="86" y="280"/>
                    <a:pt x="86" y="280"/>
                    <a:pt x="86" y="280"/>
                  </a:cubicBezTo>
                  <a:cubicBezTo>
                    <a:pt x="44" y="255"/>
                    <a:pt x="16" y="210"/>
                    <a:pt x="16" y="158"/>
                  </a:cubicBezTo>
                  <a:cubicBezTo>
                    <a:pt x="16" y="79"/>
                    <a:pt x="79" y="16"/>
                    <a:pt x="158" y="16"/>
                  </a:cubicBezTo>
                  <a:moveTo>
                    <a:pt x="158" y="0"/>
                  </a:moveTo>
                  <a:cubicBezTo>
                    <a:pt x="71" y="0"/>
                    <a:pt x="0" y="71"/>
                    <a:pt x="0" y="158"/>
                  </a:cubicBezTo>
                  <a:cubicBezTo>
                    <a:pt x="0" y="210"/>
                    <a:pt x="26" y="260"/>
                    <a:pt x="70" y="289"/>
                  </a:cubicBezTo>
                  <a:cubicBezTo>
                    <a:pt x="70" y="311"/>
                    <a:pt x="79" y="337"/>
                    <a:pt x="94" y="358"/>
                  </a:cubicBezTo>
                  <a:cubicBezTo>
                    <a:pt x="111" y="384"/>
                    <a:pt x="134" y="398"/>
                    <a:pt x="158" y="398"/>
                  </a:cubicBezTo>
                  <a:cubicBezTo>
                    <a:pt x="181" y="398"/>
                    <a:pt x="204" y="384"/>
                    <a:pt x="222" y="358"/>
                  </a:cubicBezTo>
                  <a:cubicBezTo>
                    <a:pt x="236" y="337"/>
                    <a:pt x="245" y="311"/>
                    <a:pt x="246" y="289"/>
                  </a:cubicBezTo>
                  <a:cubicBezTo>
                    <a:pt x="289" y="260"/>
                    <a:pt x="316" y="210"/>
                    <a:pt x="316" y="158"/>
                  </a:cubicBezTo>
                  <a:cubicBezTo>
                    <a:pt x="316" y="71"/>
                    <a:pt x="245" y="0"/>
                    <a:pt x="158" y="0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5" name="Oval 153"/>
            <p:cNvSpPr>
              <a:spLocks noChangeArrowheads="1"/>
            </p:cNvSpPr>
            <p:nvPr/>
          </p:nvSpPr>
          <p:spPr bwMode="auto">
            <a:xfrm>
              <a:off x="2756206" y="374423"/>
              <a:ext cx="605750" cy="605750"/>
            </a:xfrm>
            <a:prstGeom prst="ellipse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6" name="Freeform 245"/>
            <p:cNvSpPr>
              <a:spLocks/>
            </p:cNvSpPr>
            <p:nvPr/>
          </p:nvSpPr>
          <p:spPr bwMode="auto">
            <a:xfrm>
              <a:off x="2991343" y="670290"/>
              <a:ext cx="133919" cy="269396"/>
            </a:xfrm>
            <a:custGeom>
              <a:avLst/>
              <a:gdLst>
                <a:gd name="connsiteX0" fmla="*/ 0 w 133919"/>
                <a:gd name="connsiteY0" fmla="*/ 0 h 269396"/>
                <a:gd name="connsiteX1" fmla="*/ 8513 w 133919"/>
                <a:gd name="connsiteY1" fmla="*/ 10690 h 269396"/>
                <a:gd name="connsiteX2" fmla="*/ 19154 w 133919"/>
                <a:gd name="connsiteY2" fmla="*/ 25657 h 269396"/>
                <a:gd name="connsiteX3" fmla="*/ 34051 w 133919"/>
                <a:gd name="connsiteY3" fmla="*/ 38485 h 269396"/>
                <a:gd name="connsiteX4" fmla="*/ 51076 w 133919"/>
                <a:gd name="connsiteY4" fmla="*/ 47037 h 269396"/>
                <a:gd name="connsiteX5" fmla="*/ 59589 w 133919"/>
                <a:gd name="connsiteY5" fmla="*/ 49175 h 269396"/>
                <a:gd name="connsiteX6" fmla="*/ 63845 w 133919"/>
                <a:gd name="connsiteY6" fmla="*/ 49175 h 269396"/>
                <a:gd name="connsiteX7" fmla="*/ 68092 w 133919"/>
                <a:gd name="connsiteY7" fmla="*/ 51314 h 269396"/>
                <a:gd name="connsiteX8" fmla="*/ 76586 w 133919"/>
                <a:gd name="connsiteY8" fmla="*/ 49175 h 269396"/>
                <a:gd name="connsiteX9" fmla="*/ 85080 w 133919"/>
                <a:gd name="connsiteY9" fmla="*/ 47037 h 269396"/>
                <a:gd name="connsiteX10" fmla="*/ 93573 w 133919"/>
                <a:gd name="connsiteY10" fmla="*/ 44899 h 269396"/>
                <a:gd name="connsiteX11" fmla="*/ 102067 w 133919"/>
                <a:gd name="connsiteY11" fmla="*/ 38485 h 269396"/>
                <a:gd name="connsiteX12" fmla="*/ 114808 w 133919"/>
                <a:gd name="connsiteY12" fmla="*/ 25657 h 269396"/>
                <a:gd name="connsiteX13" fmla="*/ 121178 w 133919"/>
                <a:gd name="connsiteY13" fmla="*/ 19243 h 269396"/>
                <a:gd name="connsiteX14" fmla="*/ 125425 w 133919"/>
                <a:gd name="connsiteY14" fmla="*/ 10690 h 269396"/>
                <a:gd name="connsiteX15" fmla="*/ 133919 w 133919"/>
                <a:gd name="connsiteY15" fmla="*/ 0 h 269396"/>
                <a:gd name="connsiteX16" fmla="*/ 133919 w 133919"/>
                <a:gd name="connsiteY16" fmla="*/ 12828 h 269396"/>
                <a:gd name="connsiteX17" fmla="*/ 133919 w 133919"/>
                <a:gd name="connsiteY17" fmla="*/ 83385 h 269396"/>
                <a:gd name="connsiteX18" fmla="*/ 131796 w 133919"/>
                <a:gd name="connsiteY18" fmla="*/ 153941 h 269396"/>
                <a:gd name="connsiteX19" fmla="*/ 131796 w 133919"/>
                <a:gd name="connsiteY19" fmla="*/ 224497 h 269396"/>
                <a:gd name="connsiteX20" fmla="*/ 129672 w 133919"/>
                <a:gd name="connsiteY20" fmla="*/ 269396 h 269396"/>
                <a:gd name="connsiteX21" fmla="*/ 127549 w 133919"/>
                <a:gd name="connsiteY21" fmla="*/ 224497 h 269396"/>
                <a:gd name="connsiteX22" fmla="*/ 127549 w 133919"/>
                <a:gd name="connsiteY22" fmla="*/ 153941 h 269396"/>
                <a:gd name="connsiteX23" fmla="*/ 125425 w 133919"/>
                <a:gd name="connsiteY23" fmla="*/ 83385 h 269396"/>
                <a:gd name="connsiteX24" fmla="*/ 125425 w 133919"/>
                <a:gd name="connsiteY24" fmla="*/ 25657 h 269396"/>
                <a:gd name="connsiteX25" fmla="*/ 121178 w 133919"/>
                <a:gd name="connsiteY25" fmla="*/ 32071 h 269396"/>
                <a:gd name="connsiteX26" fmla="*/ 106314 w 133919"/>
                <a:gd name="connsiteY26" fmla="*/ 44899 h 269396"/>
                <a:gd name="connsiteX27" fmla="*/ 97820 w 133919"/>
                <a:gd name="connsiteY27" fmla="*/ 51314 h 269396"/>
                <a:gd name="connsiteX28" fmla="*/ 87203 w 133919"/>
                <a:gd name="connsiteY28" fmla="*/ 55590 h 269396"/>
                <a:gd name="connsiteX29" fmla="*/ 78709 w 133919"/>
                <a:gd name="connsiteY29" fmla="*/ 57728 h 269396"/>
                <a:gd name="connsiteX30" fmla="*/ 68092 w 133919"/>
                <a:gd name="connsiteY30" fmla="*/ 59866 h 269396"/>
                <a:gd name="connsiteX31" fmla="*/ 63845 w 133919"/>
                <a:gd name="connsiteY31" fmla="*/ 57728 h 269396"/>
                <a:gd name="connsiteX32" fmla="*/ 57461 w 133919"/>
                <a:gd name="connsiteY32" fmla="*/ 57728 h 269396"/>
                <a:gd name="connsiteX33" fmla="*/ 46820 w 133919"/>
                <a:gd name="connsiteY33" fmla="*/ 53452 h 269396"/>
                <a:gd name="connsiteX34" fmla="*/ 29794 w 133919"/>
                <a:gd name="connsiteY34" fmla="*/ 44899 h 269396"/>
                <a:gd name="connsiteX35" fmla="*/ 14897 w 133919"/>
                <a:gd name="connsiteY35" fmla="*/ 29933 h 269396"/>
                <a:gd name="connsiteX36" fmla="*/ 8513 w 133919"/>
                <a:gd name="connsiteY36" fmla="*/ 25657 h 269396"/>
                <a:gd name="connsiteX37" fmla="*/ 8513 w 133919"/>
                <a:gd name="connsiteY37" fmla="*/ 83385 h 269396"/>
                <a:gd name="connsiteX38" fmla="*/ 6385 w 133919"/>
                <a:gd name="connsiteY38" fmla="*/ 153941 h 269396"/>
                <a:gd name="connsiteX39" fmla="*/ 6385 w 133919"/>
                <a:gd name="connsiteY39" fmla="*/ 224497 h 269396"/>
                <a:gd name="connsiteX40" fmla="*/ 4256 w 133919"/>
                <a:gd name="connsiteY40" fmla="*/ 269396 h 269396"/>
                <a:gd name="connsiteX41" fmla="*/ 2128 w 133919"/>
                <a:gd name="connsiteY41" fmla="*/ 224497 h 269396"/>
                <a:gd name="connsiteX42" fmla="*/ 2128 w 133919"/>
                <a:gd name="connsiteY42" fmla="*/ 153941 h 269396"/>
                <a:gd name="connsiteX43" fmla="*/ 0 w 133919"/>
                <a:gd name="connsiteY43" fmla="*/ 83385 h 269396"/>
                <a:gd name="connsiteX44" fmla="*/ 0 w 133919"/>
                <a:gd name="connsiteY44" fmla="*/ 12828 h 269396"/>
                <a:gd name="connsiteX45" fmla="*/ 0 w 133919"/>
                <a:gd name="connsiteY45" fmla="*/ 0 h 2693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133919" h="269396">
                  <a:moveTo>
                    <a:pt x="0" y="0"/>
                  </a:moveTo>
                  <a:cubicBezTo>
                    <a:pt x="0" y="0"/>
                    <a:pt x="0" y="0"/>
                    <a:pt x="8513" y="10690"/>
                  </a:cubicBezTo>
                  <a:cubicBezTo>
                    <a:pt x="10641" y="14966"/>
                    <a:pt x="14897" y="21381"/>
                    <a:pt x="19154" y="25657"/>
                  </a:cubicBezTo>
                  <a:cubicBezTo>
                    <a:pt x="23410" y="29933"/>
                    <a:pt x="29794" y="34209"/>
                    <a:pt x="34051" y="38485"/>
                  </a:cubicBezTo>
                  <a:cubicBezTo>
                    <a:pt x="38307" y="40623"/>
                    <a:pt x="44692" y="44899"/>
                    <a:pt x="51076" y="47037"/>
                  </a:cubicBezTo>
                  <a:cubicBezTo>
                    <a:pt x="53204" y="47037"/>
                    <a:pt x="55332" y="49175"/>
                    <a:pt x="59589" y="49175"/>
                  </a:cubicBezTo>
                  <a:cubicBezTo>
                    <a:pt x="59589" y="49175"/>
                    <a:pt x="61717" y="49175"/>
                    <a:pt x="63845" y="49175"/>
                  </a:cubicBezTo>
                  <a:cubicBezTo>
                    <a:pt x="63845" y="49175"/>
                    <a:pt x="65969" y="51314"/>
                    <a:pt x="68092" y="51314"/>
                  </a:cubicBezTo>
                  <a:cubicBezTo>
                    <a:pt x="70215" y="51314"/>
                    <a:pt x="74462" y="51314"/>
                    <a:pt x="76586" y="49175"/>
                  </a:cubicBezTo>
                  <a:cubicBezTo>
                    <a:pt x="78709" y="49175"/>
                    <a:pt x="82956" y="49175"/>
                    <a:pt x="85080" y="47037"/>
                  </a:cubicBezTo>
                  <a:cubicBezTo>
                    <a:pt x="87203" y="47037"/>
                    <a:pt x="91450" y="44899"/>
                    <a:pt x="93573" y="44899"/>
                  </a:cubicBezTo>
                  <a:cubicBezTo>
                    <a:pt x="95697" y="42761"/>
                    <a:pt x="97820" y="40623"/>
                    <a:pt x="102067" y="38485"/>
                  </a:cubicBezTo>
                  <a:cubicBezTo>
                    <a:pt x="106314" y="34209"/>
                    <a:pt x="110561" y="29933"/>
                    <a:pt x="114808" y="25657"/>
                  </a:cubicBezTo>
                  <a:cubicBezTo>
                    <a:pt x="114808" y="25657"/>
                    <a:pt x="114808" y="25657"/>
                    <a:pt x="121178" y="19243"/>
                  </a:cubicBezTo>
                  <a:cubicBezTo>
                    <a:pt x="121178" y="19243"/>
                    <a:pt x="121178" y="19243"/>
                    <a:pt x="125425" y="10690"/>
                  </a:cubicBezTo>
                  <a:cubicBezTo>
                    <a:pt x="125425" y="10690"/>
                    <a:pt x="125425" y="10690"/>
                    <a:pt x="133919" y="0"/>
                  </a:cubicBezTo>
                  <a:cubicBezTo>
                    <a:pt x="133919" y="0"/>
                    <a:pt x="133919" y="0"/>
                    <a:pt x="133919" y="12828"/>
                  </a:cubicBezTo>
                  <a:cubicBezTo>
                    <a:pt x="133919" y="12828"/>
                    <a:pt x="133919" y="12828"/>
                    <a:pt x="133919" y="83385"/>
                  </a:cubicBezTo>
                  <a:cubicBezTo>
                    <a:pt x="133919" y="83385"/>
                    <a:pt x="133919" y="83385"/>
                    <a:pt x="131796" y="153941"/>
                  </a:cubicBezTo>
                  <a:cubicBezTo>
                    <a:pt x="131796" y="177459"/>
                    <a:pt x="131796" y="200978"/>
                    <a:pt x="131796" y="224497"/>
                  </a:cubicBezTo>
                  <a:cubicBezTo>
                    <a:pt x="131796" y="224497"/>
                    <a:pt x="131796" y="224497"/>
                    <a:pt x="129672" y="269396"/>
                  </a:cubicBezTo>
                  <a:cubicBezTo>
                    <a:pt x="129672" y="269396"/>
                    <a:pt x="129672" y="269396"/>
                    <a:pt x="127549" y="224497"/>
                  </a:cubicBezTo>
                  <a:cubicBezTo>
                    <a:pt x="127549" y="200978"/>
                    <a:pt x="127549" y="177459"/>
                    <a:pt x="127549" y="153941"/>
                  </a:cubicBezTo>
                  <a:cubicBezTo>
                    <a:pt x="127549" y="153941"/>
                    <a:pt x="127549" y="153941"/>
                    <a:pt x="125425" y="83385"/>
                  </a:cubicBezTo>
                  <a:cubicBezTo>
                    <a:pt x="125425" y="83385"/>
                    <a:pt x="125425" y="83385"/>
                    <a:pt x="125425" y="25657"/>
                  </a:cubicBezTo>
                  <a:cubicBezTo>
                    <a:pt x="125425" y="25657"/>
                    <a:pt x="125425" y="25657"/>
                    <a:pt x="121178" y="32071"/>
                  </a:cubicBezTo>
                  <a:cubicBezTo>
                    <a:pt x="116931" y="36347"/>
                    <a:pt x="110561" y="40623"/>
                    <a:pt x="106314" y="44899"/>
                  </a:cubicBezTo>
                  <a:cubicBezTo>
                    <a:pt x="104191" y="47037"/>
                    <a:pt x="99944" y="49175"/>
                    <a:pt x="97820" y="51314"/>
                  </a:cubicBezTo>
                  <a:cubicBezTo>
                    <a:pt x="93573" y="53452"/>
                    <a:pt x="91450" y="53452"/>
                    <a:pt x="87203" y="55590"/>
                  </a:cubicBezTo>
                  <a:cubicBezTo>
                    <a:pt x="85080" y="57728"/>
                    <a:pt x="80833" y="57728"/>
                    <a:pt x="78709" y="57728"/>
                  </a:cubicBezTo>
                  <a:cubicBezTo>
                    <a:pt x="74462" y="57728"/>
                    <a:pt x="72339" y="59866"/>
                    <a:pt x="68092" y="59866"/>
                  </a:cubicBezTo>
                  <a:cubicBezTo>
                    <a:pt x="65969" y="59866"/>
                    <a:pt x="63845" y="57728"/>
                    <a:pt x="63845" y="57728"/>
                  </a:cubicBezTo>
                  <a:cubicBezTo>
                    <a:pt x="61717" y="57728"/>
                    <a:pt x="59589" y="57728"/>
                    <a:pt x="57461" y="57728"/>
                  </a:cubicBezTo>
                  <a:cubicBezTo>
                    <a:pt x="53204" y="57728"/>
                    <a:pt x="51076" y="55590"/>
                    <a:pt x="46820" y="53452"/>
                  </a:cubicBezTo>
                  <a:cubicBezTo>
                    <a:pt x="40435" y="51314"/>
                    <a:pt x="34051" y="49175"/>
                    <a:pt x="29794" y="44899"/>
                  </a:cubicBezTo>
                  <a:cubicBezTo>
                    <a:pt x="23410" y="40623"/>
                    <a:pt x="19154" y="36347"/>
                    <a:pt x="14897" y="29933"/>
                  </a:cubicBezTo>
                  <a:cubicBezTo>
                    <a:pt x="12769" y="29933"/>
                    <a:pt x="10641" y="27795"/>
                    <a:pt x="8513" y="25657"/>
                  </a:cubicBezTo>
                  <a:cubicBezTo>
                    <a:pt x="8513" y="25657"/>
                    <a:pt x="8513" y="25657"/>
                    <a:pt x="8513" y="83385"/>
                  </a:cubicBezTo>
                  <a:cubicBezTo>
                    <a:pt x="8513" y="83385"/>
                    <a:pt x="8513" y="83385"/>
                    <a:pt x="6385" y="153941"/>
                  </a:cubicBezTo>
                  <a:cubicBezTo>
                    <a:pt x="6385" y="177459"/>
                    <a:pt x="6385" y="200978"/>
                    <a:pt x="6385" y="224497"/>
                  </a:cubicBezTo>
                  <a:cubicBezTo>
                    <a:pt x="6385" y="224497"/>
                    <a:pt x="6385" y="224497"/>
                    <a:pt x="4256" y="269396"/>
                  </a:cubicBezTo>
                  <a:cubicBezTo>
                    <a:pt x="4256" y="269396"/>
                    <a:pt x="4256" y="269396"/>
                    <a:pt x="2128" y="224497"/>
                  </a:cubicBezTo>
                  <a:cubicBezTo>
                    <a:pt x="2128" y="200978"/>
                    <a:pt x="2128" y="177459"/>
                    <a:pt x="2128" y="153941"/>
                  </a:cubicBezTo>
                  <a:cubicBezTo>
                    <a:pt x="2128" y="153941"/>
                    <a:pt x="2128" y="153941"/>
                    <a:pt x="0" y="83385"/>
                  </a:cubicBezTo>
                  <a:cubicBezTo>
                    <a:pt x="0" y="83385"/>
                    <a:pt x="0" y="83385"/>
                    <a:pt x="0" y="12828"/>
                  </a:cubicBezTo>
                  <a:cubicBezTo>
                    <a:pt x="0" y="12828"/>
                    <a:pt x="0" y="1282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/>
            </a:p>
          </p:txBody>
        </p:sp>
        <p:sp>
          <p:nvSpPr>
            <p:cNvPr id="247" name="Freeform 155"/>
            <p:cNvSpPr>
              <a:spLocks/>
            </p:cNvSpPr>
            <p:nvPr/>
          </p:nvSpPr>
          <p:spPr bwMode="auto">
            <a:xfrm>
              <a:off x="2905698" y="939686"/>
              <a:ext cx="306768" cy="214893"/>
            </a:xfrm>
            <a:custGeom>
              <a:avLst/>
              <a:gdLst>
                <a:gd name="T0" fmla="*/ 0 w 144"/>
                <a:gd name="T1" fmla="*/ 0 h 101"/>
                <a:gd name="T2" fmla="*/ 0 w 144"/>
                <a:gd name="T3" fmla="*/ 5 h 101"/>
                <a:gd name="T4" fmla="*/ 72 w 144"/>
                <a:gd name="T5" fmla="*/ 101 h 101"/>
                <a:gd name="T6" fmla="*/ 144 w 144"/>
                <a:gd name="T7" fmla="*/ 5 h 101"/>
                <a:gd name="T8" fmla="*/ 144 w 144"/>
                <a:gd name="T9" fmla="*/ 0 h 101"/>
                <a:gd name="T10" fmla="*/ 0 w 144"/>
                <a:gd name="T11" fmla="*/ 0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4" h="101">
                  <a:moveTo>
                    <a:pt x="0" y="0"/>
                  </a:moveTo>
                  <a:cubicBezTo>
                    <a:pt x="0" y="5"/>
                    <a:pt x="0" y="5"/>
                    <a:pt x="0" y="5"/>
                  </a:cubicBezTo>
                  <a:cubicBezTo>
                    <a:pt x="0" y="45"/>
                    <a:pt x="32" y="101"/>
                    <a:pt x="72" y="101"/>
                  </a:cubicBezTo>
                  <a:cubicBezTo>
                    <a:pt x="112" y="101"/>
                    <a:pt x="144" y="45"/>
                    <a:pt x="144" y="5"/>
                  </a:cubicBezTo>
                  <a:cubicBezTo>
                    <a:pt x="144" y="0"/>
                    <a:pt x="144" y="0"/>
                    <a:pt x="144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8" name="Freeform 156"/>
            <p:cNvSpPr>
              <a:spLocks/>
            </p:cNvSpPr>
            <p:nvPr/>
          </p:nvSpPr>
          <p:spPr bwMode="auto">
            <a:xfrm>
              <a:off x="2922826" y="1009760"/>
              <a:ext cx="277182" cy="7787"/>
            </a:xfrm>
            <a:custGeom>
              <a:avLst/>
              <a:gdLst>
                <a:gd name="T0" fmla="*/ 0 w 130"/>
                <a:gd name="T1" fmla="*/ 2 h 4"/>
                <a:gd name="T2" fmla="*/ 6 w 130"/>
                <a:gd name="T3" fmla="*/ 2 h 4"/>
                <a:gd name="T4" fmla="*/ 20 w 130"/>
                <a:gd name="T5" fmla="*/ 1 h 4"/>
                <a:gd name="T6" fmla="*/ 41 w 130"/>
                <a:gd name="T7" fmla="*/ 0 h 4"/>
                <a:gd name="T8" fmla="*/ 65 w 130"/>
                <a:gd name="T9" fmla="*/ 0 h 4"/>
                <a:gd name="T10" fmla="*/ 89 w 130"/>
                <a:gd name="T11" fmla="*/ 0 h 4"/>
                <a:gd name="T12" fmla="*/ 110 w 130"/>
                <a:gd name="T13" fmla="*/ 1 h 4"/>
                <a:gd name="T14" fmla="*/ 125 w 130"/>
                <a:gd name="T15" fmla="*/ 2 h 4"/>
                <a:gd name="T16" fmla="*/ 130 w 130"/>
                <a:gd name="T17" fmla="*/ 2 h 4"/>
                <a:gd name="T18" fmla="*/ 125 w 130"/>
                <a:gd name="T19" fmla="*/ 2 h 4"/>
                <a:gd name="T20" fmla="*/ 110 w 130"/>
                <a:gd name="T21" fmla="*/ 3 h 4"/>
                <a:gd name="T22" fmla="*/ 89 w 130"/>
                <a:gd name="T23" fmla="*/ 4 h 4"/>
                <a:gd name="T24" fmla="*/ 65 w 130"/>
                <a:gd name="T25" fmla="*/ 4 h 4"/>
                <a:gd name="T26" fmla="*/ 41 w 130"/>
                <a:gd name="T27" fmla="*/ 4 h 4"/>
                <a:gd name="T28" fmla="*/ 20 w 130"/>
                <a:gd name="T29" fmla="*/ 3 h 4"/>
                <a:gd name="T30" fmla="*/ 6 w 130"/>
                <a:gd name="T31" fmla="*/ 2 h 4"/>
                <a:gd name="T32" fmla="*/ 0 w 130"/>
                <a:gd name="T33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0" h="4">
                  <a:moveTo>
                    <a:pt x="0" y="2"/>
                  </a:moveTo>
                  <a:cubicBezTo>
                    <a:pt x="0" y="2"/>
                    <a:pt x="2" y="2"/>
                    <a:pt x="6" y="2"/>
                  </a:cubicBezTo>
                  <a:cubicBezTo>
                    <a:pt x="9" y="1"/>
                    <a:pt x="14" y="1"/>
                    <a:pt x="20" y="1"/>
                  </a:cubicBezTo>
                  <a:cubicBezTo>
                    <a:pt x="26" y="1"/>
                    <a:pt x="34" y="0"/>
                    <a:pt x="41" y="0"/>
                  </a:cubicBezTo>
                  <a:cubicBezTo>
                    <a:pt x="49" y="0"/>
                    <a:pt x="57" y="0"/>
                    <a:pt x="65" y="0"/>
                  </a:cubicBezTo>
                  <a:cubicBezTo>
                    <a:pt x="73" y="0"/>
                    <a:pt x="81" y="0"/>
                    <a:pt x="89" y="0"/>
                  </a:cubicBezTo>
                  <a:cubicBezTo>
                    <a:pt x="97" y="0"/>
                    <a:pt x="104" y="1"/>
                    <a:pt x="110" y="1"/>
                  </a:cubicBezTo>
                  <a:cubicBezTo>
                    <a:pt x="116" y="1"/>
                    <a:pt x="121" y="1"/>
                    <a:pt x="125" y="2"/>
                  </a:cubicBezTo>
                  <a:cubicBezTo>
                    <a:pt x="128" y="2"/>
                    <a:pt x="130" y="2"/>
                    <a:pt x="130" y="2"/>
                  </a:cubicBezTo>
                  <a:cubicBezTo>
                    <a:pt x="130" y="2"/>
                    <a:pt x="128" y="2"/>
                    <a:pt x="125" y="2"/>
                  </a:cubicBezTo>
                  <a:cubicBezTo>
                    <a:pt x="121" y="3"/>
                    <a:pt x="116" y="3"/>
                    <a:pt x="110" y="3"/>
                  </a:cubicBezTo>
                  <a:cubicBezTo>
                    <a:pt x="104" y="3"/>
                    <a:pt x="97" y="4"/>
                    <a:pt x="89" y="4"/>
                  </a:cubicBezTo>
                  <a:cubicBezTo>
                    <a:pt x="81" y="4"/>
                    <a:pt x="73" y="4"/>
                    <a:pt x="65" y="4"/>
                  </a:cubicBezTo>
                  <a:cubicBezTo>
                    <a:pt x="57" y="4"/>
                    <a:pt x="49" y="4"/>
                    <a:pt x="41" y="4"/>
                  </a:cubicBezTo>
                  <a:cubicBezTo>
                    <a:pt x="34" y="4"/>
                    <a:pt x="26" y="3"/>
                    <a:pt x="20" y="3"/>
                  </a:cubicBezTo>
                  <a:cubicBezTo>
                    <a:pt x="14" y="3"/>
                    <a:pt x="9" y="3"/>
                    <a:pt x="6" y="2"/>
                  </a:cubicBezTo>
                  <a:cubicBezTo>
                    <a:pt x="2" y="2"/>
                    <a:pt x="0" y="2"/>
                    <a:pt x="0" y="2"/>
                  </a:cubicBezTo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" name="Freeform 157"/>
            <p:cNvSpPr>
              <a:spLocks/>
            </p:cNvSpPr>
            <p:nvPr/>
          </p:nvSpPr>
          <p:spPr bwMode="auto">
            <a:xfrm>
              <a:off x="2905698" y="958373"/>
              <a:ext cx="303655" cy="7787"/>
            </a:xfrm>
            <a:custGeom>
              <a:avLst/>
              <a:gdLst>
                <a:gd name="T0" fmla="*/ 0 w 142"/>
                <a:gd name="T1" fmla="*/ 2 h 4"/>
                <a:gd name="T2" fmla="*/ 6 w 142"/>
                <a:gd name="T3" fmla="*/ 2 h 4"/>
                <a:gd name="T4" fmla="*/ 22 w 142"/>
                <a:gd name="T5" fmla="*/ 1 h 4"/>
                <a:gd name="T6" fmla="*/ 45 w 142"/>
                <a:gd name="T7" fmla="*/ 1 h 4"/>
                <a:gd name="T8" fmla="*/ 71 w 142"/>
                <a:gd name="T9" fmla="*/ 0 h 4"/>
                <a:gd name="T10" fmla="*/ 97 w 142"/>
                <a:gd name="T11" fmla="*/ 1 h 4"/>
                <a:gd name="T12" fmla="*/ 120 w 142"/>
                <a:gd name="T13" fmla="*/ 1 h 4"/>
                <a:gd name="T14" fmla="*/ 136 w 142"/>
                <a:gd name="T15" fmla="*/ 2 h 4"/>
                <a:gd name="T16" fmla="*/ 142 w 142"/>
                <a:gd name="T17" fmla="*/ 2 h 4"/>
                <a:gd name="T18" fmla="*/ 136 w 142"/>
                <a:gd name="T19" fmla="*/ 3 h 4"/>
                <a:gd name="T20" fmla="*/ 120 w 142"/>
                <a:gd name="T21" fmla="*/ 4 h 4"/>
                <a:gd name="T22" fmla="*/ 97 w 142"/>
                <a:gd name="T23" fmla="*/ 4 h 4"/>
                <a:gd name="T24" fmla="*/ 71 w 142"/>
                <a:gd name="T25" fmla="*/ 4 h 4"/>
                <a:gd name="T26" fmla="*/ 45 w 142"/>
                <a:gd name="T27" fmla="*/ 4 h 4"/>
                <a:gd name="T28" fmla="*/ 22 w 142"/>
                <a:gd name="T29" fmla="*/ 4 h 4"/>
                <a:gd name="T30" fmla="*/ 6 w 142"/>
                <a:gd name="T31" fmla="*/ 3 h 4"/>
                <a:gd name="T32" fmla="*/ 0 w 142"/>
                <a:gd name="T33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42" h="4">
                  <a:moveTo>
                    <a:pt x="0" y="2"/>
                  </a:moveTo>
                  <a:cubicBezTo>
                    <a:pt x="0" y="2"/>
                    <a:pt x="2" y="2"/>
                    <a:pt x="6" y="2"/>
                  </a:cubicBezTo>
                  <a:cubicBezTo>
                    <a:pt x="10" y="2"/>
                    <a:pt x="16" y="2"/>
                    <a:pt x="22" y="1"/>
                  </a:cubicBezTo>
                  <a:cubicBezTo>
                    <a:pt x="29" y="1"/>
                    <a:pt x="37" y="1"/>
                    <a:pt x="45" y="1"/>
                  </a:cubicBezTo>
                  <a:cubicBezTo>
                    <a:pt x="53" y="1"/>
                    <a:pt x="62" y="1"/>
                    <a:pt x="71" y="0"/>
                  </a:cubicBezTo>
                  <a:cubicBezTo>
                    <a:pt x="80" y="1"/>
                    <a:pt x="89" y="1"/>
                    <a:pt x="97" y="1"/>
                  </a:cubicBezTo>
                  <a:cubicBezTo>
                    <a:pt x="106" y="1"/>
                    <a:pt x="113" y="1"/>
                    <a:pt x="120" y="1"/>
                  </a:cubicBezTo>
                  <a:cubicBezTo>
                    <a:pt x="127" y="2"/>
                    <a:pt x="132" y="2"/>
                    <a:pt x="136" y="2"/>
                  </a:cubicBezTo>
                  <a:cubicBezTo>
                    <a:pt x="140" y="2"/>
                    <a:pt x="142" y="2"/>
                    <a:pt x="142" y="2"/>
                  </a:cubicBezTo>
                  <a:cubicBezTo>
                    <a:pt x="142" y="2"/>
                    <a:pt x="140" y="3"/>
                    <a:pt x="136" y="3"/>
                  </a:cubicBezTo>
                  <a:cubicBezTo>
                    <a:pt x="132" y="3"/>
                    <a:pt x="127" y="3"/>
                    <a:pt x="120" y="4"/>
                  </a:cubicBezTo>
                  <a:cubicBezTo>
                    <a:pt x="113" y="4"/>
                    <a:pt x="106" y="4"/>
                    <a:pt x="97" y="4"/>
                  </a:cubicBezTo>
                  <a:cubicBezTo>
                    <a:pt x="89" y="4"/>
                    <a:pt x="80" y="4"/>
                    <a:pt x="71" y="4"/>
                  </a:cubicBezTo>
                  <a:cubicBezTo>
                    <a:pt x="62" y="4"/>
                    <a:pt x="53" y="4"/>
                    <a:pt x="45" y="4"/>
                  </a:cubicBezTo>
                  <a:cubicBezTo>
                    <a:pt x="37" y="4"/>
                    <a:pt x="29" y="4"/>
                    <a:pt x="22" y="4"/>
                  </a:cubicBezTo>
                  <a:cubicBezTo>
                    <a:pt x="16" y="3"/>
                    <a:pt x="10" y="3"/>
                    <a:pt x="6" y="3"/>
                  </a:cubicBezTo>
                  <a:cubicBezTo>
                    <a:pt x="2" y="3"/>
                    <a:pt x="0" y="2"/>
                    <a:pt x="0" y="2"/>
                  </a:cubicBezTo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" name="Freeform 158"/>
            <p:cNvSpPr>
              <a:spLocks/>
            </p:cNvSpPr>
            <p:nvPr/>
          </p:nvSpPr>
          <p:spPr bwMode="auto">
            <a:xfrm>
              <a:off x="2949299" y="1058034"/>
              <a:ext cx="216450" cy="9344"/>
            </a:xfrm>
            <a:custGeom>
              <a:avLst/>
              <a:gdLst>
                <a:gd name="T0" fmla="*/ 0 w 102"/>
                <a:gd name="T1" fmla="*/ 2 h 4"/>
                <a:gd name="T2" fmla="*/ 4 w 102"/>
                <a:gd name="T3" fmla="*/ 2 h 4"/>
                <a:gd name="T4" fmla="*/ 16 w 102"/>
                <a:gd name="T5" fmla="*/ 1 h 4"/>
                <a:gd name="T6" fmla="*/ 32 w 102"/>
                <a:gd name="T7" fmla="*/ 0 h 4"/>
                <a:gd name="T8" fmla="*/ 51 w 102"/>
                <a:gd name="T9" fmla="*/ 0 h 4"/>
                <a:gd name="T10" fmla="*/ 70 w 102"/>
                <a:gd name="T11" fmla="*/ 0 h 4"/>
                <a:gd name="T12" fmla="*/ 86 w 102"/>
                <a:gd name="T13" fmla="*/ 1 h 4"/>
                <a:gd name="T14" fmla="*/ 98 w 102"/>
                <a:gd name="T15" fmla="*/ 2 h 4"/>
                <a:gd name="T16" fmla="*/ 102 w 102"/>
                <a:gd name="T17" fmla="*/ 2 h 4"/>
                <a:gd name="T18" fmla="*/ 98 w 102"/>
                <a:gd name="T19" fmla="*/ 2 h 4"/>
                <a:gd name="T20" fmla="*/ 86 w 102"/>
                <a:gd name="T21" fmla="*/ 3 h 4"/>
                <a:gd name="T22" fmla="*/ 70 w 102"/>
                <a:gd name="T23" fmla="*/ 4 h 4"/>
                <a:gd name="T24" fmla="*/ 51 w 102"/>
                <a:gd name="T25" fmla="*/ 4 h 4"/>
                <a:gd name="T26" fmla="*/ 32 w 102"/>
                <a:gd name="T27" fmla="*/ 4 h 4"/>
                <a:gd name="T28" fmla="*/ 16 w 102"/>
                <a:gd name="T29" fmla="*/ 3 h 4"/>
                <a:gd name="T30" fmla="*/ 4 w 102"/>
                <a:gd name="T31" fmla="*/ 2 h 4"/>
                <a:gd name="T32" fmla="*/ 0 w 102"/>
                <a:gd name="T33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02" h="4">
                  <a:moveTo>
                    <a:pt x="0" y="2"/>
                  </a:moveTo>
                  <a:cubicBezTo>
                    <a:pt x="0" y="2"/>
                    <a:pt x="2" y="2"/>
                    <a:pt x="4" y="2"/>
                  </a:cubicBezTo>
                  <a:cubicBezTo>
                    <a:pt x="7" y="1"/>
                    <a:pt x="11" y="1"/>
                    <a:pt x="16" y="1"/>
                  </a:cubicBezTo>
                  <a:cubicBezTo>
                    <a:pt x="21" y="1"/>
                    <a:pt x="26" y="0"/>
                    <a:pt x="32" y="0"/>
                  </a:cubicBezTo>
                  <a:cubicBezTo>
                    <a:pt x="38" y="0"/>
                    <a:pt x="45" y="0"/>
                    <a:pt x="51" y="0"/>
                  </a:cubicBezTo>
                  <a:cubicBezTo>
                    <a:pt x="57" y="0"/>
                    <a:pt x="64" y="0"/>
                    <a:pt x="70" y="0"/>
                  </a:cubicBezTo>
                  <a:cubicBezTo>
                    <a:pt x="76" y="0"/>
                    <a:pt x="81" y="1"/>
                    <a:pt x="86" y="1"/>
                  </a:cubicBezTo>
                  <a:cubicBezTo>
                    <a:pt x="91" y="1"/>
                    <a:pt x="95" y="1"/>
                    <a:pt x="98" y="2"/>
                  </a:cubicBezTo>
                  <a:cubicBezTo>
                    <a:pt x="101" y="2"/>
                    <a:pt x="102" y="2"/>
                    <a:pt x="102" y="2"/>
                  </a:cubicBezTo>
                  <a:cubicBezTo>
                    <a:pt x="102" y="2"/>
                    <a:pt x="101" y="2"/>
                    <a:pt x="98" y="2"/>
                  </a:cubicBezTo>
                  <a:cubicBezTo>
                    <a:pt x="95" y="3"/>
                    <a:pt x="91" y="3"/>
                    <a:pt x="86" y="3"/>
                  </a:cubicBezTo>
                  <a:cubicBezTo>
                    <a:pt x="81" y="3"/>
                    <a:pt x="76" y="4"/>
                    <a:pt x="70" y="4"/>
                  </a:cubicBezTo>
                  <a:cubicBezTo>
                    <a:pt x="64" y="4"/>
                    <a:pt x="57" y="4"/>
                    <a:pt x="51" y="4"/>
                  </a:cubicBezTo>
                  <a:cubicBezTo>
                    <a:pt x="45" y="4"/>
                    <a:pt x="38" y="4"/>
                    <a:pt x="32" y="4"/>
                  </a:cubicBezTo>
                  <a:cubicBezTo>
                    <a:pt x="26" y="4"/>
                    <a:pt x="21" y="3"/>
                    <a:pt x="16" y="3"/>
                  </a:cubicBezTo>
                  <a:cubicBezTo>
                    <a:pt x="11" y="3"/>
                    <a:pt x="7" y="3"/>
                    <a:pt x="4" y="2"/>
                  </a:cubicBezTo>
                  <a:cubicBezTo>
                    <a:pt x="2" y="2"/>
                    <a:pt x="0" y="2"/>
                    <a:pt x="0" y="2"/>
                  </a:cubicBezTo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1" name="Freeform 159"/>
            <p:cNvSpPr>
              <a:spLocks/>
            </p:cNvSpPr>
            <p:nvPr/>
          </p:nvSpPr>
          <p:spPr bwMode="auto">
            <a:xfrm>
              <a:off x="2991343" y="1118764"/>
              <a:ext cx="132361" cy="7787"/>
            </a:xfrm>
            <a:custGeom>
              <a:avLst/>
              <a:gdLst>
                <a:gd name="T0" fmla="*/ 0 w 62"/>
                <a:gd name="T1" fmla="*/ 2 h 4"/>
                <a:gd name="T2" fmla="*/ 3 w 62"/>
                <a:gd name="T3" fmla="*/ 2 h 4"/>
                <a:gd name="T4" fmla="*/ 10 w 62"/>
                <a:gd name="T5" fmla="*/ 1 h 4"/>
                <a:gd name="T6" fmla="*/ 31 w 62"/>
                <a:gd name="T7" fmla="*/ 0 h 4"/>
                <a:gd name="T8" fmla="*/ 52 w 62"/>
                <a:gd name="T9" fmla="*/ 1 h 4"/>
                <a:gd name="T10" fmla="*/ 60 w 62"/>
                <a:gd name="T11" fmla="*/ 2 h 4"/>
                <a:gd name="T12" fmla="*/ 62 w 62"/>
                <a:gd name="T13" fmla="*/ 2 h 4"/>
                <a:gd name="T14" fmla="*/ 60 w 62"/>
                <a:gd name="T15" fmla="*/ 2 h 4"/>
                <a:gd name="T16" fmla="*/ 52 w 62"/>
                <a:gd name="T17" fmla="*/ 3 h 4"/>
                <a:gd name="T18" fmla="*/ 31 w 62"/>
                <a:gd name="T19" fmla="*/ 4 h 4"/>
                <a:gd name="T20" fmla="*/ 10 w 62"/>
                <a:gd name="T21" fmla="*/ 3 h 4"/>
                <a:gd name="T22" fmla="*/ 3 w 62"/>
                <a:gd name="T23" fmla="*/ 2 h 4"/>
                <a:gd name="T24" fmla="*/ 0 w 62"/>
                <a:gd name="T2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2" h="4">
                  <a:moveTo>
                    <a:pt x="0" y="2"/>
                  </a:moveTo>
                  <a:cubicBezTo>
                    <a:pt x="0" y="2"/>
                    <a:pt x="1" y="2"/>
                    <a:pt x="3" y="2"/>
                  </a:cubicBezTo>
                  <a:cubicBezTo>
                    <a:pt x="4" y="2"/>
                    <a:pt x="7" y="1"/>
                    <a:pt x="10" y="1"/>
                  </a:cubicBezTo>
                  <a:cubicBezTo>
                    <a:pt x="16" y="0"/>
                    <a:pt x="23" y="0"/>
                    <a:pt x="31" y="0"/>
                  </a:cubicBezTo>
                  <a:cubicBezTo>
                    <a:pt x="39" y="0"/>
                    <a:pt x="47" y="0"/>
                    <a:pt x="52" y="1"/>
                  </a:cubicBezTo>
                  <a:cubicBezTo>
                    <a:pt x="55" y="1"/>
                    <a:pt x="58" y="2"/>
                    <a:pt x="60" y="2"/>
                  </a:cubicBezTo>
                  <a:cubicBezTo>
                    <a:pt x="61" y="2"/>
                    <a:pt x="62" y="2"/>
                    <a:pt x="62" y="2"/>
                  </a:cubicBezTo>
                  <a:cubicBezTo>
                    <a:pt x="62" y="2"/>
                    <a:pt x="61" y="2"/>
                    <a:pt x="60" y="2"/>
                  </a:cubicBezTo>
                  <a:cubicBezTo>
                    <a:pt x="58" y="3"/>
                    <a:pt x="55" y="3"/>
                    <a:pt x="52" y="3"/>
                  </a:cubicBezTo>
                  <a:cubicBezTo>
                    <a:pt x="47" y="4"/>
                    <a:pt x="39" y="4"/>
                    <a:pt x="31" y="4"/>
                  </a:cubicBezTo>
                  <a:cubicBezTo>
                    <a:pt x="23" y="4"/>
                    <a:pt x="16" y="4"/>
                    <a:pt x="10" y="3"/>
                  </a:cubicBezTo>
                  <a:cubicBezTo>
                    <a:pt x="7" y="3"/>
                    <a:pt x="4" y="3"/>
                    <a:pt x="3" y="2"/>
                  </a:cubicBezTo>
                  <a:cubicBezTo>
                    <a:pt x="1" y="2"/>
                    <a:pt x="0" y="2"/>
                    <a:pt x="0" y="2"/>
                  </a:cubicBezTo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2" name="Freeform 160"/>
            <p:cNvSpPr>
              <a:spLocks noEditPoints="1"/>
            </p:cNvSpPr>
            <p:nvPr/>
          </p:nvSpPr>
          <p:spPr bwMode="auto">
            <a:xfrm>
              <a:off x="3209351" y="676519"/>
              <a:ext cx="152605" cy="263167"/>
            </a:xfrm>
            <a:custGeom>
              <a:avLst/>
              <a:gdLst>
                <a:gd name="T0" fmla="*/ 2 w 72"/>
                <a:gd name="T1" fmla="*/ 122 h 123"/>
                <a:gd name="T2" fmla="*/ 0 w 72"/>
                <a:gd name="T3" fmla="*/ 123 h 123"/>
                <a:gd name="T4" fmla="*/ 2 w 72"/>
                <a:gd name="T5" fmla="*/ 123 h 123"/>
                <a:gd name="T6" fmla="*/ 2 w 72"/>
                <a:gd name="T7" fmla="*/ 122 h 123"/>
                <a:gd name="T8" fmla="*/ 72 w 72"/>
                <a:gd name="T9" fmla="*/ 4 h 123"/>
                <a:gd name="T10" fmla="*/ 72 w 72"/>
                <a:gd name="T11" fmla="*/ 4 h 123"/>
                <a:gd name="T12" fmla="*/ 72 w 72"/>
                <a:gd name="T13" fmla="*/ 4 h 123"/>
                <a:gd name="T14" fmla="*/ 72 w 72"/>
                <a:gd name="T15" fmla="*/ 3 h 123"/>
                <a:gd name="T16" fmla="*/ 72 w 72"/>
                <a:gd name="T17" fmla="*/ 3 h 123"/>
                <a:gd name="T18" fmla="*/ 72 w 72"/>
                <a:gd name="T19" fmla="*/ 3 h 123"/>
                <a:gd name="T20" fmla="*/ 72 w 72"/>
                <a:gd name="T21" fmla="*/ 3 h 123"/>
                <a:gd name="T22" fmla="*/ 72 w 72"/>
                <a:gd name="T23" fmla="*/ 3 h 123"/>
                <a:gd name="T24" fmla="*/ 72 w 72"/>
                <a:gd name="T25" fmla="*/ 3 h 123"/>
                <a:gd name="T26" fmla="*/ 72 w 72"/>
                <a:gd name="T27" fmla="*/ 2 h 123"/>
                <a:gd name="T28" fmla="*/ 72 w 72"/>
                <a:gd name="T29" fmla="*/ 2 h 123"/>
                <a:gd name="T30" fmla="*/ 72 w 72"/>
                <a:gd name="T31" fmla="*/ 2 h 123"/>
                <a:gd name="T32" fmla="*/ 72 w 72"/>
                <a:gd name="T33" fmla="*/ 2 h 123"/>
                <a:gd name="T34" fmla="*/ 72 w 72"/>
                <a:gd name="T35" fmla="*/ 2 h 123"/>
                <a:gd name="T36" fmla="*/ 72 w 72"/>
                <a:gd name="T37" fmla="*/ 2 h 123"/>
                <a:gd name="T38" fmla="*/ 72 w 72"/>
                <a:gd name="T39" fmla="*/ 1 h 123"/>
                <a:gd name="T40" fmla="*/ 72 w 72"/>
                <a:gd name="T41" fmla="*/ 1 h 123"/>
                <a:gd name="T42" fmla="*/ 72 w 72"/>
                <a:gd name="T43" fmla="*/ 1 h 123"/>
                <a:gd name="T44" fmla="*/ 72 w 72"/>
                <a:gd name="T45" fmla="*/ 1 h 123"/>
                <a:gd name="T46" fmla="*/ 72 w 72"/>
                <a:gd name="T47" fmla="*/ 1 h 123"/>
                <a:gd name="T48" fmla="*/ 72 w 72"/>
                <a:gd name="T49" fmla="*/ 1 h 123"/>
                <a:gd name="T50" fmla="*/ 72 w 72"/>
                <a:gd name="T51" fmla="*/ 0 h 123"/>
                <a:gd name="T52" fmla="*/ 72 w 72"/>
                <a:gd name="T53" fmla="*/ 0 h 123"/>
                <a:gd name="T54" fmla="*/ 72 w 72"/>
                <a:gd name="T55" fmla="*/ 0 h 123"/>
                <a:gd name="T56" fmla="*/ 72 w 72"/>
                <a:gd name="T57" fmla="*/ 0 h 123"/>
                <a:gd name="T58" fmla="*/ 72 w 72"/>
                <a:gd name="T59" fmla="*/ 0 h 123"/>
                <a:gd name="T60" fmla="*/ 72 w 72"/>
                <a:gd name="T61" fmla="*/ 0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2" h="123">
                  <a:moveTo>
                    <a:pt x="2" y="122"/>
                  </a:moveTo>
                  <a:cubicBezTo>
                    <a:pt x="1" y="122"/>
                    <a:pt x="1" y="123"/>
                    <a:pt x="0" y="123"/>
                  </a:cubicBezTo>
                  <a:cubicBezTo>
                    <a:pt x="2" y="123"/>
                    <a:pt x="2" y="123"/>
                    <a:pt x="2" y="123"/>
                  </a:cubicBezTo>
                  <a:cubicBezTo>
                    <a:pt x="2" y="122"/>
                    <a:pt x="2" y="122"/>
                    <a:pt x="2" y="122"/>
                  </a:cubicBezTo>
                  <a:moveTo>
                    <a:pt x="72" y="4"/>
                  </a:moveTo>
                  <a:cubicBezTo>
                    <a:pt x="72" y="4"/>
                    <a:pt x="72" y="4"/>
                    <a:pt x="72" y="4"/>
                  </a:cubicBezTo>
                  <a:cubicBezTo>
                    <a:pt x="72" y="4"/>
                    <a:pt x="72" y="4"/>
                    <a:pt x="72" y="4"/>
                  </a:cubicBezTo>
                  <a:moveTo>
                    <a:pt x="72" y="3"/>
                  </a:moveTo>
                  <a:cubicBezTo>
                    <a:pt x="72" y="3"/>
                    <a:pt x="72" y="3"/>
                    <a:pt x="72" y="3"/>
                  </a:cubicBezTo>
                  <a:cubicBezTo>
                    <a:pt x="72" y="3"/>
                    <a:pt x="72" y="3"/>
                    <a:pt x="72" y="3"/>
                  </a:cubicBezTo>
                  <a:moveTo>
                    <a:pt x="72" y="3"/>
                  </a:moveTo>
                  <a:cubicBezTo>
                    <a:pt x="72" y="3"/>
                    <a:pt x="72" y="3"/>
                    <a:pt x="72" y="3"/>
                  </a:cubicBezTo>
                  <a:cubicBezTo>
                    <a:pt x="72" y="3"/>
                    <a:pt x="72" y="3"/>
                    <a:pt x="72" y="3"/>
                  </a:cubicBezTo>
                  <a:moveTo>
                    <a:pt x="72" y="2"/>
                  </a:moveTo>
                  <a:cubicBezTo>
                    <a:pt x="72" y="2"/>
                    <a:pt x="72" y="2"/>
                    <a:pt x="72" y="2"/>
                  </a:cubicBezTo>
                  <a:cubicBezTo>
                    <a:pt x="72" y="2"/>
                    <a:pt x="72" y="2"/>
                    <a:pt x="72" y="2"/>
                  </a:cubicBezTo>
                  <a:moveTo>
                    <a:pt x="72" y="2"/>
                  </a:moveTo>
                  <a:cubicBezTo>
                    <a:pt x="72" y="2"/>
                    <a:pt x="72" y="2"/>
                    <a:pt x="72" y="2"/>
                  </a:cubicBezTo>
                  <a:cubicBezTo>
                    <a:pt x="72" y="2"/>
                    <a:pt x="72" y="2"/>
                    <a:pt x="72" y="2"/>
                  </a:cubicBezTo>
                  <a:moveTo>
                    <a:pt x="72" y="1"/>
                  </a:moveTo>
                  <a:cubicBezTo>
                    <a:pt x="72" y="1"/>
                    <a:pt x="72" y="1"/>
                    <a:pt x="72" y="1"/>
                  </a:cubicBezTo>
                  <a:cubicBezTo>
                    <a:pt x="72" y="1"/>
                    <a:pt x="72" y="1"/>
                    <a:pt x="72" y="1"/>
                  </a:cubicBezTo>
                  <a:moveTo>
                    <a:pt x="72" y="1"/>
                  </a:moveTo>
                  <a:cubicBezTo>
                    <a:pt x="72" y="1"/>
                    <a:pt x="72" y="1"/>
                    <a:pt x="72" y="1"/>
                  </a:cubicBezTo>
                  <a:cubicBezTo>
                    <a:pt x="72" y="1"/>
                    <a:pt x="72" y="1"/>
                    <a:pt x="72" y="1"/>
                  </a:cubicBezTo>
                  <a:moveTo>
                    <a:pt x="72" y="0"/>
                  </a:moveTo>
                  <a:cubicBezTo>
                    <a:pt x="72" y="0"/>
                    <a:pt x="72" y="0"/>
                    <a:pt x="72" y="0"/>
                  </a:cubicBezTo>
                  <a:cubicBezTo>
                    <a:pt x="72" y="0"/>
                    <a:pt x="72" y="0"/>
                    <a:pt x="72" y="0"/>
                  </a:cubicBezTo>
                  <a:moveTo>
                    <a:pt x="72" y="0"/>
                  </a:moveTo>
                  <a:cubicBezTo>
                    <a:pt x="72" y="0"/>
                    <a:pt x="72" y="0"/>
                    <a:pt x="72" y="0"/>
                  </a:cubicBezTo>
                  <a:cubicBezTo>
                    <a:pt x="72" y="0"/>
                    <a:pt x="72" y="0"/>
                    <a:pt x="72" y="0"/>
                  </a:cubicBezTo>
                </a:path>
              </a:pathLst>
            </a:custGeom>
            <a:solidFill>
              <a:srgbClr val="B3DA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3" name="Freeform 161"/>
            <p:cNvSpPr>
              <a:spLocks/>
            </p:cNvSpPr>
            <p:nvPr/>
          </p:nvSpPr>
          <p:spPr bwMode="auto">
            <a:xfrm>
              <a:off x="3212466" y="936573"/>
              <a:ext cx="0" cy="14015"/>
            </a:xfrm>
            <a:custGeom>
              <a:avLst/>
              <a:gdLst>
                <a:gd name="T0" fmla="*/ 0 h 9"/>
                <a:gd name="T1" fmla="*/ 0 h 9"/>
                <a:gd name="T2" fmla="*/ 2 h 9"/>
                <a:gd name="T3" fmla="*/ 9 h 9"/>
                <a:gd name="T4" fmla="*/ 9 h 9"/>
                <a:gd name="T5" fmla="*/ 0 h 9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  <a:cxn ang="0">
                  <a:pos x="0" y="T3"/>
                </a:cxn>
                <a:cxn ang="0">
                  <a:pos x="0" y="T4"/>
                </a:cxn>
                <a:cxn ang="0">
                  <a:pos x="0" y="T5"/>
                </a:cxn>
              </a:cxnLst>
              <a:rect l="0" t="0" r="r" b="b"/>
              <a:pathLst>
                <a:path h="9">
                  <a:moveTo>
                    <a:pt x="0" y="0"/>
                  </a:moveTo>
                  <a:lnTo>
                    <a:pt x="0" y="0"/>
                  </a:lnTo>
                  <a:lnTo>
                    <a:pt x="0" y="2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4" name="Freeform 162"/>
            <p:cNvSpPr>
              <a:spLocks/>
            </p:cNvSpPr>
            <p:nvPr/>
          </p:nvSpPr>
          <p:spPr bwMode="auto">
            <a:xfrm>
              <a:off x="3212466" y="936573"/>
              <a:ext cx="0" cy="14015"/>
            </a:xfrm>
            <a:custGeom>
              <a:avLst/>
              <a:gdLst>
                <a:gd name="T0" fmla="*/ 0 h 9"/>
                <a:gd name="T1" fmla="*/ 0 h 9"/>
                <a:gd name="T2" fmla="*/ 2 h 9"/>
                <a:gd name="T3" fmla="*/ 9 h 9"/>
                <a:gd name="T4" fmla="*/ 9 h 9"/>
                <a:gd name="T5" fmla="*/ 0 h 9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  <a:cxn ang="0">
                  <a:pos x="0" y="T3"/>
                </a:cxn>
                <a:cxn ang="0">
                  <a:pos x="0" y="T4"/>
                </a:cxn>
                <a:cxn ang="0">
                  <a:pos x="0" y="T5"/>
                </a:cxn>
              </a:cxnLst>
              <a:rect l="0" t="0" r="r" b="b"/>
              <a:pathLst>
                <a:path h="9">
                  <a:moveTo>
                    <a:pt x="0" y="0"/>
                  </a:moveTo>
                  <a:lnTo>
                    <a:pt x="0" y="0"/>
                  </a:lnTo>
                  <a:lnTo>
                    <a:pt x="0" y="2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5" name="Freeform 171"/>
            <p:cNvSpPr>
              <a:spLocks/>
            </p:cNvSpPr>
            <p:nvPr/>
          </p:nvSpPr>
          <p:spPr bwMode="auto">
            <a:xfrm>
              <a:off x="3047403" y="-151910"/>
              <a:ext cx="14015" cy="133919"/>
            </a:xfrm>
            <a:custGeom>
              <a:avLst/>
              <a:gdLst>
                <a:gd name="T0" fmla="*/ 5 w 9"/>
                <a:gd name="T1" fmla="*/ 0 h 86"/>
                <a:gd name="T2" fmla="*/ 0 w 9"/>
                <a:gd name="T3" fmla="*/ 86 h 86"/>
                <a:gd name="T4" fmla="*/ 9 w 9"/>
                <a:gd name="T5" fmla="*/ 86 h 86"/>
                <a:gd name="T6" fmla="*/ 5 w 9"/>
                <a:gd name="T7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" h="86">
                  <a:moveTo>
                    <a:pt x="5" y="0"/>
                  </a:moveTo>
                  <a:lnTo>
                    <a:pt x="0" y="86"/>
                  </a:lnTo>
                  <a:lnTo>
                    <a:pt x="9" y="86"/>
                  </a:lnTo>
                  <a:lnTo>
                    <a:pt x="5" y="0"/>
                  </a:lnTo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6" name="Freeform 172"/>
            <p:cNvSpPr>
              <a:spLocks/>
            </p:cNvSpPr>
            <p:nvPr/>
          </p:nvSpPr>
          <p:spPr bwMode="auto">
            <a:xfrm>
              <a:off x="3033389" y="-17991"/>
              <a:ext cx="43602" cy="281853"/>
            </a:xfrm>
            <a:custGeom>
              <a:avLst/>
              <a:gdLst>
                <a:gd name="T0" fmla="*/ 18 w 28"/>
                <a:gd name="T1" fmla="*/ 0 h 181"/>
                <a:gd name="T2" fmla="*/ 9 w 28"/>
                <a:gd name="T3" fmla="*/ 0 h 181"/>
                <a:gd name="T4" fmla="*/ 0 w 28"/>
                <a:gd name="T5" fmla="*/ 181 h 181"/>
                <a:gd name="T6" fmla="*/ 28 w 28"/>
                <a:gd name="T7" fmla="*/ 181 h 181"/>
                <a:gd name="T8" fmla="*/ 18 w 28"/>
                <a:gd name="T9" fmla="*/ 0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181">
                  <a:moveTo>
                    <a:pt x="18" y="0"/>
                  </a:moveTo>
                  <a:lnTo>
                    <a:pt x="9" y="0"/>
                  </a:lnTo>
                  <a:lnTo>
                    <a:pt x="0" y="181"/>
                  </a:lnTo>
                  <a:lnTo>
                    <a:pt x="28" y="181"/>
                  </a:lnTo>
                  <a:lnTo>
                    <a:pt x="18" y="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7" name="Freeform 173"/>
            <p:cNvSpPr>
              <a:spLocks/>
            </p:cNvSpPr>
            <p:nvPr/>
          </p:nvSpPr>
          <p:spPr bwMode="auto">
            <a:xfrm>
              <a:off x="3033389" y="-17991"/>
              <a:ext cx="43602" cy="281853"/>
            </a:xfrm>
            <a:custGeom>
              <a:avLst/>
              <a:gdLst>
                <a:gd name="T0" fmla="*/ 18 w 28"/>
                <a:gd name="T1" fmla="*/ 0 h 181"/>
                <a:gd name="T2" fmla="*/ 9 w 28"/>
                <a:gd name="T3" fmla="*/ 0 h 181"/>
                <a:gd name="T4" fmla="*/ 0 w 28"/>
                <a:gd name="T5" fmla="*/ 181 h 181"/>
                <a:gd name="T6" fmla="*/ 28 w 28"/>
                <a:gd name="T7" fmla="*/ 181 h 181"/>
                <a:gd name="T8" fmla="*/ 18 w 28"/>
                <a:gd name="T9" fmla="*/ 0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181">
                  <a:moveTo>
                    <a:pt x="18" y="0"/>
                  </a:moveTo>
                  <a:lnTo>
                    <a:pt x="9" y="0"/>
                  </a:lnTo>
                  <a:lnTo>
                    <a:pt x="0" y="181"/>
                  </a:lnTo>
                  <a:lnTo>
                    <a:pt x="28" y="181"/>
                  </a:lnTo>
                  <a:lnTo>
                    <a:pt x="18" y="0"/>
                  </a:lnTo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8" name="Freeform 174"/>
            <p:cNvSpPr>
              <a:spLocks/>
            </p:cNvSpPr>
            <p:nvPr/>
          </p:nvSpPr>
          <p:spPr bwMode="auto">
            <a:xfrm>
              <a:off x="3374414" y="115928"/>
              <a:ext cx="309883" cy="311439"/>
            </a:xfrm>
            <a:custGeom>
              <a:avLst/>
              <a:gdLst>
                <a:gd name="T0" fmla="*/ 199 w 199"/>
                <a:gd name="T1" fmla="*/ 0 h 200"/>
                <a:gd name="T2" fmla="*/ 0 w 199"/>
                <a:gd name="T3" fmla="*/ 181 h 200"/>
                <a:gd name="T4" fmla="*/ 19 w 199"/>
                <a:gd name="T5" fmla="*/ 200 h 200"/>
                <a:gd name="T6" fmla="*/ 199 w 199"/>
                <a:gd name="T7" fmla="*/ 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9" h="200">
                  <a:moveTo>
                    <a:pt x="199" y="0"/>
                  </a:moveTo>
                  <a:lnTo>
                    <a:pt x="0" y="181"/>
                  </a:lnTo>
                  <a:lnTo>
                    <a:pt x="19" y="200"/>
                  </a:lnTo>
                  <a:lnTo>
                    <a:pt x="199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9" name="Freeform 176"/>
            <p:cNvSpPr>
              <a:spLocks/>
            </p:cNvSpPr>
            <p:nvPr/>
          </p:nvSpPr>
          <p:spPr bwMode="auto">
            <a:xfrm>
              <a:off x="3374414" y="936573"/>
              <a:ext cx="309883" cy="309883"/>
            </a:xfrm>
            <a:custGeom>
              <a:avLst/>
              <a:gdLst>
                <a:gd name="T0" fmla="*/ 19 w 199"/>
                <a:gd name="T1" fmla="*/ 0 h 199"/>
                <a:gd name="T2" fmla="*/ 0 w 199"/>
                <a:gd name="T3" fmla="*/ 19 h 199"/>
                <a:gd name="T4" fmla="*/ 199 w 199"/>
                <a:gd name="T5" fmla="*/ 199 h 199"/>
                <a:gd name="T6" fmla="*/ 19 w 199"/>
                <a:gd name="T7" fmla="*/ 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9" h="199">
                  <a:moveTo>
                    <a:pt x="19" y="0"/>
                  </a:moveTo>
                  <a:lnTo>
                    <a:pt x="0" y="19"/>
                  </a:lnTo>
                  <a:lnTo>
                    <a:pt x="199" y="199"/>
                  </a:lnTo>
                  <a:lnTo>
                    <a:pt x="19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0" name="Freeform 178"/>
            <p:cNvSpPr>
              <a:spLocks/>
            </p:cNvSpPr>
            <p:nvPr/>
          </p:nvSpPr>
          <p:spPr bwMode="auto">
            <a:xfrm>
              <a:off x="3460061" y="656277"/>
              <a:ext cx="387742" cy="42044"/>
            </a:xfrm>
            <a:custGeom>
              <a:avLst/>
              <a:gdLst>
                <a:gd name="T0" fmla="*/ 0 w 249"/>
                <a:gd name="T1" fmla="*/ 0 h 27"/>
                <a:gd name="T2" fmla="*/ 0 w 249"/>
                <a:gd name="T3" fmla="*/ 27 h 27"/>
                <a:gd name="T4" fmla="*/ 249 w 249"/>
                <a:gd name="T5" fmla="*/ 13 h 27"/>
                <a:gd name="T6" fmla="*/ 249 w 249"/>
                <a:gd name="T7" fmla="*/ 12 h 27"/>
                <a:gd name="T8" fmla="*/ 0 w 249"/>
                <a:gd name="T9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9" h="27">
                  <a:moveTo>
                    <a:pt x="0" y="0"/>
                  </a:moveTo>
                  <a:lnTo>
                    <a:pt x="0" y="27"/>
                  </a:lnTo>
                  <a:lnTo>
                    <a:pt x="249" y="13"/>
                  </a:lnTo>
                  <a:lnTo>
                    <a:pt x="249" y="1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1" name="Freeform 180"/>
            <p:cNvSpPr>
              <a:spLocks/>
            </p:cNvSpPr>
            <p:nvPr/>
          </p:nvSpPr>
          <p:spPr bwMode="auto">
            <a:xfrm>
              <a:off x="2422965" y="119043"/>
              <a:ext cx="306768" cy="308326"/>
            </a:xfrm>
            <a:custGeom>
              <a:avLst/>
              <a:gdLst>
                <a:gd name="T0" fmla="*/ 0 w 197"/>
                <a:gd name="T1" fmla="*/ 0 h 198"/>
                <a:gd name="T2" fmla="*/ 0 w 197"/>
                <a:gd name="T3" fmla="*/ 1 h 198"/>
                <a:gd name="T4" fmla="*/ 177 w 197"/>
                <a:gd name="T5" fmla="*/ 198 h 198"/>
                <a:gd name="T6" fmla="*/ 197 w 197"/>
                <a:gd name="T7" fmla="*/ 179 h 198"/>
                <a:gd name="T8" fmla="*/ 0 w 197"/>
                <a:gd name="T9" fmla="*/ 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7" h="198">
                  <a:moveTo>
                    <a:pt x="0" y="0"/>
                  </a:moveTo>
                  <a:lnTo>
                    <a:pt x="0" y="1"/>
                  </a:lnTo>
                  <a:lnTo>
                    <a:pt x="177" y="198"/>
                  </a:lnTo>
                  <a:lnTo>
                    <a:pt x="197" y="17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2" name="Freeform 181"/>
            <p:cNvSpPr>
              <a:spLocks/>
            </p:cNvSpPr>
            <p:nvPr/>
          </p:nvSpPr>
          <p:spPr bwMode="auto">
            <a:xfrm>
              <a:off x="2422965" y="119043"/>
              <a:ext cx="306768" cy="308326"/>
            </a:xfrm>
            <a:custGeom>
              <a:avLst/>
              <a:gdLst>
                <a:gd name="T0" fmla="*/ 0 w 197"/>
                <a:gd name="T1" fmla="*/ 0 h 198"/>
                <a:gd name="T2" fmla="*/ 0 w 197"/>
                <a:gd name="T3" fmla="*/ 1 h 198"/>
                <a:gd name="T4" fmla="*/ 177 w 197"/>
                <a:gd name="T5" fmla="*/ 198 h 198"/>
                <a:gd name="T6" fmla="*/ 197 w 197"/>
                <a:gd name="T7" fmla="*/ 179 h 198"/>
                <a:gd name="T8" fmla="*/ 0 w 197"/>
                <a:gd name="T9" fmla="*/ 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7" h="198">
                  <a:moveTo>
                    <a:pt x="0" y="0"/>
                  </a:moveTo>
                  <a:lnTo>
                    <a:pt x="0" y="1"/>
                  </a:lnTo>
                  <a:lnTo>
                    <a:pt x="177" y="198"/>
                  </a:lnTo>
                  <a:lnTo>
                    <a:pt x="197" y="179"/>
                  </a:lnTo>
                  <a:lnTo>
                    <a:pt x="0" y="0"/>
                  </a:lnTo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3" name="Freeform 182"/>
            <p:cNvSpPr>
              <a:spLocks/>
            </p:cNvSpPr>
            <p:nvPr/>
          </p:nvSpPr>
          <p:spPr bwMode="auto">
            <a:xfrm>
              <a:off x="2419852" y="936573"/>
              <a:ext cx="309883" cy="309883"/>
            </a:xfrm>
            <a:custGeom>
              <a:avLst/>
              <a:gdLst>
                <a:gd name="T0" fmla="*/ 179 w 199"/>
                <a:gd name="T1" fmla="*/ 0 h 199"/>
                <a:gd name="T2" fmla="*/ 0 w 199"/>
                <a:gd name="T3" fmla="*/ 199 h 199"/>
                <a:gd name="T4" fmla="*/ 199 w 199"/>
                <a:gd name="T5" fmla="*/ 19 h 199"/>
                <a:gd name="T6" fmla="*/ 179 w 199"/>
                <a:gd name="T7" fmla="*/ 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9" h="199">
                  <a:moveTo>
                    <a:pt x="179" y="0"/>
                  </a:moveTo>
                  <a:lnTo>
                    <a:pt x="0" y="199"/>
                  </a:lnTo>
                  <a:lnTo>
                    <a:pt x="199" y="19"/>
                  </a:lnTo>
                  <a:lnTo>
                    <a:pt x="179" y="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4" name="Freeform 183"/>
            <p:cNvSpPr>
              <a:spLocks/>
            </p:cNvSpPr>
            <p:nvPr/>
          </p:nvSpPr>
          <p:spPr bwMode="auto">
            <a:xfrm>
              <a:off x="2419852" y="936573"/>
              <a:ext cx="309883" cy="309883"/>
            </a:xfrm>
            <a:custGeom>
              <a:avLst/>
              <a:gdLst>
                <a:gd name="T0" fmla="*/ 179 w 199"/>
                <a:gd name="T1" fmla="*/ 0 h 199"/>
                <a:gd name="T2" fmla="*/ 0 w 199"/>
                <a:gd name="T3" fmla="*/ 199 h 199"/>
                <a:gd name="T4" fmla="*/ 199 w 199"/>
                <a:gd name="T5" fmla="*/ 19 h 199"/>
                <a:gd name="T6" fmla="*/ 179 w 199"/>
                <a:gd name="T7" fmla="*/ 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9" h="199">
                  <a:moveTo>
                    <a:pt x="179" y="0"/>
                  </a:moveTo>
                  <a:lnTo>
                    <a:pt x="0" y="199"/>
                  </a:lnTo>
                  <a:lnTo>
                    <a:pt x="199" y="19"/>
                  </a:lnTo>
                  <a:lnTo>
                    <a:pt x="179" y="0"/>
                  </a:lnTo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5" name="Freeform 184"/>
            <p:cNvSpPr>
              <a:spLocks/>
            </p:cNvSpPr>
            <p:nvPr/>
          </p:nvSpPr>
          <p:spPr bwMode="auto">
            <a:xfrm>
              <a:off x="2422965" y="656277"/>
              <a:ext cx="221122" cy="42044"/>
            </a:xfrm>
            <a:custGeom>
              <a:avLst/>
              <a:gdLst>
                <a:gd name="T0" fmla="*/ 142 w 142"/>
                <a:gd name="T1" fmla="*/ 0 h 27"/>
                <a:gd name="T2" fmla="*/ 0 w 142"/>
                <a:gd name="T3" fmla="*/ 6 h 27"/>
                <a:gd name="T4" fmla="*/ 0 w 142"/>
                <a:gd name="T5" fmla="*/ 19 h 27"/>
                <a:gd name="T6" fmla="*/ 142 w 142"/>
                <a:gd name="T7" fmla="*/ 27 h 27"/>
                <a:gd name="T8" fmla="*/ 142 w 142"/>
                <a:gd name="T9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2" h="27">
                  <a:moveTo>
                    <a:pt x="142" y="0"/>
                  </a:moveTo>
                  <a:lnTo>
                    <a:pt x="0" y="6"/>
                  </a:lnTo>
                  <a:lnTo>
                    <a:pt x="0" y="19"/>
                  </a:lnTo>
                  <a:lnTo>
                    <a:pt x="142" y="27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6" name="Freeform 185"/>
            <p:cNvSpPr>
              <a:spLocks/>
            </p:cNvSpPr>
            <p:nvPr/>
          </p:nvSpPr>
          <p:spPr bwMode="auto">
            <a:xfrm>
              <a:off x="2422965" y="656277"/>
              <a:ext cx="221122" cy="42044"/>
            </a:xfrm>
            <a:custGeom>
              <a:avLst/>
              <a:gdLst>
                <a:gd name="T0" fmla="*/ 142 w 142"/>
                <a:gd name="T1" fmla="*/ 0 h 27"/>
                <a:gd name="T2" fmla="*/ 0 w 142"/>
                <a:gd name="T3" fmla="*/ 6 h 27"/>
                <a:gd name="T4" fmla="*/ 0 w 142"/>
                <a:gd name="T5" fmla="*/ 19 h 27"/>
                <a:gd name="T6" fmla="*/ 142 w 142"/>
                <a:gd name="T7" fmla="*/ 27 h 27"/>
                <a:gd name="T8" fmla="*/ 142 w 142"/>
                <a:gd name="T9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2" h="27">
                  <a:moveTo>
                    <a:pt x="142" y="0"/>
                  </a:moveTo>
                  <a:lnTo>
                    <a:pt x="0" y="6"/>
                  </a:lnTo>
                  <a:lnTo>
                    <a:pt x="0" y="19"/>
                  </a:lnTo>
                  <a:lnTo>
                    <a:pt x="142" y="27"/>
                  </a:lnTo>
                  <a:lnTo>
                    <a:pt x="142" y="0"/>
                  </a:lnTo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67" name="Group 266"/>
          <p:cNvGrpSpPr/>
          <p:nvPr/>
        </p:nvGrpSpPr>
        <p:grpSpPr>
          <a:xfrm>
            <a:off x="2279990" y="1365390"/>
            <a:ext cx="3318323" cy="707574"/>
            <a:chOff x="2279990" y="1365390"/>
            <a:chExt cx="3318323" cy="707574"/>
          </a:xfrm>
        </p:grpSpPr>
        <p:sp>
          <p:nvSpPr>
            <p:cNvPr id="268" name="Freeform 236"/>
            <p:cNvSpPr>
              <a:spLocks/>
            </p:cNvSpPr>
            <p:nvPr/>
          </p:nvSpPr>
          <p:spPr bwMode="auto">
            <a:xfrm>
              <a:off x="2279990" y="1467578"/>
              <a:ext cx="168178" cy="211779"/>
            </a:xfrm>
            <a:custGeom>
              <a:avLst/>
              <a:gdLst>
                <a:gd name="T0" fmla="*/ 108 w 108"/>
                <a:gd name="T1" fmla="*/ 136 h 136"/>
                <a:gd name="T2" fmla="*/ 0 w 108"/>
                <a:gd name="T3" fmla="*/ 67 h 136"/>
                <a:gd name="T4" fmla="*/ 108 w 108"/>
                <a:gd name="T5" fmla="*/ 0 h 136"/>
                <a:gd name="T6" fmla="*/ 108 w 108"/>
                <a:gd name="T7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8" h="136">
                  <a:moveTo>
                    <a:pt x="108" y="136"/>
                  </a:moveTo>
                  <a:lnTo>
                    <a:pt x="0" y="67"/>
                  </a:lnTo>
                  <a:lnTo>
                    <a:pt x="108" y="0"/>
                  </a:lnTo>
                  <a:lnTo>
                    <a:pt x="108" y="13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9" name="Oval 237"/>
            <p:cNvSpPr>
              <a:spLocks noChangeArrowheads="1"/>
            </p:cNvSpPr>
            <p:nvPr/>
          </p:nvSpPr>
          <p:spPr bwMode="auto">
            <a:xfrm>
              <a:off x="2596102" y="1427089"/>
              <a:ext cx="274067" cy="275624"/>
            </a:xfrm>
            <a:prstGeom prst="ellipse">
              <a:avLst/>
            </a:prstGeom>
            <a:solidFill>
              <a:srgbClr val="104A5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0" name="Freeform 238"/>
            <p:cNvSpPr>
              <a:spLocks/>
            </p:cNvSpPr>
            <p:nvPr/>
          </p:nvSpPr>
          <p:spPr bwMode="auto">
            <a:xfrm>
              <a:off x="2582088" y="1414632"/>
              <a:ext cx="300539" cy="300539"/>
            </a:xfrm>
            <a:custGeom>
              <a:avLst/>
              <a:gdLst>
                <a:gd name="T0" fmla="*/ 135 w 141"/>
                <a:gd name="T1" fmla="*/ 70 h 141"/>
                <a:gd name="T2" fmla="*/ 130 w 141"/>
                <a:gd name="T3" fmla="*/ 70 h 141"/>
                <a:gd name="T4" fmla="*/ 112 w 141"/>
                <a:gd name="T5" fmla="*/ 112 h 141"/>
                <a:gd name="T6" fmla="*/ 71 w 141"/>
                <a:gd name="T7" fmla="*/ 130 h 141"/>
                <a:gd name="T8" fmla="*/ 29 w 141"/>
                <a:gd name="T9" fmla="*/ 112 h 141"/>
                <a:gd name="T10" fmla="*/ 11 w 141"/>
                <a:gd name="T11" fmla="*/ 70 h 141"/>
                <a:gd name="T12" fmla="*/ 29 w 141"/>
                <a:gd name="T13" fmla="*/ 29 h 141"/>
                <a:gd name="T14" fmla="*/ 71 w 141"/>
                <a:gd name="T15" fmla="*/ 11 h 141"/>
                <a:gd name="T16" fmla="*/ 112 w 141"/>
                <a:gd name="T17" fmla="*/ 29 h 141"/>
                <a:gd name="T18" fmla="*/ 130 w 141"/>
                <a:gd name="T19" fmla="*/ 70 h 141"/>
                <a:gd name="T20" fmla="*/ 135 w 141"/>
                <a:gd name="T21" fmla="*/ 70 h 141"/>
                <a:gd name="T22" fmla="*/ 141 w 141"/>
                <a:gd name="T23" fmla="*/ 70 h 141"/>
                <a:gd name="T24" fmla="*/ 71 w 141"/>
                <a:gd name="T25" fmla="*/ 0 h 141"/>
                <a:gd name="T26" fmla="*/ 0 w 141"/>
                <a:gd name="T27" fmla="*/ 70 h 141"/>
                <a:gd name="T28" fmla="*/ 71 w 141"/>
                <a:gd name="T29" fmla="*/ 141 h 141"/>
                <a:gd name="T30" fmla="*/ 141 w 141"/>
                <a:gd name="T31" fmla="*/ 70 h 141"/>
                <a:gd name="T32" fmla="*/ 135 w 141"/>
                <a:gd name="T33" fmla="*/ 70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41" h="141">
                  <a:moveTo>
                    <a:pt x="135" y="70"/>
                  </a:moveTo>
                  <a:cubicBezTo>
                    <a:pt x="130" y="70"/>
                    <a:pt x="130" y="70"/>
                    <a:pt x="130" y="70"/>
                  </a:cubicBezTo>
                  <a:cubicBezTo>
                    <a:pt x="130" y="87"/>
                    <a:pt x="123" y="102"/>
                    <a:pt x="112" y="112"/>
                  </a:cubicBezTo>
                  <a:cubicBezTo>
                    <a:pt x="102" y="123"/>
                    <a:pt x="87" y="130"/>
                    <a:pt x="71" y="130"/>
                  </a:cubicBezTo>
                  <a:cubicBezTo>
                    <a:pt x="54" y="130"/>
                    <a:pt x="39" y="123"/>
                    <a:pt x="29" y="112"/>
                  </a:cubicBezTo>
                  <a:cubicBezTo>
                    <a:pt x="18" y="102"/>
                    <a:pt x="11" y="87"/>
                    <a:pt x="11" y="70"/>
                  </a:cubicBezTo>
                  <a:cubicBezTo>
                    <a:pt x="11" y="54"/>
                    <a:pt x="18" y="39"/>
                    <a:pt x="29" y="29"/>
                  </a:cubicBezTo>
                  <a:cubicBezTo>
                    <a:pt x="39" y="18"/>
                    <a:pt x="54" y="11"/>
                    <a:pt x="71" y="11"/>
                  </a:cubicBezTo>
                  <a:cubicBezTo>
                    <a:pt x="87" y="11"/>
                    <a:pt x="102" y="18"/>
                    <a:pt x="112" y="29"/>
                  </a:cubicBezTo>
                  <a:cubicBezTo>
                    <a:pt x="123" y="39"/>
                    <a:pt x="130" y="54"/>
                    <a:pt x="130" y="70"/>
                  </a:cubicBezTo>
                  <a:cubicBezTo>
                    <a:pt x="135" y="70"/>
                    <a:pt x="135" y="70"/>
                    <a:pt x="135" y="70"/>
                  </a:cubicBezTo>
                  <a:cubicBezTo>
                    <a:pt x="141" y="70"/>
                    <a:pt x="141" y="70"/>
                    <a:pt x="141" y="70"/>
                  </a:cubicBezTo>
                  <a:cubicBezTo>
                    <a:pt x="141" y="32"/>
                    <a:pt x="110" y="0"/>
                    <a:pt x="71" y="0"/>
                  </a:cubicBezTo>
                  <a:cubicBezTo>
                    <a:pt x="32" y="0"/>
                    <a:pt x="0" y="32"/>
                    <a:pt x="0" y="70"/>
                  </a:cubicBezTo>
                  <a:cubicBezTo>
                    <a:pt x="0" y="109"/>
                    <a:pt x="32" y="141"/>
                    <a:pt x="71" y="141"/>
                  </a:cubicBezTo>
                  <a:cubicBezTo>
                    <a:pt x="110" y="141"/>
                    <a:pt x="141" y="109"/>
                    <a:pt x="141" y="70"/>
                  </a:cubicBezTo>
                  <a:lnTo>
                    <a:pt x="135" y="70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1" name="Freeform 239"/>
            <p:cNvSpPr>
              <a:spLocks/>
            </p:cNvSpPr>
            <p:nvPr/>
          </p:nvSpPr>
          <p:spPr bwMode="auto">
            <a:xfrm>
              <a:off x="2701991" y="1486263"/>
              <a:ext cx="45159" cy="161949"/>
            </a:xfrm>
            <a:custGeom>
              <a:avLst/>
              <a:gdLst>
                <a:gd name="T0" fmla="*/ 9 w 21"/>
                <a:gd name="T1" fmla="*/ 76 h 76"/>
                <a:gd name="T2" fmla="*/ 9 w 21"/>
                <a:gd name="T3" fmla="*/ 18 h 76"/>
                <a:gd name="T4" fmla="*/ 0 w 21"/>
                <a:gd name="T5" fmla="*/ 18 h 76"/>
                <a:gd name="T6" fmla="*/ 0 w 21"/>
                <a:gd name="T7" fmla="*/ 9 h 76"/>
                <a:gd name="T8" fmla="*/ 8 w 21"/>
                <a:gd name="T9" fmla="*/ 6 h 76"/>
                <a:gd name="T10" fmla="*/ 13 w 21"/>
                <a:gd name="T11" fmla="*/ 0 h 76"/>
                <a:gd name="T12" fmla="*/ 21 w 21"/>
                <a:gd name="T13" fmla="*/ 0 h 76"/>
                <a:gd name="T14" fmla="*/ 21 w 21"/>
                <a:gd name="T15" fmla="*/ 76 h 76"/>
                <a:gd name="T16" fmla="*/ 9 w 21"/>
                <a:gd name="T17" fmla="*/ 76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1" h="76">
                  <a:moveTo>
                    <a:pt x="9" y="76"/>
                  </a:moveTo>
                  <a:cubicBezTo>
                    <a:pt x="9" y="18"/>
                    <a:pt x="9" y="18"/>
                    <a:pt x="9" y="18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2" y="9"/>
                    <a:pt x="5" y="8"/>
                    <a:pt x="8" y="6"/>
                  </a:cubicBezTo>
                  <a:cubicBezTo>
                    <a:pt x="10" y="5"/>
                    <a:pt x="12" y="2"/>
                    <a:pt x="13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1" y="76"/>
                    <a:pt x="21" y="76"/>
                    <a:pt x="21" y="76"/>
                  </a:cubicBezTo>
                  <a:lnTo>
                    <a:pt x="9" y="7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2" name="TextBox 271"/>
            <p:cNvSpPr txBox="1"/>
            <p:nvPr/>
          </p:nvSpPr>
          <p:spPr>
            <a:xfrm>
              <a:off x="2896641" y="1365390"/>
              <a:ext cx="118936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vi-VN" sz="1600" b="1" smtClean="0">
                  <a:solidFill>
                    <a:schemeClr val="accent1"/>
                  </a:solidFill>
                </a:rPr>
                <a:t>Your Step 1</a:t>
              </a:r>
              <a:endParaRPr lang="id-ID" sz="1600" b="1" dirty="0">
                <a:solidFill>
                  <a:schemeClr val="accent1"/>
                </a:solidFill>
              </a:endParaRPr>
            </a:p>
          </p:txBody>
        </p:sp>
        <p:sp>
          <p:nvSpPr>
            <p:cNvPr id="273" name="TextBox 272"/>
            <p:cNvSpPr txBox="1"/>
            <p:nvPr/>
          </p:nvSpPr>
          <p:spPr>
            <a:xfrm>
              <a:off x="2893436" y="1611299"/>
              <a:ext cx="270487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>
                  <a:solidFill>
                    <a:schemeClr val="bg1">
                      <a:lumMod val="65000"/>
                    </a:schemeClr>
                  </a:solidFill>
                </a:rPr>
                <a:t>Lorem ipsum dolor sit amet, cons ectetur adipiscing elit.</a:t>
              </a:r>
              <a:endParaRPr 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</p:grpSp>
      <p:grpSp>
        <p:nvGrpSpPr>
          <p:cNvPr id="274" name="Group 273"/>
          <p:cNvGrpSpPr/>
          <p:nvPr/>
        </p:nvGrpSpPr>
        <p:grpSpPr>
          <a:xfrm>
            <a:off x="9604268" y="2266753"/>
            <a:ext cx="2105886" cy="1076906"/>
            <a:chOff x="9604268" y="2266753"/>
            <a:chExt cx="2105886" cy="1076906"/>
          </a:xfrm>
        </p:grpSpPr>
        <p:sp>
          <p:nvSpPr>
            <p:cNvPr id="275" name="Freeform 295"/>
            <p:cNvSpPr>
              <a:spLocks/>
            </p:cNvSpPr>
            <p:nvPr/>
          </p:nvSpPr>
          <p:spPr bwMode="auto">
            <a:xfrm>
              <a:off x="9604268" y="2362968"/>
              <a:ext cx="157276" cy="200879"/>
            </a:xfrm>
            <a:custGeom>
              <a:avLst/>
              <a:gdLst>
                <a:gd name="T0" fmla="*/ 101 w 101"/>
                <a:gd name="T1" fmla="*/ 129 h 129"/>
                <a:gd name="T2" fmla="*/ 0 w 101"/>
                <a:gd name="T3" fmla="*/ 64 h 129"/>
                <a:gd name="T4" fmla="*/ 101 w 101"/>
                <a:gd name="T5" fmla="*/ 0 h 129"/>
                <a:gd name="T6" fmla="*/ 101 w 101"/>
                <a:gd name="T7" fmla="*/ 129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1" h="129">
                  <a:moveTo>
                    <a:pt x="101" y="129"/>
                  </a:moveTo>
                  <a:lnTo>
                    <a:pt x="0" y="64"/>
                  </a:lnTo>
                  <a:lnTo>
                    <a:pt x="101" y="0"/>
                  </a:lnTo>
                  <a:lnTo>
                    <a:pt x="101" y="129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6" name="Oval 296"/>
            <p:cNvSpPr>
              <a:spLocks noChangeArrowheads="1"/>
            </p:cNvSpPr>
            <p:nvPr/>
          </p:nvSpPr>
          <p:spPr bwMode="auto">
            <a:xfrm>
              <a:off x="9842519" y="2333381"/>
              <a:ext cx="260052" cy="260052"/>
            </a:xfrm>
            <a:prstGeom prst="ellipse">
              <a:avLst/>
            </a:prstGeom>
            <a:solidFill>
              <a:srgbClr val="104A5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7" name="Freeform 297"/>
            <p:cNvSpPr>
              <a:spLocks/>
            </p:cNvSpPr>
            <p:nvPr/>
          </p:nvSpPr>
          <p:spPr bwMode="auto">
            <a:xfrm>
              <a:off x="9831618" y="2322479"/>
              <a:ext cx="283411" cy="283411"/>
            </a:xfrm>
            <a:custGeom>
              <a:avLst/>
              <a:gdLst>
                <a:gd name="T0" fmla="*/ 127 w 133"/>
                <a:gd name="T1" fmla="*/ 66 h 133"/>
                <a:gd name="T2" fmla="*/ 122 w 133"/>
                <a:gd name="T3" fmla="*/ 66 h 133"/>
                <a:gd name="T4" fmla="*/ 106 w 133"/>
                <a:gd name="T5" fmla="*/ 106 h 133"/>
                <a:gd name="T6" fmla="*/ 66 w 133"/>
                <a:gd name="T7" fmla="*/ 122 h 133"/>
                <a:gd name="T8" fmla="*/ 27 w 133"/>
                <a:gd name="T9" fmla="*/ 106 h 133"/>
                <a:gd name="T10" fmla="*/ 10 w 133"/>
                <a:gd name="T11" fmla="*/ 66 h 133"/>
                <a:gd name="T12" fmla="*/ 27 w 133"/>
                <a:gd name="T13" fmla="*/ 27 h 133"/>
                <a:gd name="T14" fmla="*/ 66 w 133"/>
                <a:gd name="T15" fmla="*/ 10 h 133"/>
                <a:gd name="T16" fmla="*/ 106 w 133"/>
                <a:gd name="T17" fmla="*/ 27 h 133"/>
                <a:gd name="T18" fmla="*/ 122 w 133"/>
                <a:gd name="T19" fmla="*/ 66 h 133"/>
                <a:gd name="T20" fmla="*/ 127 w 133"/>
                <a:gd name="T21" fmla="*/ 66 h 133"/>
                <a:gd name="T22" fmla="*/ 133 w 133"/>
                <a:gd name="T23" fmla="*/ 66 h 133"/>
                <a:gd name="T24" fmla="*/ 66 w 133"/>
                <a:gd name="T25" fmla="*/ 0 h 133"/>
                <a:gd name="T26" fmla="*/ 0 w 133"/>
                <a:gd name="T27" fmla="*/ 66 h 133"/>
                <a:gd name="T28" fmla="*/ 66 w 133"/>
                <a:gd name="T29" fmla="*/ 133 h 133"/>
                <a:gd name="T30" fmla="*/ 133 w 133"/>
                <a:gd name="T31" fmla="*/ 66 h 133"/>
                <a:gd name="T32" fmla="*/ 127 w 133"/>
                <a:gd name="T33" fmla="*/ 66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3" h="133">
                  <a:moveTo>
                    <a:pt x="127" y="66"/>
                  </a:moveTo>
                  <a:cubicBezTo>
                    <a:pt x="122" y="66"/>
                    <a:pt x="122" y="66"/>
                    <a:pt x="122" y="66"/>
                  </a:cubicBezTo>
                  <a:cubicBezTo>
                    <a:pt x="122" y="82"/>
                    <a:pt x="116" y="95"/>
                    <a:pt x="106" y="106"/>
                  </a:cubicBezTo>
                  <a:cubicBezTo>
                    <a:pt x="95" y="116"/>
                    <a:pt x="82" y="122"/>
                    <a:pt x="66" y="122"/>
                  </a:cubicBezTo>
                  <a:cubicBezTo>
                    <a:pt x="51" y="122"/>
                    <a:pt x="37" y="116"/>
                    <a:pt x="27" y="106"/>
                  </a:cubicBezTo>
                  <a:cubicBezTo>
                    <a:pt x="16" y="95"/>
                    <a:pt x="10" y="82"/>
                    <a:pt x="10" y="66"/>
                  </a:cubicBezTo>
                  <a:cubicBezTo>
                    <a:pt x="10" y="51"/>
                    <a:pt x="16" y="37"/>
                    <a:pt x="27" y="27"/>
                  </a:cubicBezTo>
                  <a:cubicBezTo>
                    <a:pt x="37" y="16"/>
                    <a:pt x="51" y="10"/>
                    <a:pt x="66" y="10"/>
                  </a:cubicBezTo>
                  <a:cubicBezTo>
                    <a:pt x="82" y="10"/>
                    <a:pt x="95" y="16"/>
                    <a:pt x="106" y="27"/>
                  </a:cubicBezTo>
                  <a:cubicBezTo>
                    <a:pt x="116" y="37"/>
                    <a:pt x="122" y="51"/>
                    <a:pt x="122" y="66"/>
                  </a:cubicBezTo>
                  <a:cubicBezTo>
                    <a:pt x="127" y="66"/>
                    <a:pt x="127" y="66"/>
                    <a:pt x="127" y="66"/>
                  </a:cubicBezTo>
                  <a:cubicBezTo>
                    <a:pt x="133" y="66"/>
                    <a:pt x="133" y="66"/>
                    <a:pt x="133" y="66"/>
                  </a:cubicBezTo>
                  <a:cubicBezTo>
                    <a:pt x="133" y="29"/>
                    <a:pt x="103" y="0"/>
                    <a:pt x="66" y="0"/>
                  </a:cubicBezTo>
                  <a:cubicBezTo>
                    <a:pt x="29" y="0"/>
                    <a:pt x="0" y="29"/>
                    <a:pt x="0" y="66"/>
                  </a:cubicBezTo>
                  <a:cubicBezTo>
                    <a:pt x="0" y="103"/>
                    <a:pt x="29" y="133"/>
                    <a:pt x="66" y="133"/>
                  </a:cubicBezTo>
                  <a:cubicBezTo>
                    <a:pt x="103" y="133"/>
                    <a:pt x="133" y="103"/>
                    <a:pt x="133" y="66"/>
                  </a:cubicBezTo>
                  <a:lnTo>
                    <a:pt x="127" y="6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8" name="Freeform 298"/>
            <p:cNvSpPr>
              <a:spLocks/>
            </p:cNvSpPr>
            <p:nvPr/>
          </p:nvSpPr>
          <p:spPr bwMode="auto">
            <a:xfrm>
              <a:off x="9934394" y="2390997"/>
              <a:ext cx="76302" cy="152605"/>
            </a:xfrm>
            <a:custGeom>
              <a:avLst/>
              <a:gdLst>
                <a:gd name="T0" fmla="*/ 0 w 36"/>
                <a:gd name="T1" fmla="*/ 20 h 72"/>
                <a:gd name="T2" fmla="*/ 6 w 36"/>
                <a:gd name="T3" fmla="*/ 4 h 72"/>
                <a:gd name="T4" fmla="*/ 18 w 36"/>
                <a:gd name="T5" fmla="*/ 0 h 72"/>
                <a:gd name="T6" fmla="*/ 30 w 36"/>
                <a:gd name="T7" fmla="*/ 5 h 72"/>
                <a:gd name="T8" fmla="*/ 36 w 36"/>
                <a:gd name="T9" fmla="*/ 17 h 72"/>
                <a:gd name="T10" fmla="*/ 32 w 36"/>
                <a:gd name="T11" fmla="*/ 32 h 72"/>
                <a:gd name="T12" fmla="*/ 24 w 36"/>
                <a:gd name="T13" fmla="*/ 45 h 72"/>
                <a:gd name="T14" fmla="*/ 19 w 36"/>
                <a:gd name="T15" fmla="*/ 52 h 72"/>
                <a:gd name="T16" fmla="*/ 17 w 36"/>
                <a:gd name="T17" fmla="*/ 55 h 72"/>
                <a:gd name="T18" fmla="*/ 14 w 36"/>
                <a:gd name="T19" fmla="*/ 60 h 72"/>
                <a:gd name="T20" fmla="*/ 13 w 36"/>
                <a:gd name="T21" fmla="*/ 61 h 72"/>
                <a:gd name="T22" fmla="*/ 35 w 36"/>
                <a:gd name="T23" fmla="*/ 61 h 72"/>
                <a:gd name="T24" fmla="*/ 35 w 36"/>
                <a:gd name="T25" fmla="*/ 72 h 72"/>
                <a:gd name="T26" fmla="*/ 0 w 36"/>
                <a:gd name="T27" fmla="*/ 72 h 72"/>
                <a:gd name="T28" fmla="*/ 0 w 36"/>
                <a:gd name="T29" fmla="*/ 62 h 72"/>
                <a:gd name="T30" fmla="*/ 2 w 36"/>
                <a:gd name="T31" fmla="*/ 58 h 72"/>
                <a:gd name="T32" fmla="*/ 5 w 36"/>
                <a:gd name="T33" fmla="*/ 54 h 72"/>
                <a:gd name="T34" fmla="*/ 8 w 36"/>
                <a:gd name="T35" fmla="*/ 50 h 72"/>
                <a:gd name="T36" fmla="*/ 16 w 36"/>
                <a:gd name="T37" fmla="*/ 39 h 72"/>
                <a:gd name="T38" fmla="*/ 23 w 36"/>
                <a:gd name="T39" fmla="*/ 26 h 72"/>
                <a:gd name="T40" fmla="*/ 25 w 36"/>
                <a:gd name="T41" fmla="*/ 18 h 72"/>
                <a:gd name="T42" fmla="*/ 23 w 36"/>
                <a:gd name="T43" fmla="*/ 12 h 72"/>
                <a:gd name="T44" fmla="*/ 18 w 36"/>
                <a:gd name="T45" fmla="*/ 10 h 72"/>
                <a:gd name="T46" fmla="*/ 12 w 36"/>
                <a:gd name="T47" fmla="*/ 15 h 72"/>
                <a:gd name="T48" fmla="*/ 11 w 36"/>
                <a:gd name="T49" fmla="*/ 19 h 72"/>
                <a:gd name="T50" fmla="*/ 11 w 36"/>
                <a:gd name="T51" fmla="*/ 22 h 72"/>
                <a:gd name="T52" fmla="*/ 0 w 36"/>
                <a:gd name="T53" fmla="*/ 22 h 72"/>
                <a:gd name="T54" fmla="*/ 0 w 36"/>
                <a:gd name="T55" fmla="*/ 20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6" h="72">
                  <a:moveTo>
                    <a:pt x="0" y="20"/>
                  </a:moveTo>
                  <a:cubicBezTo>
                    <a:pt x="0" y="13"/>
                    <a:pt x="2" y="8"/>
                    <a:pt x="6" y="4"/>
                  </a:cubicBezTo>
                  <a:cubicBezTo>
                    <a:pt x="9" y="1"/>
                    <a:pt x="13" y="0"/>
                    <a:pt x="18" y="0"/>
                  </a:cubicBezTo>
                  <a:cubicBezTo>
                    <a:pt x="23" y="0"/>
                    <a:pt x="27" y="1"/>
                    <a:pt x="30" y="5"/>
                  </a:cubicBezTo>
                  <a:cubicBezTo>
                    <a:pt x="34" y="8"/>
                    <a:pt x="36" y="13"/>
                    <a:pt x="36" y="17"/>
                  </a:cubicBezTo>
                  <a:cubicBezTo>
                    <a:pt x="36" y="22"/>
                    <a:pt x="34" y="27"/>
                    <a:pt x="32" y="32"/>
                  </a:cubicBezTo>
                  <a:cubicBezTo>
                    <a:pt x="31" y="34"/>
                    <a:pt x="28" y="38"/>
                    <a:pt x="24" y="45"/>
                  </a:cubicBezTo>
                  <a:cubicBezTo>
                    <a:pt x="23" y="46"/>
                    <a:pt x="21" y="49"/>
                    <a:pt x="19" y="52"/>
                  </a:cubicBezTo>
                  <a:cubicBezTo>
                    <a:pt x="17" y="55"/>
                    <a:pt x="17" y="55"/>
                    <a:pt x="17" y="55"/>
                  </a:cubicBezTo>
                  <a:cubicBezTo>
                    <a:pt x="15" y="57"/>
                    <a:pt x="14" y="59"/>
                    <a:pt x="14" y="60"/>
                  </a:cubicBezTo>
                  <a:cubicBezTo>
                    <a:pt x="13" y="60"/>
                    <a:pt x="13" y="61"/>
                    <a:pt x="13" y="61"/>
                  </a:cubicBezTo>
                  <a:cubicBezTo>
                    <a:pt x="35" y="61"/>
                    <a:pt x="35" y="61"/>
                    <a:pt x="35" y="61"/>
                  </a:cubicBezTo>
                  <a:cubicBezTo>
                    <a:pt x="35" y="72"/>
                    <a:pt x="35" y="72"/>
                    <a:pt x="35" y="72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0" y="62"/>
                    <a:pt x="0" y="62"/>
                    <a:pt x="0" y="62"/>
                  </a:cubicBezTo>
                  <a:cubicBezTo>
                    <a:pt x="0" y="61"/>
                    <a:pt x="1" y="60"/>
                    <a:pt x="2" y="58"/>
                  </a:cubicBezTo>
                  <a:cubicBezTo>
                    <a:pt x="3" y="57"/>
                    <a:pt x="4" y="55"/>
                    <a:pt x="5" y="54"/>
                  </a:cubicBezTo>
                  <a:cubicBezTo>
                    <a:pt x="8" y="50"/>
                    <a:pt x="8" y="50"/>
                    <a:pt x="8" y="50"/>
                  </a:cubicBezTo>
                  <a:cubicBezTo>
                    <a:pt x="9" y="48"/>
                    <a:pt x="12" y="44"/>
                    <a:pt x="16" y="39"/>
                  </a:cubicBezTo>
                  <a:cubicBezTo>
                    <a:pt x="19" y="34"/>
                    <a:pt x="21" y="30"/>
                    <a:pt x="23" y="26"/>
                  </a:cubicBezTo>
                  <a:cubicBezTo>
                    <a:pt x="24" y="23"/>
                    <a:pt x="25" y="20"/>
                    <a:pt x="25" y="18"/>
                  </a:cubicBezTo>
                  <a:cubicBezTo>
                    <a:pt x="25" y="16"/>
                    <a:pt x="24" y="14"/>
                    <a:pt x="23" y="12"/>
                  </a:cubicBezTo>
                  <a:cubicBezTo>
                    <a:pt x="22" y="11"/>
                    <a:pt x="20" y="10"/>
                    <a:pt x="18" y="10"/>
                  </a:cubicBezTo>
                  <a:cubicBezTo>
                    <a:pt x="15" y="10"/>
                    <a:pt x="13" y="11"/>
                    <a:pt x="12" y="15"/>
                  </a:cubicBezTo>
                  <a:cubicBezTo>
                    <a:pt x="11" y="16"/>
                    <a:pt x="11" y="17"/>
                    <a:pt x="11" y="19"/>
                  </a:cubicBezTo>
                  <a:cubicBezTo>
                    <a:pt x="11" y="22"/>
                    <a:pt x="11" y="22"/>
                    <a:pt x="11" y="22"/>
                  </a:cubicBezTo>
                  <a:cubicBezTo>
                    <a:pt x="0" y="22"/>
                    <a:pt x="0" y="22"/>
                    <a:pt x="0" y="22"/>
                  </a:cubicBezTo>
                  <a:lnTo>
                    <a:pt x="0" y="2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9" name="TextBox 278"/>
            <p:cNvSpPr txBox="1"/>
            <p:nvPr/>
          </p:nvSpPr>
          <p:spPr>
            <a:xfrm>
              <a:off x="10087594" y="2266753"/>
              <a:ext cx="118936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vi-VN" sz="1600" b="1" smtClean="0">
                  <a:solidFill>
                    <a:schemeClr val="accent2"/>
                  </a:solidFill>
                </a:rPr>
                <a:t>Your Step 2</a:t>
              </a:r>
              <a:endParaRPr lang="id-ID" sz="1600" b="1" dirty="0">
                <a:solidFill>
                  <a:schemeClr val="accent2"/>
                </a:solidFill>
              </a:endParaRPr>
            </a:p>
          </p:txBody>
        </p:sp>
        <p:sp>
          <p:nvSpPr>
            <p:cNvPr id="280" name="TextBox 279"/>
            <p:cNvSpPr txBox="1"/>
            <p:nvPr/>
          </p:nvSpPr>
          <p:spPr>
            <a:xfrm>
              <a:off x="10084389" y="2512662"/>
              <a:ext cx="1625765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>
                  <a:solidFill>
                    <a:schemeClr val="bg1">
                      <a:lumMod val="65000"/>
                    </a:schemeClr>
                  </a:solidFill>
                </a:rPr>
                <a:t>Lorem ipsum dolor sit amet, cons ectetur adipiscing elit.</a:t>
              </a:r>
              <a:endParaRPr 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</p:grpSp>
      <p:grpSp>
        <p:nvGrpSpPr>
          <p:cNvPr id="281" name="Group 280"/>
          <p:cNvGrpSpPr/>
          <p:nvPr/>
        </p:nvGrpSpPr>
        <p:grpSpPr>
          <a:xfrm>
            <a:off x="9598040" y="3404733"/>
            <a:ext cx="1728491" cy="2726657"/>
            <a:chOff x="9598040" y="3404733"/>
            <a:chExt cx="1728491" cy="2726657"/>
          </a:xfrm>
        </p:grpSpPr>
        <p:sp>
          <p:nvSpPr>
            <p:cNvPr id="282" name="Rectangle 644"/>
            <p:cNvSpPr>
              <a:spLocks noChangeArrowheads="1"/>
            </p:cNvSpPr>
            <p:nvPr/>
          </p:nvSpPr>
          <p:spPr bwMode="auto">
            <a:xfrm>
              <a:off x="9649427" y="4030727"/>
              <a:ext cx="406428" cy="36438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3" name="Freeform 194"/>
            <p:cNvSpPr>
              <a:spLocks/>
            </p:cNvSpPr>
            <p:nvPr/>
          </p:nvSpPr>
          <p:spPr bwMode="auto">
            <a:xfrm>
              <a:off x="9598040" y="5005535"/>
              <a:ext cx="780157" cy="780157"/>
            </a:xfrm>
            <a:custGeom>
              <a:avLst/>
              <a:gdLst>
                <a:gd name="T0" fmla="*/ 217 w 366"/>
                <a:gd name="T1" fmla="*/ 0 h 366"/>
                <a:gd name="T2" fmla="*/ 0 w 366"/>
                <a:gd name="T3" fmla="*/ 0 h 366"/>
                <a:gd name="T4" fmla="*/ 0 w 366"/>
                <a:gd name="T5" fmla="*/ 366 h 366"/>
                <a:gd name="T6" fmla="*/ 355 w 366"/>
                <a:gd name="T7" fmla="*/ 366 h 366"/>
                <a:gd name="T8" fmla="*/ 354 w 366"/>
                <a:gd name="T9" fmla="*/ 273 h 366"/>
                <a:gd name="T10" fmla="*/ 355 w 366"/>
                <a:gd name="T11" fmla="*/ 273 h 366"/>
                <a:gd name="T12" fmla="*/ 366 w 366"/>
                <a:gd name="T13" fmla="*/ 166 h 366"/>
                <a:gd name="T14" fmla="*/ 366 w 366"/>
                <a:gd name="T15" fmla="*/ 88 h 366"/>
                <a:gd name="T16" fmla="*/ 324 w 366"/>
                <a:gd name="T17" fmla="*/ 120 h 366"/>
                <a:gd name="T18" fmla="*/ 273 w 366"/>
                <a:gd name="T19" fmla="*/ 148 h 366"/>
                <a:gd name="T20" fmla="*/ 263 w 366"/>
                <a:gd name="T21" fmla="*/ 148 h 366"/>
                <a:gd name="T22" fmla="*/ 252 w 366"/>
                <a:gd name="T23" fmla="*/ 146 h 366"/>
                <a:gd name="T24" fmla="*/ 202 w 366"/>
                <a:gd name="T25" fmla="*/ 78 h 366"/>
                <a:gd name="T26" fmla="*/ 211 w 366"/>
                <a:gd name="T27" fmla="*/ 19 h 366"/>
                <a:gd name="T28" fmla="*/ 217 w 366"/>
                <a:gd name="T29" fmla="*/ 0 h 3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66" h="366">
                  <a:moveTo>
                    <a:pt x="217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366"/>
                    <a:pt x="0" y="366"/>
                    <a:pt x="0" y="366"/>
                  </a:cubicBezTo>
                  <a:cubicBezTo>
                    <a:pt x="355" y="366"/>
                    <a:pt x="355" y="366"/>
                    <a:pt x="355" y="366"/>
                  </a:cubicBezTo>
                  <a:cubicBezTo>
                    <a:pt x="354" y="330"/>
                    <a:pt x="354" y="297"/>
                    <a:pt x="354" y="273"/>
                  </a:cubicBezTo>
                  <a:cubicBezTo>
                    <a:pt x="355" y="273"/>
                    <a:pt x="355" y="273"/>
                    <a:pt x="355" y="273"/>
                  </a:cubicBezTo>
                  <a:cubicBezTo>
                    <a:pt x="366" y="166"/>
                    <a:pt x="366" y="166"/>
                    <a:pt x="366" y="166"/>
                  </a:cubicBezTo>
                  <a:cubicBezTo>
                    <a:pt x="366" y="88"/>
                    <a:pt x="366" y="88"/>
                    <a:pt x="366" y="88"/>
                  </a:cubicBezTo>
                  <a:cubicBezTo>
                    <a:pt x="352" y="101"/>
                    <a:pt x="337" y="111"/>
                    <a:pt x="324" y="120"/>
                  </a:cubicBezTo>
                  <a:cubicBezTo>
                    <a:pt x="313" y="137"/>
                    <a:pt x="294" y="148"/>
                    <a:pt x="273" y="148"/>
                  </a:cubicBezTo>
                  <a:cubicBezTo>
                    <a:pt x="270" y="148"/>
                    <a:pt x="266" y="148"/>
                    <a:pt x="263" y="148"/>
                  </a:cubicBezTo>
                  <a:cubicBezTo>
                    <a:pt x="252" y="146"/>
                    <a:pt x="252" y="146"/>
                    <a:pt x="252" y="146"/>
                  </a:cubicBezTo>
                  <a:cubicBezTo>
                    <a:pt x="219" y="141"/>
                    <a:pt x="197" y="110"/>
                    <a:pt x="202" y="78"/>
                  </a:cubicBezTo>
                  <a:cubicBezTo>
                    <a:pt x="211" y="19"/>
                    <a:pt x="211" y="19"/>
                    <a:pt x="211" y="19"/>
                  </a:cubicBezTo>
                  <a:cubicBezTo>
                    <a:pt x="212" y="12"/>
                    <a:pt x="214" y="5"/>
                    <a:pt x="217" y="0"/>
                  </a:cubicBezTo>
                </a:path>
              </a:pathLst>
            </a:custGeom>
            <a:solidFill>
              <a:schemeClr val="accent5">
                <a:lumMod val="20000"/>
                <a:lumOff val="80000"/>
                <a:alpha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4" name="Freeform 641"/>
            <p:cNvSpPr>
              <a:spLocks/>
            </p:cNvSpPr>
            <p:nvPr/>
          </p:nvSpPr>
          <p:spPr bwMode="auto">
            <a:xfrm>
              <a:off x="10823557" y="4460515"/>
              <a:ext cx="196207" cy="284967"/>
            </a:xfrm>
            <a:custGeom>
              <a:avLst/>
              <a:gdLst>
                <a:gd name="T0" fmla="*/ 92 w 92"/>
                <a:gd name="T1" fmla="*/ 0 h 134"/>
                <a:gd name="T2" fmla="*/ 0 w 92"/>
                <a:gd name="T3" fmla="*/ 0 h 134"/>
                <a:gd name="T4" fmla="*/ 23 w 92"/>
                <a:gd name="T5" fmla="*/ 109 h 134"/>
                <a:gd name="T6" fmla="*/ 21 w 92"/>
                <a:gd name="T7" fmla="*/ 123 h 134"/>
                <a:gd name="T8" fmla="*/ 41 w 92"/>
                <a:gd name="T9" fmla="*/ 134 h 134"/>
                <a:gd name="T10" fmla="*/ 92 w 92"/>
                <a:gd name="T11" fmla="*/ 134 h 134"/>
                <a:gd name="T12" fmla="*/ 92 w 92"/>
                <a:gd name="T13" fmla="*/ 0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2" h="134">
                  <a:moveTo>
                    <a:pt x="9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6" y="33"/>
                    <a:pt x="25" y="82"/>
                    <a:pt x="23" y="109"/>
                  </a:cubicBezTo>
                  <a:cubicBezTo>
                    <a:pt x="22" y="115"/>
                    <a:pt x="22" y="119"/>
                    <a:pt x="21" y="123"/>
                  </a:cubicBezTo>
                  <a:cubicBezTo>
                    <a:pt x="29" y="123"/>
                    <a:pt x="36" y="127"/>
                    <a:pt x="41" y="134"/>
                  </a:cubicBezTo>
                  <a:cubicBezTo>
                    <a:pt x="92" y="134"/>
                    <a:pt x="92" y="134"/>
                    <a:pt x="92" y="134"/>
                  </a:cubicBezTo>
                  <a:cubicBezTo>
                    <a:pt x="92" y="0"/>
                    <a:pt x="92" y="0"/>
                    <a:pt x="92" y="0"/>
                  </a:cubicBezTo>
                </a:path>
              </a:pathLst>
            </a:custGeom>
            <a:solidFill>
              <a:schemeClr val="bg1">
                <a:alpha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5" name="Freeform 642"/>
            <p:cNvSpPr>
              <a:spLocks/>
            </p:cNvSpPr>
            <p:nvPr/>
          </p:nvSpPr>
          <p:spPr bwMode="auto">
            <a:xfrm>
              <a:off x="9962424" y="4460515"/>
              <a:ext cx="493633" cy="284967"/>
            </a:xfrm>
            <a:custGeom>
              <a:avLst/>
              <a:gdLst>
                <a:gd name="T0" fmla="*/ 232 w 232"/>
                <a:gd name="T1" fmla="*/ 0 h 134"/>
                <a:gd name="T2" fmla="*/ 0 w 232"/>
                <a:gd name="T3" fmla="*/ 0 h 134"/>
                <a:gd name="T4" fmla="*/ 0 w 232"/>
                <a:gd name="T5" fmla="*/ 134 h 134"/>
                <a:gd name="T6" fmla="*/ 203 w 232"/>
                <a:gd name="T7" fmla="*/ 134 h 134"/>
                <a:gd name="T8" fmla="*/ 203 w 232"/>
                <a:gd name="T9" fmla="*/ 123 h 134"/>
                <a:gd name="T10" fmla="*/ 232 w 232"/>
                <a:gd name="T11" fmla="*/ 0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32" h="134">
                  <a:moveTo>
                    <a:pt x="23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34"/>
                    <a:pt x="0" y="134"/>
                    <a:pt x="0" y="134"/>
                  </a:cubicBezTo>
                  <a:cubicBezTo>
                    <a:pt x="203" y="134"/>
                    <a:pt x="203" y="134"/>
                    <a:pt x="203" y="134"/>
                  </a:cubicBezTo>
                  <a:cubicBezTo>
                    <a:pt x="203" y="123"/>
                    <a:pt x="203" y="123"/>
                    <a:pt x="203" y="123"/>
                  </a:cubicBezTo>
                  <a:cubicBezTo>
                    <a:pt x="198" y="79"/>
                    <a:pt x="204" y="31"/>
                    <a:pt x="232" y="0"/>
                  </a:cubicBezTo>
                </a:path>
              </a:pathLst>
            </a:custGeom>
            <a:solidFill>
              <a:schemeClr val="tx2">
                <a:lumMod val="20000"/>
                <a:lumOff val="80000"/>
                <a:alpha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6" name="Rectangle 643"/>
            <p:cNvSpPr>
              <a:spLocks noChangeArrowheads="1"/>
            </p:cNvSpPr>
            <p:nvPr/>
          </p:nvSpPr>
          <p:spPr bwMode="auto">
            <a:xfrm>
              <a:off x="9649427" y="4030727"/>
              <a:ext cx="406428" cy="364385"/>
            </a:xfrm>
            <a:prstGeom prst="rect">
              <a:avLst/>
            </a:prstGeom>
            <a:solidFill>
              <a:schemeClr val="tx2">
                <a:lumMod val="20000"/>
                <a:lumOff val="80000"/>
                <a:alpha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7" name="Rectangle 645"/>
            <p:cNvSpPr>
              <a:spLocks noChangeArrowheads="1"/>
            </p:cNvSpPr>
            <p:nvPr/>
          </p:nvSpPr>
          <p:spPr bwMode="auto">
            <a:xfrm>
              <a:off x="9736630" y="3764447"/>
              <a:ext cx="319226" cy="182193"/>
            </a:xfrm>
            <a:prstGeom prst="rect">
              <a:avLst/>
            </a:prstGeom>
            <a:solidFill>
              <a:schemeClr val="tx2">
                <a:lumMod val="20000"/>
                <a:lumOff val="80000"/>
                <a:alpha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8" name="Rectangle 646"/>
            <p:cNvSpPr>
              <a:spLocks noChangeArrowheads="1"/>
            </p:cNvSpPr>
            <p:nvPr/>
          </p:nvSpPr>
          <p:spPr bwMode="auto">
            <a:xfrm>
              <a:off x="9736630" y="3764447"/>
              <a:ext cx="319226" cy="18219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9" name="Rectangle 647"/>
            <p:cNvSpPr>
              <a:spLocks noChangeArrowheads="1"/>
            </p:cNvSpPr>
            <p:nvPr/>
          </p:nvSpPr>
          <p:spPr bwMode="auto">
            <a:xfrm>
              <a:off x="10904530" y="4021385"/>
              <a:ext cx="422001" cy="364385"/>
            </a:xfrm>
            <a:prstGeom prst="rect">
              <a:avLst/>
            </a:prstGeom>
            <a:solidFill>
              <a:schemeClr val="tx2">
                <a:lumMod val="20000"/>
                <a:lumOff val="80000"/>
                <a:alpha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0" name="Rectangle 648"/>
            <p:cNvSpPr>
              <a:spLocks noChangeArrowheads="1"/>
            </p:cNvSpPr>
            <p:nvPr/>
          </p:nvSpPr>
          <p:spPr bwMode="auto">
            <a:xfrm>
              <a:off x="10904530" y="4021385"/>
              <a:ext cx="422001" cy="36438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1" name="Rectangle 649"/>
            <p:cNvSpPr>
              <a:spLocks noChangeArrowheads="1"/>
            </p:cNvSpPr>
            <p:nvPr/>
          </p:nvSpPr>
          <p:spPr bwMode="auto">
            <a:xfrm>
              <a:off x="10895187" y="3583812"/>
              <a:ext cx="312997" cy="345698"/>
            </a:xfrm>
            <a:prstGeom prst="rect">
              <a:avLst/>
            </a:prstGeom>
            <a:solidFill>
              <a:schemeClr val="tx2">
                <a:lumMod val="20000"/>
                <a:lumOff val="80000"/>
                <a:alpha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2" name="Rectangle 650"/>
            <p:cNvSpPr>
              <a:spLocks noChangeArrowheads="1"/>
            </p:cNvSpPr>
            <p:nvPr/>
          </p:nvSpPr>
          <p:spPr bwMode="auto">
            <a:xfrm>
              <a:off x="10895187" y="3583812"/>
              <a:ext cx="312997" cy="345698"/>
            </a:xfrm>
            <a:prstGeom prst="rect">
              <a:avLst/>
            </a:prstGeom>
            <a:solidFill>
              <a:schemeClr val="tx2">
                <a:lumMod val="20000"/>
                <a:lumOff val="80000"/>
                <a:alpha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3" name="Rectangle 651"/>
            <p:cNvSpPr>
              <a:spLocks noChangeArrowheads="1"/>
            </p:cNvSpPr>
            <p:nvPr/>
          </p:nvSpPr>
          <p:spPr bwMode="auto">
            <a:xfrm>
              <a:off x="10513673" y="3404733"/>
              <a:ext cx="300539" cy="284967"/>
            </a:xfrm>
            <a:prstGeom prst="rect">
              <a:avLst/>
            </a:prstGeom>
            <a:solidFill>
              <a:schemeClr val="tx2">
                <a:lumMod val="20000"/>
                <a:lumOff val="80000"/>
                <a:alpha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4" name="Rectangle 652"/>
            <p:cNvSpPr>
              <a:spLocks noChangeArrowheads="1"/>
            </p:cNvSpPr>
            <p:nvPr/>
          </p:nvSpPr>
          <p:spPr bwMode="auto">
            <a:xfrm>
              <a:off x="10513673" y="3404733"/>
              <a:ext cx="300539" cy="28496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5" name="Rectangle 653"/>
            <p:cNvSpPr>
              <a:spLocks noChangeArrowheads="1"/>
            </p:cNvSpPr>
            <p:nvPr/>
          </p:nvSpPr>
          <p:spPr bwMode="auto">
            <a:xfrm>
              <a:off x="9962424" y="3404733"/>
              <a:ext cx="493633" cy="284967"/>
            </a:xfrm>
            <a:prstGeom prst="rect">
              <a:avLst/>
            </a:prstGeom>
            <a:solidFill>
              <a:schemeClr val="tx2">
                <a:lumMod val="20000"/>
                <a:lumOff val="80000"/>
                <a:alpha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6" name="Rectangle 654"/>
            <p:cNvSpPr>
              <a:spLocks noChangeArrowheads="1"/>
            </p:cNvSpPr>
            <p:nvPr/>
          </p:nvSpPr>
          <p:spPr bwMode="auto">
            <a:xfrm>
              <a:off x="9962424" y="3404733"/>
              <a:ext cx="493633" cy="28496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" name="Rectangle 655"/>
            <p:cNvSpPr>
              <a:spLocks noChangeArrowheads="1"/>
            </p:cNvSpPr>
            <p:nvPr/>
          </p:nvSpPr>
          <p:spPr bwMode="auto">
            <a:xfrm>
              <a:off x="10155517" y="3781575"/>
              <a:ext cx="657138" cy="613537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8" name="Rectangle 656"/>
            <p:cNvSpPr>
              <a:spLocks noChangeArrowheads="1"/>
            </p:cNvSpPr>
            <p:nvPr/>
          </p:nvSpPr>
          <p:spPr bwMode="auto">
            <a:xfrm>
              <a:off x="10155517" y="3781575"/>
              <a:ext cx="657138" cy="6135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9" name="Freeform 682"/>
            <p:cNvSpPr>
              <a:spLocks/>
            </p:cNvSpPr>
            <p:nvPr/>
          </p:nvSpPr>
          <p:spPr bwMode="auto">
            <a:xfrm>
              <a:off x="9925052" y="5932068"/>
              <a:ext cx="1396808" cy="199322"/>
            </a:xfrm>
            <a:custGeom>
              <a:avLst/>
              <a:gdLst>
                <a:gd name="T0" fmla="*/ 237 w 655"/>
                <a:gd name="T1" fmla="*/ 1 h 93"/>
                <a:gd name="T2" fmla="*/ 207 w 655"/>
                <a:gd name="T3" fmla="*/ 33 h 93"/>
                <a:gd name="T4" fmla="*/ 0 w 655"/>
                <a:gd name="T5" fmla="*/ 46 h 93"/>
                <a:gd name="T6" fmla="*/ 655 w 655"/>
                <a:gd name="T7" fmla="*/ 46 h 93"/>
                <a:gd name="T8" fmla="*/ 449 w 655"/>
                <a:gd name="T9" fmla="*/ 21 h 93"/>
                <a:gd name="T10" fmla="*/ 463 w 655"/>
                <a:gd name="T11" fmla="*/ 20 h 93"/>
                <a:gd name="T12" fmla="*/ 468 w 655"/>
                <a:gd name="T13" fmla="*/ 20 h 93"/>
                <a:gd name="T14" fmla="*/ 498 w 655"/>
                <a:gd name="T15" fmla="*/ 38 h 93"/>
                <a:gd name="T16" fmla="*/ 498 w 655"/>
                <a:gd name="T17" fmla="*/ 38 h 93"/>
                <a:gd name="T18" fmla="*/ 436 w 655"/>
                <a:gd name="T19" fmla="*/ 51 h 93"/>
                <a:gd name="T20" fmla="*/ 436 w 655"/>
                <a:gd name="T21" fmla="*/ 51 h 93"/>
                <a:gd name="T22" fmla="*/ 436 w 655"/>
                <a:gd name="T23" fmla="*/ 51 h 93"/>
                <a:gd name="T24" fmla="*/ 436 w 655"/>
                <a:gd name="T25" fmla="*/ 51 h 93"/>
                <a:gd name="T26" fmla="*/ 436 w 655"/>
                <a:gd name="T27" fmla="*/ 51 h 93"/>
                <a:gd name="T28" fmla="*/ 435 w 655"/>
                <a:gd name="T29" fmla="*/ 51 h 93"/>
                <a:gd name="T30" fmla="*/ 435 w 655"/>
                <a:gd name="T31" fmla="*/ 51 h 93"/>
                <a:gd name="T32" fmla="*/ 435 w 655"/>
                <a:gd name="T33" fmla="*/ 51 h 93"/>
                <a:gd name="T34" fmla="*/ 435 w 655"/>
                <a:gd name="T35" fmla="*/ 51 h 93"/>
                <a:gd name="T36" fmla="*/ 435 w 655"/>
                <a:gd name="T37" fmla="*/ 51 h 93"/>
                <a:gd name="T38" fmla="*/ 435 w 655"/>
                <a:gd name="T39" fmla="*/ 51 h 93"/>
                <a:gd name="T40" fmla="*/ 435 w 655"/>
                <a:gd name="T41" fmla="*/ 51 h 93"/>
                <a:gd name="T42" fmla="*/ 435 w 655"/>
                <a:gd name="T43" fmla="*/ 51 h 93"/>
                <a:gd name="T44" fmla="*/ 434 w 655"/>
                <a:gd name="T45" fmla="*/ 51 h 93"/>
                <a:gd name="T46" fmla="*/ 434 w 655"/>
                <a:gd name="T47" fmla="*/ 51 h 93"/>
                <a:gd name="T48" fmla="*/ 434 w 655"/>
                <a:gd name="T49" fmla="*/ 51 h 93"/>
                <a:gd name="T50" fmla="*/ 434 w 655"/>
                <a:gd name="T51" fmla="*/ 51 h 93"/>
                <a:gd name="T52" fmla="*/ 434 w 655"/>
                <a:gd name="T53" fmla="*/ 51 h 93"/>
                <a:gd name="T54" fmla="*/ 434 w 655"/>
                <a:gd name="T55" fmla="*/ 51 h 93"/>
                <a:gd name="T56" fmla="*/ 434 w 655"/>
                <a:gd name="T57" fmla="*/ 51 h 93"/>
                <a:gd name="T58" fmla="*/ 434 w 655"/>
                <a:gd name="T59" fmla="*/ 51 h 93"/>
                <a:gd name="T60" fmla="*/ 433 w 655"/>
                <a:gd name="T61" fmla="*/ 51 h 93"/>
                <a:gd name="T62" fmla="*/ 433 w 655"/>
                <a:gd name="T63" fmla="*/ 51 h 93"/>
                <a:gd name="T64" fmla="*/ 433 w 655"/>
                <a:gd name="T65" fmla="*/ 51 h 93"/>
                <a:gd name="T66" fmla="*/ 433 w 655"/>
                <a:gd name="T67" fmla="*/ 51 h 93"/>
                <a:gd name="T68" fmla="*/ 433 w 655"/>
                <a:gd name="T69" fmla="*/ 51 h 93"/>
                <a:gd name="T70" fmla="*/ 433 w 655"/>
                <a:gd name="T71" fmla="*/ 51 h 93"/>
                <a:gd name="T72" fmla="*/ 432 w 655"/>
                <a:gd name="T73" fmla="*/ 51 h 93"/>
                <a:gd name="T74" fmla="*/ 420 w 655"/>
                <a:gd name="T75" fmla="*/ 44 h 93"/>
                <a:gd name="T76" fmla="*/ 420 w 655"/>
                <a:gd name="T77" fmla="*/ 44 h 93"/>
                <a:gd name="T78" fmla="*/ 420 w 655"/>
                <a:gd name="T79" fmla="*/ 44 h 93"/>
                <a:gd name="T80" fmla="*/ 420 w 655"/>
                <a:gd name="T81" fmla="*/ 43 h 93"/>
                <a:gd name="T82" fmla="*/ 420 w 655"/>
                <a:gd name="T83" fmla="*/ 43 h 93"/>
                <a:gd name="T84" fmla="*/ 419 w 655"/>
                <a:gd name="T85" fmla="*/ 43 h 93"/>
                <a:gd name="T86" fmla="*/ 419 w 655"/>
                <a:gd name="T87" fmla="*/ 43 h 93"/>
                <a:gd name="T88" fmla="*/ 419 w 655"/>
                <a:gd name="T89" fmla="*/ 43 h 93"/>
                <a:gd name="T90" fmla="*/ 419 w 655"/>
                <a:gd name="T91" fmla="*/ 42 h 93"/>
                <a:gd name="T92" fmla="*/ 419 w 655"/>
                <a:gd name="T93" fmla="*/ 42 h 93"/>
                <a:gd name="T94" fmla="*/ 419 w 655"/>
                <a:gd name="T95" fmla="*/ 41 h 93"/>
                <a:gd name="T96" fmla="*/ 419 w 655"/>
                <a:gd name="T97" fmla="*/ 41 h 93"/>
                <a:gd name="T98" fmla="*/ 419 w 655"/>
                <a:gd name="T99" fmla="*/ 41 h 93"/>
                <a:gd name="T100" fmla="*/ 419 w 655"/>
                <a:gd name="T101" fmla="*/ 41 h 93"/>
                <a:gd name="T102" fmla="*/ 419 w 655"/>
                <a:gd name="T103" fmla="*/ 40 h 93"/>
                <a:gd name="T104" fmla="*/ 418 w 655"/>
                <a:gd name="T105" fmla="*/ 40 h 93"/>
                <a:gd name="T106" fmla="*/ 418 w 655"/>
                <a:gd name="T107" fmla="*/ 40 h 93"/>
                <a:gd name="T108" fmla="*/ 418 w 655"/>
                <a:gd name="T109" fmla="*/ 40 h 93"/>
                <a:gd name="T110" fmla="*/ 418 w 655"/>
                <a:gd name="T111" fmla="*/ 39 h 93"/>
                <a:gd name="T112" fmla="*/ 418 w 655"/>
                <a:gd name="T113" fmla="*/ 39 h 93"/>
                <a:gd name="T114" fmla="*/ 418 w 655"/>
                <a:gd name="T115" fmla="*/ 39 h 93"/>
                <a:gd name="T116" fmla="*/ 418 w 655"/>
                <a:gd name="T117" fmla="*/ 33 h 93"/>
                <a:gd name="T118" fmla="*/ 418 w 655"/>
                <a:gd name="T119" fmla="*/ 33 h 93"/>
                <a:gd name="T120" fmla="*/ 418 w 655"/>
                <a:gd name="T121" fmla="*/ 33 h 93"/>
                <a:gd name="T122" fmla="*/ 418 w 655"/>
                <a:gd name="T123" fmla="*/ 33 h 93"/>
                <a:gd name="T124" fmla="*/ 328 w 655"/>
                <a:gd name="T125" fmla="*/ 0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655" h="93">
                  <a:moveTo>
                    <a:pt x="328" y="0"/>
                  </a:moveTo>
                  <a:cubicBezTo>
                    <a:pt x="296" y="0"/>
                    <a:pt x="266" y="0"/>
                    <a:pt x="237" y="1"/>
                  </a:cubicBezTo>
                  <a:cubicBezTo>
                    <a:pt x="236" y="23"/>
                    <a:pt x="237" y="38"/>
                    <a:pt x="237" y="38"/>
                  </a:cubicBezTo>
                  <a:cubicBezTo>
                    <a:pt x="207" y="33"/>
                    <a:pt x="207" y="33"/>
                    <a:pt x="207" y="33"/>
                  </a:cubicBezTo>
                  <a:cubicBezTo>
                    <a:pt x="206" y="23"/>
                    <a:pt x="205" y="13"/>
                    <a:pt x="205" y="3"/>
                  </a:cubicBezTo>
                  <a:cubicBezTo>
                    <a:pt x="85" y="10"/>
                    <a:pt x="0" y="27"/>
                    <a:pt x="0" y="46"/>
                  </a:cubicBezTo>
                  <a:cubicBezTo>
                    <a:pt x="0" y="72"/>
                    <a:pt x="147" y="93"/>
                    <a:pt x="328" y="93"/>
                  </a:cubicBezTo>
                  <a:cubicBezTo>
                    <a:pt x="509" y="93"/>
                    <a:pt x="655" y="72"/>
                    <a:pt x="655" y="46"/>
                  </a:cubicBezTo>
                  <a:cubicBezTo>
                    <a:pt x="655" y="27"/>
                    <a:pt x="571" y="10"/>
                    <a:pt x="451" y="3"/>
                  </a:cubicBezTo>
                  <a:cubicBezTo>
                    <a:pt x="450" y="9"/>
                    <a:pt x="450" y="15"/>
                    <a:pt x="449" y="21"/>
                  </a:cubicBezTo>
                  <a:cubicBezTo>
                    <a:pt x="454" y="20"/>
                    <a:pt x="458" y="20"/>
                    <a:pt x="462" y="20"/>
                  </a:cubicBezTo>
                  <a:cubicBezTo>
                    <a:pt x="462" y="20"/>
                    <a:pt x="462" y="20"/>
                    <a:pt x="463" y="20"/>
                  </a:cubicBezTo>
                  <a:cubicBezTo>
                    <a:pt x="463" y="20"/>
                    <a:pt x="463" y="20"/>
                    <a:pt x="463" y="20"/>
                  </a:cubicBezTo>
                  <a:cubicBezTo>
                    <a:pt x="464" y="20"/>
                    <a:pt x="466" y="20"/>
                    <a:pt x="468" y="20"/>
                  </a:cubicBezTo>
                  <a:cubicBezTo>
                    <a:pt x="472" y="20"/>
                    <a:pt x="476" y="20"/>
                    <a:pt x="480" y="20"/>
                  </a:cubicBezTo>
                  <a:cubicBezTo>
                    <a:pt x="490" y="21"/>
                    <a:pt x="498" y="28"/>
                    <a:pt x="498" y="38"/>
                  </a:cubicBezTo>
                  <a:cubicBezTo>
                    <a:pt x="498" y="38"/>
                    <a:pt x="498" y="38"/>
                    <a:pt x="498" y="38"/>
                  </a:cubicBezTo>
                  <a:cubicBezTo>
                    <a:pt x="498" y="38"/>
                    <a:pt x="498" y="38"/>
                    <a:pt x="498" y="38"/>
                  </a:cubicBezTo>
                  <a:cubicBezTo>
                    <a:pt x="498" y="48"/>
                    <a:pt x="490" y="51"/>
                    <a:pt x="480" y="51"/>
                  </a:cubicBezTo>
                  <a:cubicBezTo>
                    <a:pt x="436" y="51"/>
                    <a:pt x="436" y="51"/>
                    <a:pt x="436" y="51"/>
                  </a:cubicBezTo>
                  <a:cubicBezTo>
                    <a:pt x="436" y="51"/>
                    <a:pt x="436" y="51"/>
                    <a:pt x="436" y="51"/>
                  </a:cubicBezTo>
                  <a:cubicBezTo>
                    <a:pt x="436" y="51"/>
                    <a:pt x="436" y="51"/>
                    <a:pt x="436" y="51"/>
                  </a:cubicBezTo>
                  <a:cubicBezTo>
                    <a:pt x="436" y="51"/>
                    <a:pt x="436" y="51"/>
                    <a:pt x="436" y="51"/>
                  </a:cubicBezTo>
                  <a:cubicBezTo>
                    <a:pt x="436" y="51"/>
                    <a:pt x="436" y="51"/>
                    <a:pt x="436" y="51"/>
                  </a:cubicBezTo>
                  <a:cubicBezTo>
                    <a:pt x="436" y="51"/>
                    <a:pt x="436" y="51"/>
                    <a:pt x="436" y="51"/>
                  </a:cubicBezTo>
                  <a:cubicBezTo>
                    <a:pt x="436" y="51"/>
                    <a:pt x="436" y="51"/>
                    <a:pt x="436" y="51"/>
                  </a:cubicBezTo>
                  <a:cubicBezTo>
                    <a:pt x="436" y="51"/>
                    <a:pt x="436" y="51"/>
                    <a:pt x="436" y="51"/>
                  </a:cubicBezTo>
                  <a:cubicBezTo>
                    <a:pt x="436" y="51"/>
                    <a:pt x="436" y="51"/>
                    <a:pt x="436" y="51"/>
                  </a:cubicBezTo>
                  <a:cubicBezTo>
                    <a:pt x="436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5" y="51"/>
                    <a:pt x="435" y="51"/>
                  </a:cubicBezTo>
                  <a:cubicBezTo>
                    <a:pt x="435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4" y="51"/>
                  </a:cubicBezTo>
                  <a:cubicBezTo>
                    <a:pt x="434" y="51"/>
                    <a:pt x="434" y="51"/>
                    <a:pt x="433" y="51"/>
                  </a:cubicBezTo>
                  <a:cubicBezTo>
                    <a:pt x="433" y="51"/>
                    <a:pt x="433" y="51"/>
                    <a:pt x="433" y="51"/>
                  </a:cubicBezTo>
                  <a:cubicBezTo>
                    <a:pt x="433" y="51"/>
                    <a:pt x="433" y="51"/>
                    <a:pt x="433" y="51"/>
                  </a:cubicBezTo>
                  <a:cubicBezTo>
                    <a:pt x="433" y="51"/>
                    <a:pt x="433" y="51"/>
                    <a:pt x="433" y="51"/>
                  </a:cubicBezTo>
                  <a:cubicBezTo>
                    <a:pt x="433" y="51"/>
                    <a:pt x="433" y="51"/>
                    <a:pt x="433" y="51"/>
                  </a:cubicBezTo>
                  <a:cubicBezTo>
                    <a:pt x="433" y="51"/>
                    <a:pt x="433" y="51"/>
                    <a:pt x="433" y="51"/>
                  </a:cubicBezTo>
                  <a:cubicBezTo>
                    <a:pt x="433" y="51"/>
                    <a:pt x="433" y="51"/>
                    <a:pt x="433" y="51"/>
                  </a:cubicBezTo>
                  <a:cubicBezTo>
                    <a:pt x="433" y="51"/>
                    <a:pt x="433" y="51"/>
                    <a:pt x="433" y="51"/>
                  </a:cubicBezTo>
                  <a:cubicBezTo>
                    <a:pt x="433" y="51"/>
                    <a:pt x="433" y="51"/>
                    <a:pt x="433" y="51"/>
                  </a:cubicBezTo>
                  <a:cubicBezTo>
                    <a:pt x="433" y="51"/>
                    <a:pt x="433" y="51"/>
                    <a:pt x="433" y="51"/>
                  </a:cubicBezTo>
                  <a:cubicBezTo>
                    <a:pt x="433" y="51"/>
                    <a:pt x="433" y="51"/>
                    <a:pt x="433" y="51"/>
                  </a:cubicBezTo>
                  <a:cubicBezTo>
                    <a:pt x="433" y="51"/>
                    <a:pt x="433" y="51"/>
                    <a:pt x="433" y="51"/>
                  </a:cubicBezTo>
                  <a:cubicBezTo>
                    <a:pt x="433" y="51"/>
                    <a:pt x="432" y="51"/>
                    <a:pt x="432" y="51"/>
                  </a:cubicBezTo>
                  <a:cubicBezTo>
                    <a:pt x="432" y="51"/>
                    <a:pt x="432" y="51"/>
                    <a:pt x="432" y="51"/>
                  </a:cubicBezTo>
                  <a:cubicBezTo>
                    <a:pt x="428" y="50"/>
                    <a:pt x="423" y="48"/>
                    <a:pt x="420" y="44"/>
                  </a:cubicBezTo>
                  <a:cubicBezTo>
                    <a:pt x="420" y="44"/>
                    <a:pt x="420" y="44"/>
                    <a:pt x="420" y="44"/>
                  </a:cubicBezTo>
                  <a:cubicBezTo>
                    <a:pt x="420" y="44"/>
                    <a:pt x="420" y="44"/>
                    <a:pt x="420" y="44"/>
                  </a:cubicBezTo>
                  <a:cubicBezTo>
                    <a:pt x="420" y="44"/>
                    <a:pt x="420" y="44"/>
                    <a:pt x="420" y="44"/>
                  </a:cubicBezTo>
                  <a:cubicBezTo>
                    <a:pt x="420" y="44"/>
                    <a:pt x="420" y="44"/>
                    <a:pt x="420" y="44"/>
                  </a:cubicBezTo>
                  <a:cubicBezTo>
                    <a:pt x="420" y="44"/>
                    <a:pt x="420" y="44"/>
                    <a:pt x="420" y="44"/>
                  </a:cubicBezTo>
                  <a:cubicBezTo>
                    <a:pt x="420" y="44"/>
                    <a:pt x="420" y="44"/>
                    <a:pt x="420" y="44"/>
                  </a:cubicBezTo>
                  <a:cubicBezTo>
                    <a:pt x="420" y="43"/>
                    <a:pt x="420" y="43"/>
                    <a:pt x="420" y="43"/>
                  </a:cubicBezTo>
                  <a:cubicBezTo>
                    <a:pt x="420" y="43"/>
                    <a:pt x="420" y="43"/>
                    <a:pt x="420" y="43"/>
                  </a:cubicBezTo>
                  <a:cubicBezTo>
                    <a:pt x="420" y="43"/>
                    <a:pt x="420" y="43"/>
                    <a:pt x="420" y="43"/>
                  </a:cubicBezTo>
                  <a:cubicBezTo>
                    <a:pt x="420" y="43"/>
                    <a:pt x="420" y="43"/>
                    <a:pt x="419" y="43"/>
                  </a:cubicBezTo>
                  <a:cubicBezTo>
                    <a:pt x="419" y="43"/>
                    <a:pt x="419" y="43"/>
                    <a:pt x="419" y="43"/>
                  </a:cubicBezTo>
                  <a:cubicBezTo>
                    <a:pt x="419" y="43"/>
                    <a:pt x="419" y="43"/>
                    <a:pt x="419" y="43"/>
                  </a:cubicBezTo>
                  <a:cubicBezTo>
                    <a:pt x="419" y="43"/>
                    <a:pt x="419" y="43"/>
                    <a:pt x="419" y="43"/>
                  </a:cubicBezTo>
                  <a:cubicBezTo>
                    <a:pt x="419" y="43"/>
                    <a:pt x="419" y="43"/>
                    <a:pt x="419" y="43"/>
                  </a:cubicBezTo>
                  <a:cubicBezTo>
                    <a:pt x="419" y="43"/>
                    <a:pt x="419" y="43"/>
                    <a:pt x="419" y="43"/>
                  </a:cubicBezTo>
                  <a:cubicBezTo>
                    <a:pt x="419" y="42"/>
                    <a:pt x="419" y="42"/>
                    <a:pt x="419" y="42"/>
                  </a:cubicBezTo>
                  <a:cubicBezTo>
                    <a:pt x="419" y="42"/>
                    <a:pt x="419" y="42"/>
                    <a:pt x="419" y="42"/>
                  </a:cubicBezTo>
                  <a:cubicBezTo>
                    <a:pt x="419" y="42"/>
                    <a:pt x="419" y="42"/>
                    <a:pt x="419" y="42"/>
                  </a:cubicBezTo>
                  <a:cubicBezTo>
                    <a:pt x="419" y="42"/>
                    <a:pt x="419" y="42"/>
                    <a:pt x="419" y="42"/>
                  </a:cubicBezTo>
                  <a:cubicBezTo>
                    <a:pt x="419" y="42"/>
                    <a:pt x="419" y="42"/>
                    <a:pt x="419" y="41"/>
                  </a:cubicBezTo>
                  <a:cubicBezTo>
                    <a:pt x="419" y="41"/>
                    <a:pt x="419" y="41"/>
                    <a:pt x="419" y="41"/>
                  </a:cubicBezTo>
                  <a:cubicBezTo>
                    <a:pt x="419" y="41"/>
                    <a:pt x="419" y="41"/>
                    <a:pt x="419" y="41"/>
                  </a:cubicBezTo>
                  <a:cubicBezTo>
                    <a:pt x="419" y="41"/>
                    <a:pt x="419" y="41"/>
                    <a:pt x="419" y="41"/>
                  </a:cubicBezTo>
                  <a:cubicBezTo>
                    <a:pt x="419" y="41"/>
                    <a:pt x="419" y="41"/>
                    <a:pt x="419" y="41"/>
                  </a:cubicBezTo>
                  <a:cubicBezTo>
                    <a:pt x="419" y="41"/>
                    <a:pt x="419" y="41"/>
                    <a:pt x="419" y="41"/>
                  </a:cubicBezTo>
                  <a:cubicBezTo>
                    <a:pt x="419" y="41"/>
                    <a:pt x="419" y="41"/>
                    <a:pt x="419" y="41"/>
                  </a:cubicBezTo>
                  <a:cubicBezTo>
                    <a:pt x="419" y="41"/>
                    <a:pt x="419" y="41"/>
                    <a:pt x="419" y="41"/>
                  </a:cubicBezTo>
                  <a:cubicBezTo>
                    <a:pt x="419" y="41"/>
                    <a:pt x="419" y="41"/>
                    <a:pt x="419" y="41"/>
                  </a:cubicBezTo>
                  <a:cubicBezTo>
                    <a:pt x="419" y="41"/>
                    <a:pt x="419" y="41"/>
                    <a:pt x="419" y="40"/>
                  </a:cubicBezTo>
                  <a:cubicBezTo>
                    <a:pt x="419" y="40"/>
                    <a:pt x="419" y="40"/>
                    <a:pt x="419" y="40"/>
                  </a:cubicBezTo>
                  <a:cubicBezTo>
                    <a:pt x="419" y="40"/>
                    <a:pt x="419" y="40"/>
                    <a:pt x="418" y="40"/>
                  </a:cubicBezTo>
                  <a:cubicBezTo>
                    <a:pt x="418" y="40"/>
                    <a:pt x="418" y="40"/>
                    <a:pt x="418" y="40"/>
                  </a:cubicBezTo>
                  <a:cubicBezTo>
                    <a:pt x="418" y="40"/>
                    <a:pt x="418" y="40"/>
                    <a:pt x="418" y="40"/>
                  </a:cubicBezTo>
                  <a:cubicBezTo>
                    <a:pt x="418" y="40"/>
                    <a:pt x="418" y="40"/>
                    <a:pt x="418" y="40"/>
                  </a:cubicBezTo>
                  <a:cubicBezTo>
                    <a:pt x="418" y="40"/>
                    <a:pt x="418" y="40"/>
                    <a:pt x="418" y="40"/>
                  </a:cubicBezTo>
                  <a:cubicBezTo>
                    <a:pt x="418" y="40"/>
                    <a:pt x="418" y="40"/>
                    <a:pt x="418" y="39"/>
                  </a:cubicBezTo>
                  <a:cubicBezTo>
                    <a:pt x="418" y="39"/>
                    <a:pt x="418" y="39"/>
                    <a:pt x="418" y="39"/>
                  </a:cubicBezTo>
                  <a:cubicBezTo>
                    <a:pt x="418" y="39"/>
                    <a:pt x="418" y="39"/>
                    <a:pt x="418" y="39"/>
                  </a:cubicBezTo>
                  <a:cubicBezTo>
                    <a:pt x="418" y="39"/>
                    <a:pt x="418" y="39"/>
                    <a:pt x="418" y="39"/>
                  </a:cubicBezTo>
                  <a:cubicBezTo>
                    <a:pt x="418" y="39"/>
                    <a:pt x="418" y="39"/>
                    <a:pt x="418" y="39"/>
                  </a:cubicBezTo>
                  <a:cubicBezTo>
                    <a:pt x="418" y="39"/>
                    <a:pt x="418" y="39"/>
                    <a:pt x="418" y="39"/>
                  </a:cubicBezTo>
                  <a:cubicBezTo>
                    <a:pt x="418" y="38"/>
                    <a:pt x="418" y="38"/>
                    <a:pt x="418" y="38"/>
                  </a:cubicBezTo>
                  <a:cubicBezTo>
                    <a:pt x="418" y="36"/>
                    <a:pt x="418" y="35"/>
                    <a:pt x="418" y="33"/>
                  </a:cubicBezTo>
                  <a:cubicBezTo>
                    <a:pt x="418" y="33"/>
                    <a:pt x="418" y="33"/>
                    <a:pt x="418" y="33"/>
                  </a:cubicBezTo>
                  <a:cubicBezTo>
                    <a:pt x="418" y="33"/>
                    <a:pt x="418" y="33"/>
                    <a:pt x="418" y="33"/>
                  </a:cubicBezTo>
                  <a:cubicBezTo>
                    <a:pt x="418" y="33"/>
                    <a:pt x="418" y="33"/>
                    <a:pt x="418" y="33"/>
                  </a:cubicBezTo>
                  <a:cubicBezTo>
                    <a:pt x="418" y="33"/>
                    <a:pt x="418" y="33"/>
                    <a:pt x="418" y="33"/>
                  </a:cubicBezTo>
                  <a:cubicBezTo>
                    <a:pt x="418" y="33"/>
                    <a:pt x="418" y="33"/>
                    <a:pt x="418" y="33"/>
                  </a:cubicBezTo>
                  <a:cubicBezTo>
                    <a:pt x="418" y="33"/>
                    <a:pt x="418" y="33"/>
                    <a:pt x="418" y="33"/>
                  </a:cubicBezTo>
                  <a:cubicBezTo>
                    <a:pt x="418" y="33"/>
                    <a:pt x="419" y="20"/>
                    <a:pt x="418" y="1"/>
                  </a:cubicBezTo>
                  <a:cubicBezTo>
                    <a:pt x="389" y="0"/>
                    <a:pt x="359" y="0"/>
                    <a:pt x="328" y="0"/>
                  </a:cubicBezTo>
                </a:path>
              </a:pathLst>
            </a:custGeom>
            <a:solidFill>
              <a:schemeClr val="tx2">
                <a:lumMod val="20000"/>
                <a:lumOff val="80000"/>
                <a:alpha val="4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0" name="Freeform 683"/>
            <p:cNvSpPr>
              <a:spLocks/>
            </p:cNvSpPr>
            <p:nvPr/>
          </p:nvSpPr>
          <p:spPr bwMode="auto">
            <a:xfrm>
              <a:off x="10147730" y="4929232"/>
              <a:ext cx="355042" cy="378400"/>
            </a:xfrm>
            <a:custGeom>
              <a:avLst/>
              <a:gdLst>
                <a:gd name="T0" fmla="*/ 27 w 167"/>
                <a:gd name="T1" fmla="*/ 178 h 178"/>
                <a:gd name="T2" fmla="*/ 153 w 167"/>
                <a:gd name="T3" fmla="*/ 61 h 178"/>
                <a:gd name="T4" fmla="*/ 150 w 167"/>
                <a:gd name="T5" fmla="*/ 15 h 178"/>
                <a:gd name="T6" fmla="*/ 0 w 167"/>
                <a:gd name="T7" fmla="*/ 11 h 178"/>
                <a:gd name="T8" fmla="*/ 27 w 167"/>
                <a:gd name="T9" fmla="*/ 17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7" h="178">
                  <a:moveTo>
                    <a:pt x="27" y="178"/>
                  </a:moveTo>
                  <a:cubicBezTo>
                    <a:pt x="27" y="178"/>
                    <a:pt x="137" y="126"/>
                    <a:pt x="153" y="61"/>
                  </a:cubicBezTo>
                  <a:cubicBezTo>
                    <a:pt x="158" y="44"/>
                    <a:pt x="167" y="0"/>
                    <a:pt x="150" y="15"/>
                  </a:cubicBezTo>
                  <a:cubicBezTo>
                    <a:pt x="109" y="49"/>
                    <a:pt x="0" y="11"/>
                    <a:pt x="0" y="11"/>
                  </a:cubicBezTo>
                  <a:cubicBezTo>
                    <a:pt x="27" y="178"/>
                    <a:pt x="27" y="178"/>
                    <a:pt x="27" y="178"/>
                  </a:cubicBezTo>
                </a:path>
              </a:pathLst>
            </a:custGeom>
            <a:solidFill>
              <a:srgbClr val="F2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1" name="Freeform 684"/>
            <p:cNvSpPr>
              <a:spLocks/>
            </p:cNvSpPr>
            <p:nvPr/>
          </p:nvSpPr>
          <p:spPr bwMode="auto">
            <a:xfrm>
              <a:off x="10016926" y="4926117"/>
              <a:ext cx="317668" cy="404872"/>
            </a:xfrm>
            <a:custGeom>
              <a:avLst/>
              <a:gdLst>
                <a:gd name="T0" fmla="*/ 135 w 149"/>
                <a:gd name="T1" fmla="*/ 135 h 190"/>
                <a:gd name="T2" fmla="*/ 66 w 149"/>
                <a:gd name="T3" fmla="*/ 185 h 190"/>
                <a:gd name="T4" fmla="*/ 55 w 149"/>
                <a:gd name="T5" fmla="*/ 183 h 190"/>
                <a:gd name="T6" fmla="*/ 5 w 149"/>
                <a:gd name="T7" fmla="*/ 115 h 190"/>
                <a:gd name="T8" fmla="*/ 14 w 149"/>
                <a:gd name="T9" fmla="*/ 56 h 190"/>
                <a:gd name="T10" fmla="*/ 82 w 149"/>
                <a:gd name="T11" fmla="*/ 5 h 190"/>
                <a:gd name="T12" fmla="*/ 94 w 149"/>
                <a:gd name="T13" fmla="*/ 7 h 190"/>
                <a:gd name="T14" fmla="*/ 144 w 149"/>
                <a:gd name="T15" fmla="*/ 76 h 190"/>
                <a:gd name="T16" fmla="*/ 135 w 149"/>
                <a:gd name="T17" fmla="*/ 135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9" h="190">
                  <a:moveTo>
                    <a:pt x="135" y="135"/>
                  </a:moveTo>
                  <a:cubicBezTo>
                    <a:pt x="130" y="167"/>
                    <a:pt x="99" y="190"/>
                    <a:pt x="66" y="185"/>
                  </a:cubicBezTo>
                  <a:cubicBezTo>
                    <a:pt x="55" y="183"/>
                    <a:pt x="55" y="183"/>
                    <a:pt x="55" y="183"/>
                  </a:cubicBezTo>
                  <a:cubicBezTo>
                    <a:pt x="22" y="178"/>
                    <a:pt x="0" y="147"/>
                    <a:pt x="5" y="115"/>
                  </a:cubicBezTo>
                  <a:cubicBezTo>
                    <a:pt x="14" y="56"/>
                    <a:pt x="14" y="56"/>
                    <a:pt x="14" y="56"/>
                  </a:cubicBezTo>
                  <a:cubicBezTo>
                    <a:pt x="19" y="23"/>
                    <a:pt x="50" y="0"/>
                    <a:pt x="82" y="5"/>
                  </a:cubicBezTo>
                  <a:cubicBezTo>
                    <a:pt x="94" y="7"/>
                    <a:pt x="94" y="7"/>
                    <a:pt x="94" y="7"/>
                  </a:cubicBezTo>
                  <a:cubicBezTo>
                    <a:pt x="127" y="12"/>
                    <a:pt x="149" y="43"/>
                    <a:pt x="144" y="76"/>
                  </a:cubicBezTo>
                  <a:cubicBezTo>
                    <a:pt x="135" y="135"/>
                    <a:pt x="135" y="135"/>
                    <a:pt x="135" y="135"/>
                  </a:cubicBezTo>
                </a:path>
              </a:pathLst>
            </a:cu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2" name="Freeform 685"/>
            <p:cNvSpPr>
              <a:spLocks/>
            </p:cNvSpPr>
            <p:nvPr/>
          </p:nvSpPr>
          <p:spPr bwMode="auto">
            <a:xfrm>
              <a:off x="10172645" y="4773511"/>
              <a:ext cx="188422" cy="358156"/>
            </a:xfrm>
            <a:custGeom>
              <a:avLst/>
              <a:gdLst>
                <a:gd name="T0" fmla="*/ 71 w 88"/>
                <a:gd name="T1" fmla="*/ 148 h 168"/>
                <a:gd name="T2" fmla="*/ 28 w 88"/>
                <a:gd name="T3" fmla="*/ 165 h 168"/>
                <a:gd name="T4" fmla="*/ 4 w 88"/>
                <a:gd name="T5" fmla="*/ 128 h 168"/>
                <a:gd name="T6" fmla="*/ 25 w 88"/>
                <a:gd name="T7" fmla="*/ 27 h 168"/>
                <a:gd name="T8" fmla="*/ 61 w 88"/>
                <a:gd name="T9" fmla="*/ 3 h 168"/>
                <a:gd name="T10" fmla="*/ 84 w 88"/>
                <a:gd name="T11" fmla="*/ 40 h 168"/>
                <a:gd name="T12" fmla="*/ 71 w 88"/>
                <a:gd name="T13" fmla="*/ 148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8" h="168">
                  <a:moveTo>
                    <a:pt x="71" y="148"/>
                  </a:moveTo>
                  <a:cubicBezTo>
                    <a:pt x="68" y="164"/>
                    <a:pt x="44" y="168"/>
                    <a:pt x="28" y="165"/>
                  </a:cubicBezTo>
                  <a:cubicBezTo>
                    <a:pt x="11" y="161"/>
                    <a:pt x="0" y="145"/>
                    <a:pt x="4" y="128"/>
                  </a:cubicBezTo>
                  <a:cubicBezTo>
                    <a:pt x="25" y="27"/>
                    <a:pt x="25" y="27"/>
                    <a:pt x="25" y="27"/>
                  </a:cubicBezTo>
                  <a:cubicBezTo>
                    <a:pt x="28" y="11"/>
                    <a:pt x="44" y="0"/>
                    <a:pt x="61" y="3"/>
                  </a:cubicBezTo>
                  <a:cubicBezTo>
                    <a:pt x="77" y="7"/>
                    <a:pt x="88" y="23"/>
                    <a:pt x="84" y="40"/>
                  </a:cubicBezTo>
                  <a:cubicBezTo>
                    <a:pt x="71" y="148"/>
                    <a:pt x="71" y="148"/>
                    <a:pt x="71" y="148"/>
                  </a:cubicBezTo>
                </a:path>
              </a:pathLst>
            </a:cu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3" name="Freeform 686"/>
            <p:cNvSpPr>
              <a:spLocks/>
            </p:cNvSpPr>
            <p:nvPr/>
          </p:nvSpPr>
          <p:spPr bwMode="auto">
            <a:xfrm>
              <a:off x="10160188" y="4966604"/>
              <a:ext cx="35815" cy="10900"/>
            </a:xfrm>
            <a:custGeom>
              <a:avLst/>
              <a:gdLst>
                <a:gd name="T0" fmla="*/ 17 w 17"/>
                <a:gd name="T1" fmla="*/ 0 h 5"/>
                <a:gd name="T2" fmla="*/ 0 w 17"/>
                <a:gd name="T3" fmla="*/ 2 h 5"/>
                <a:gd name="T4" fmla="*/ 17 w 17"/>
                <a:gd name="T5" fmla="*/ 5 h 5"/>
                <a:gd name="T6" fmla="*/ 17 w 17"/>
                <a:gd name="T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" h="5">
                  <a:moveTo>
                    <a:pt x="17" y="0"/>
                  </a:moveTo>
                  <a:cubicBezTo>
                    <a:pt x="7" y="1"/>
                    <a:pt x="0" y="2"/>
                    <a:pt x="0" y="2"/>
                  </a:cubicBezTo>
                  <a:cubicBezTo>
                    <a:pt x="0" y="2"/>
                    <a:pt x="7" y="2"/>
                    <a:pt x="17" y="5"/>
                  </a:cubicBezTo>
                  <a:cubicBezTo>
                    <a:pt x="17" y="0"/>
                    <a:pt x="17" y="0"/>
                    <a:pt x="17" y="0"/>
                  </a:cubicBezTo>
                </a:path>
              </a:pathLst>
            </a:custGeom>
            <a:solidFill>
              <a:srgbClr val="EDD5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4" name="Freeform 687"/>
            <p:cNvSpPr>
              <a:spLocks/>
            </p:cNvSpPr>
            <p:nvPr/>
          </p:nvSpPr>
          <p:spPr bwMode="auto">
            <a:xfrm>
              <a:off x="10196004" y="4966604"/>
              <a:ext cx="155720" cy="138591"/>
            </a:xfrm>
            <a:custGeom>
              <a:avLst/>
              <a:gdLst>
                <a:gd name="T0" fmla="*/ 4 w 73"/>
                <a:gd name="T1" fmla="*/ 0 h 65"/>
                <a:gd name="T2" fmla="*/ 0 w 73"/>
                <a:gd name="T3" fmla="*/ 0 h 65"/>
                <a:gd name="T4" fmla="*/ 0 w 73"/>
                <a:gd name="T5" fmla="*/ 5 h 65"/>
                <a:gd name="T6" fmla="*/ 55 w 73"/>
                <a:gd name="T7" fmla="*/ 65 h 65"/>
                <a:gd name="T8" fmla="*/ 4 w 73"/>
                <a:gd name="T9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3" h="65">
                  <a:moveTo>
                    <a:pt x="4" y="0"/>
                  </a:moveTo>
                  <a:cubicBezTo>
                    <a:pt x="3" y="0"/>
                    <a:pt x="2" y="0"/>
                    <a:pt x="0" y="0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20" y="9"/>
                    <a:pt x="53" y="24"/>
                    <a:pt x="55" y="65"/>
                  </a:cubicBezTo>
                  <a:cubicBezTo>
                    <a:pt x="73" y="9"/>
                    <a:pt x="32" y="0"/>
                    <a:pt x="4" y="0"/>
                  </a:cubicBezTo>
                </a:path>
              </a:pathLst>
            </a:custGeom>
            <a:solidFill>
              <a:srgbClr val="EDD5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5" name="Freeform 688"/>
            <p:cNvSpPr>
              <a:spLocks/>
            </p:cNvSpPr>
            <p:nvPr/>
          </p:nvSpPr>
          <p:spPr bwMode="auto">
            <a:xfrm>
              <a:off x="10351724" y="5587927"/>
              <a:ext cx="369056" cy="425116"/>
            </a:xfrm>
            <a:custGeom>
              <a:avLst/>
              <a:gdLst>
                <a:gd name="T0" fmla="*/ 0 w 173"/>
                <a:gd name="T1" fmla="*/ 0 h 200"/>
                <a:gd name="T2" fmla="*/ 7 w 173"/>
                <a:gd name="T3" fmla="*/ 195 h 200"/>
                <a:gd name="T4" fmla="*/ 37 w 173"/>
                <a:gd name="T5" fmla="*/ 200 h 200"/>
                <a:gd name="T6" fmla="*/ 131 w 173"/>
                <a:gd name="T7" fmla="*/ 3 h 200"/>
                <a:gd name="T8" fmla="*/ 173 w 173"/>
                <a:gd name="T9" fmla="*/ 0 h 200"/>
                <a:gd name="T10" fmla="*/ 0 w 173"/>
                <a:gd name="T11" fmla="*/ 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3" h="200">
                  <a:moveTo>
                    <a:pt x="0" y="0"/>
                  </a:moveTo>
                  <a:cubicBezTo>
                    <a:pt x="0" y="47"/>
                    <a:pt x="1" y="124"/>
                    <a:pt x="7" y="195"/>
                  </a:cubicBezTo>
                  <a:cubicBezTo>
                    <a:pt x="37" y="200"/>
                    <a:pt x="37" y="200"/>
                    <a:pt x="37" y="200"/>
                  </a:cubicBezTo>
                  <a:cubicBezTo>
                    <a:pt x="37" y="200"/>
                    <a:pt x="25" y="3"/>
                    <a:pt x="131" y="3"/>
                  </a:cubicBezTo>
                  <a:cubicBezTo>
                    <a:pt x="173" y="0"/>
                    <a:pt x="173" y="0"/>
                    <a:pt x="173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6" name="Freeform 689"/>
            <p:cNvSpPr>
              <a:spLocks/>
            </p:cNvSpPr>
            <p:nvPr/>
          </p:nvSpPr>
          <p:spPr bwMode="auto">
            <a:xfrm>
              <a:off x="10618006" y="5587927"/>
              <a:ext cx="280296" cy="414215"/>
            </a:xfrm>
            <a:custGeom>
              <a:avLst/>
              <a:gdLst>
                <a:gd name="T0" fmla="*/ 10 w 131"/>
                <a:gd name="T1" fmla="*/ 0 h 195"/>
                <a:gd name="T2" fmla="*/ 0 w 131"/>
                <a:gd name="T3" fmla="*/ 3 h 195"/>
                <a:gd name="T4" fmla="*/ 93 w 131"/>
                <a:gd name="T5" fmla="*/ 195 h 195"/>
                <a:gd name="T6" fmla="*/ 123 w 131"/>
                <a:gd name="T7" fmla="*/ 195 h 195"/>
                <a:gd name="T8" fmla="*/ 131 w 131"/>
                <a:gd name="T9" fmla="*/ 0 h 195"/>
                <a:gd name="T10" fmla="*/ 10 w 131"/>
                <a:gd name="T11" fmla="*/ 0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1" h="195">
                  <a:moveTo>
                    <a:pt x="10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105" y="3"/>
                    <a:pt x="93" y="195"/>
                    <a:pt x="93" y="195"/>
                  </a:cubicBezTo>
                  <a:cubicBezTo>
                    <a:pt x="123" y="195"/>
                    <a:pt x="123" y="195"/>
                    <a:pt x="123" y="195"/>
                  </a:cubicBezTo>
                  <a:cubicBezTo>
                    <a:pt x="129" y="124"/>
                    <a:pt x="130" y="47"/>
                    <a:pt x="131" y="0"/>
                  </a:cubicBezTo>
                  <a:cubicBezTo>
                    <a:pt x="10" y="0"/>
                    <a:pt x="10" y="0"/>
                    <a:pt x="10" y="0"/>
                  </a:cubicBezTo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7" name="Freeform 690"/>
            <p:cNvSpPr>
              <a:spLocks/>
            </p:cNvSpPr>
            <p:nvPr/>
          </p:nvSpPr>
          <p:spPr bwMode="auto">
            <a:xfrm>
              <a:off x="10262963" y="5972555"/>
              <a:ext cx="169734" cy="68517"/>
            </a:xfrm>
            <a:custGeom>
              <a:avLst/>
              <a:gdLst>
                <a:gd name="T0" fmla="*/ 79 w 80"/>
                <a:gd name="T1" fmla="*/ 19 h 32"/>
                <a:gd name="T2" fmla="*/ 75 w 80"/>
                <a:gd name="T3" fmla="*/ 8 h 32"/>
                <a:gd name="T4" fmla="*/ 17 w 80"/>
                <a:gd name="T5" fmla="*/ 1 h 32"/>
                <a:gd name="T6" fmla="*/ 0 w 80"/>
                <a:gd name="T7" fmla="*/ 19 h 32"/>
                <a:gd name="T8" fmla="*/ 17 w 80"/>
                <a:gd name="T9" fmla="*/ 32 h 32"/>
                <a:gd name="T10" fmla="*/ 61 w 80"/>
                <a:gd name="T11" fmla="*/ 32 h 32"/>
                <a:gd name="T12" fmla="*/ 79 w 80"/>
                <a:gd name="T13" fmla="*/ 19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0" h="32">
                  <a:moveTo>
                    <a:pt x="79" y="19"/>
                  </a:moveTo>
                  <a:cubicBezTo>
                    <a:pt x="80" y="14"/>
                    <a:pt x="79" y="11"/>
                    <a:pt x="75" y="8"/>
                  </a:cubicBezTo>
                  <a:cubicBezTo>
                    <a:pt x="68" y="3"/>
                    <a:pt x="39" y="0"/>
                    <a:pt x="17" y="1"/>
                  </a:cubicBezTo>
                  <a:cubicBezTo>
                    <a:pt x="8" y="2"/>
                    <a:pt x="0" y="9"/>
                    <a:pt x="0" y="19"/>
                  </a:cubicBezTo>
                  <a:cubicBezTo>
                    <a:pt x="0" y="29"/>
                    <a:pt x="8" y="32"/>
                    <a:pt x="17" y="32"/>
                  </a:cubicBezTo>
                  <a:cubicBezTo>
                    <a:pt x="61" y="32"/>
                    <a:pt x="61" y="32"/>
                    <a:pt x="61" y="32"/>
                  </a:cubicBezTo>
                  <a:cubicBezTo>
                    <a:pt x="61" y="32"/>
                    <a:pt x="78" y="32"/>
                    <a:pt x="79" y="19"/>
                  </a:cubicBezTo>
                  <a:close/>
                </a:path>
              </a:pathLst>
            </a:custGeom>
            <a:solidFill>
              <a:schemeClr val="accent5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8" name="Freeform 691"/>
            <p:cNvSpPr>
              <a:spLocks/>
            </p:cNvSpPr>
            <p:nvPr/>
          </p:nvSpPr>
          <p:spPr bwMode="auto">
            <a:xfrm>
              <a:off x="10817327" y="5972555"/>
              <a:ext cx="169734" cy="68517"/>
            </a:xfrm>
            <a:custGeom>
              <a:avLst/>
              <a:gdLst>
                <a:gd name="T0" fmla="*/ 0 w 80"/>
                <a:gd name="T1" fmla="*/ 19 h 32"/>
                <a:gd name="T2" fmla="*/ 4 w 80"/>
                <a:gd name="T3" fmla="*/ 8 h 32"/>
                <a:gd name="T4" fmla="*/ 62 w 80"/>
                <a:gd name="T5" fmla="*/ 1 h 32"/>
                <a:gd name="T6" fmla="*/ 80 w 80"/>
                <a:gd name="T7" fmla="*/ 19 h 32"/>
                <a:gd name="T8" fmla="*/ 62 w 80"/>
                <a:gd name="T9" fmla="*/ 32 h 32"/>
                <a:gd name="T10" fmla="*/ 18 w 80"/>
                <a:gd name="T11" fmla="*/ 32 h 32"/>
                <a:gd name="T12" fmla="*/ 0 w 80"/>
                <a:gd name="T13" fmla="*/ 19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0" h="32">
                  <a:moveTo>
                    <a:pt x="0" y="19"/>
                  </a:moveTo>
                  <a:cubicBezTo>
                    <a:pt x="0" y="14"/>
                    <a:pt x="0" y="11"/>
                    <a:pt x="4" y="8"/>
                  </a:cubicBezTo>
                  <a:cubicBezTo>
                    <a:pt x="11" y="3"/>
                    <a:pt x="40" y="0"/>
                    <a:pt x="62" y="1"/>
                  </a:cubicBezTo>
                  <a:cubicBezTo>
                    <a:pt x="72" y="2"/>
                    <a:pt x="80" y="9"/>
                    <a:pt x="80" y="19"/>
                  </a:cubicBezTo>
                  <a:cubicBezTo>
                    <a:pt x="80" y="29"/>
                    <a:pt x="72" y="32"/>
                    <a:pt x="62" y="32"/>
                  </a:cubicBezTo>
                  <a:cubicBezTo>
                    <a:pt x="18" y="32"/>
                    <a:pt x="18" y="32"/>
                    <a:pt x="18" y="32"/>
                  </a:cubicBezTo>
                  <a:cubicBezTo>
                    <a:pt x="18" y="32"/>
                    <a:pt x="1" y="32"/>
                    <a:pt x="0" y="19"/>
                  </a:cubicBezTo>
                </a:path>
              </a:pathLst>
            </a:custGeom>
            <a:solidFill>
              <a:schemeClr val="accent5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9" name="Freeform 692"/>
            <p:cNvSpPr>
              <a:spLocks/>
            </p:cNvSpPr>
            <p:nvPr/>
          </p:nvSpPr>
          <p:spPr bwMode="auto">
            <a:xfrm>
              <a:off x="10351724" y="4943247"/>
              <a:ext cx="546577" cy="650909"/>
            </a:xfrm>
            <a:custGeom>
              <a:avLst/>
              <a:gdLst>
                <a:gd name="T0" fmla="*/ 34 w 256"/>
                <a:gd name="T1" fmla="*/ 0 h 305"/>
                <a:gd name="T2" fmla="*/ 34 w 256"/>
                <a:gd name="T3" fmla="*/ 0 h 305"/>
                <a:gd name="T4" fmla="*/ 34 w 256"/>
                <a:gd name="T5" fmla="*/ 1 h 305"/>
                <a:gd name="T6" fmla="*/ 0 w 256"/>
                <a:gd name="T7" fmla="*/ 305 h 305"/>
                <a:gd name="T8" fmla="*/ 256 w 256"/>
                <a:gd name="T9" fmla="*/ 305 h 305"/>
                <a:gd name="T10" fmla="*/ 227 w 256"/>
                <a:gd name="T11" fmla="*/ 10 h 305"/>
                <a:gd name="T12" fmla="*/ 221 w 256"/>
                <a:gd name="T13" fmla="*/ 4 h 305"/>
                <a:gd name="T14" fmla="*/ 34 w 256"/>
                <a:gd name="T15" fmla="*/ 0 h 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56" h="305">
                  <a:moveTo>
                    <a:pt x="34" y="0"/>
                  </a:moveTo>
                  <a:cubicBezTo>
                    <a:pt x="34" y="0"/>
                    <a:pt x="34" y="0"/>
                    <a:pt x="34" y="0"/>
                  </a:cubicBezTo>
                  <a:cubicBezTo>
                    <a:pt x="34" y="0"/>
                    <a:pt x="34" y="0"/>
                    <a:pt x="34" y="1"/>
                  </a:cubicBezTo>
                  <a:cubicBezTo>
                    <a:pt x="0" y="305"/>
                    <a:pt x="0" y="305"/>
                    <a:pt x="0" y="305"/>
                  </a:cubicBezTo>
                  <a:cubicBezTo>
                    <a:pt x="256" y="305"/>
                    <a:pt x="256" y="305"/>
                    <a:pt x="256" y="305"/>
                  </a:cubicBezTo>
                  <a:cubicBezTo>
                    <a:pt x="227" y="10"/>
                    <a:pt x="227" y="10"/>
                    <a:pt x="227" y="10"/>
                  </a:cubicBezTo>
                  <a:cubicBezTo>
                    <a:pt x="227" y="8"/>
                    <a:pt x="222" y="6"/>
                    <a:pt x="221" y="4"/>
                  </a:cubicBezTo>
                  <a:cubicBezTo>
                    <a:pt x="34" y="0"/>
                    <a:pt x="34" y="0"/>
                    <a:pt x="34" y="0"/>
                  </a:cubicBezTo>
                </a:path>
              </a:pathLst>
            </a:custGeom>
            <a:solidFill>
              <a:srgbClr val="F2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0" name="Freeform 693"/>
            <p:cNvSpPr>
              <a:spLocks/>
            </p:cNvSpPr>
            <p:nvPr/>
          </p:nvSpPr>
          <p:spPr bwMode="auto">
            <a:xfrm>
              <a:off x="10603991" y="4938574"/>
              <a:ext cx="52945" cy="615094"/>
            </a:xfrm>
            <a:custGeom>
              <a:avLst/>
              <a:gdLst>
                <a:gd name="T0" fmla="*/ 26 w 34"/>
                <a:gd name="T1" fmla="*/ 0 h 395"/>
                <a:gd name="T2" fmla="*/ 8 w 34"/>
                <a:gd name="T3" fmla="*/ 0 h 395"/>
                <a:gd name="T4" fmla="*/ 0 w 34"/>
                <a:gd name="T5" fmla="*/ 358 h 395"/>
                <a:gd name="T6" fmla="*/ 16 w 34"/>
                <a:gd name="T7" fmla="*/ 395 h 395"/>
                <a:gd name="T8" fmla="*/ 34 w 34"/>
                <a:gd name="T9" fmla="*/ 358 h 395"/>
                <a:gd name="T10" fmla="*/ 26 w 34"/>
                <a:gd name="T11" fmla="*/ 0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" h="395">
                  <a:moveTo>
                    <a:pt x="26" y="0"/>
                  </a:moveTo>
                  <a:lnTo>
                    <a:pt x="8" y="0"/>
                  </a:lnTo>
                  <a:lnTo>
                    <a:pt x="0" y="358"/>
                  </a:lnTo>
                  <a:lnTo>
                    <a:pt x="16" y="395"/>
                  </a:lnTo>
                  <a:lnTo>
                    <a:pt x="34" y="358"/>
                  </a:lnTo>
                  <a:lnTo>
                    <a:pt x="26" y="0"/>
                  </a:ln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1" name="Freeform 694"/>
            <p:cNvSpPr>
              <a:spLocks/>
            </p:cNvSpPr>
            <p:nvPr/>
          </p:nvSpPr>
          <p:spPr bwMode="auto">
            <a:xfrm>
              <a:off x="10603991" y="4938574"/>
              <a:ext cx="52945" cy="615094"/>
            </a:xfrm>
            <a:custGeom>
              <a:avLst/>
              <a:gdLst>
                <a:gd name="T0" fmla="*/ 26 w 34"/>
                <a:gd name="T1" fmla="*/ 0 h 395"/>
                <a:gd name="T2" fmla="*/ 8 w 34"/>
                <a:gd name="T3" fmla="*/ 0 h 395"/>
                <a:gd name="T4" fmla="*/ 0 w 34"/>
                <a:gd name="T5" fmla="*/ 358 h 395"/>
                <a:gd name="T6" fmla="*/ 16 w 34"/>
                <a:gd name="T7" fmla="*/ 395 h 395"/>
                <a:gd name="T8" fmla="*/ 34 w 34"/>
                <a:gd name="T9" fmla="*/ 358 h 395"/>
                <a:gd name="T10" fmla="*/ 26 w 34"/>
                <a:gd name="T11" fmla="*/ 0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" h="395">
                  <a:moveTo>
                    <a:pt x="26" y="0"/>
                  </a:moveTo>
                  <a:lnTo>
                    <a:pt x="8" y="0"/>
                  </a:lnTo>
                  <a:lnTo>
                    <a:pt x="0" y="358"/>
                  </a:lnTo>
                  <a:lnTo>
                    <a:pt x="16" y="395"/>
                  </a:lnTo>
                  <a:lnTo>
                    <a:pt x="34" y="358"/>
                  </a:lnTo>
                  <a:lnTo>
                    <a:pt x="26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2" name="Freeform 695"/>
            <p:cNvSpPr>
              <a:spLocks/>
            </p:cNvSpPr>
            <p:nvPr/>
          </p:nvSpPr>
          <p:spPr bwMode="auto">
            <a:xfrm>
              <a:off x="10778398" y="4929232"/>
              <a:ext cx="341027" cy="546577"/>
            </a:xfrm>
            <a:custGeom>
              <a:avLst/>
              <a:gdLst>
                <a:gd name="T0" fmla="*/ 28 w 160"/>
                <a:gd name="T1" fmla="*/ 63 h 257"/>
                <a:gd name="T2" fmla="*/ 107 w 160"/>
                <a:gd name="T3" fmla="*/ 255 h 257"/>
                <a:gd name="T4" fmla="*/ 136 w 160"/>
                <a:gd name="T5" fmla="*/ 257 h 257"/>
                <a:gd name="T6" fmla="*/ 0 w 160"/>
                <a:gd name="T7" fmla="*/ 0 h 257"/>
                <a:gd name="T8" fmla="*/ 28 w 160"/>
                <a:gd name="T9" fmla="*/ 63 h 2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0" h="257">
                  <a:moveTo>
                    <a:pt x="28" y="63"/>
                  </a:moveTo>
                  <a:cubicBezTo>
                    <a:pt x="28" y="63"/>
                    <a:pt x="121" y="116"/>
                    <a:pt x="107" y="255"/>
                  </a:cubicBezTo>
                  <a:cubicBezTo>
                    <a:pt x="136" y="257"/>
                    <a:pt x="136" y="257"/>
                    <a:pt x="136" y="257"/>
                  </a:cubicBezTo>
                  <a:cubicBezTo>
                    <a:pt x="136" y="257"/>
                    <a:pt x="160" y="65"/>
                    <a:pt x="0" y="0"/>
                  </a:cubicBezTo>
                  <a:cubicBezTo>
                    <a:pt x="28" y="63"/>
                    <a:pt x="28" y="63"/>
                    <a:pt x="28" y="63"/>
                  </a:cubicBezTo>
                </a:path>
              </a:pathLst>
            </a:custGeom>
            <a:solidFill>
              <a:srgbClr val="F2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3" name="Freeform 696"/>
            <p:cNvSpPr>
              <a:spLocks/>
            </p:cNvSpPr>
            <p:nvPr/>
          </p:nvSpPr>
          <p:spPr bwMode="auto">
            <a:xfrm>
              <a:off x="10985504" y="5444665"/>
              <a:ext cx="93432" cy="94989"/>
            </a:xfrm>
            <a:custGeom>
              <a:avLst/>
              <a:gdLst>
                <a:gd name="T0" fmla="*/ 3 w 44"/>
                <a:gd name="T1" fmla="*/ 28 h 45"/>
                <a:gd name="T2" fmla="*/ 17 w 44"/>
                <a:gd name="T3" fmla="*/ 3 h 45"/>
                <a:gd name="T4" fmla="*/ 41 w 44"/>
                <a:gd name="T5" fmla="*/ 17 h 45"/>
                <a:gd name="T6" fmla="*/ 28 w 44"/>
                <a:gd name="T7" fmla="*/ 42 h 45"/>
                <a:gd name="T8" fmla="*/ 3 w 44"/>
                <a:gd name="T9" fmla="*/ 28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" h="45">
                  <a:moveTo>
                    <a:pt x="3" y="28"/>
                  </a:moveTo>
                  <a:cubicBezTo>
                    <a:pt x="0" y="17"/>
                    <a:pt x="6" y="6"/>
                    <a:pt x="17" y="3"/>
                  </a:cubicBezTo>
                  <a:cubicBezTo>
                    <a:pt x="27" y="0"/>
                    <a:pt x="38" y="7"/>
                    <a:pt x="41" y="17"/>
                  </a:cubicBezTo>
                  <a:cubicBezTo>
                    <a:pt x="44" y="28"/>
                    <a:pt x="38" y="39"/>
                    <a:pt x="28" y="42"/>
                  </a:cubicBezTo>
                  <a:cubicBezTo>
                    <a:pt x="17" y="45"/>
                    <a:pt x="6" y="39"/>
                    <a:pt x="3" y="28"/>
                  </a:cubicBezTo>
                </a:path>
              </a:pathLst>
            </a:custGeom>
            <a:solidFill>
              <a:srgbClr val="FFE4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4" name="Oval 697"/>
            <p:cNvSpPr>
              <a:spLocks noChangeArrowheads="1"/>
            </p:cNvSpPr>
            <p:nvPr/>
          </p:nvSpPr>
          <p:spPr bwMode="auto">
            <a:xfrm>
              <a:off x="10340824" y="4722124"/>
              <a:ext cx="107446" cy="104333"/>
            </a:xfrm>
            <a:prstGeom prst="ellipse">
              <a:avLst/>
            </a:prstGeom>
            <a:solidFill>
              <a:srgbClr val="F4D7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5" name="Oval 698"/>
            <p:cNvSpPr>
              <a:spLocks noChangeArrowheads="1"/>
            </p:cNvSpPr>
            <p:nvPr/>
          </p:nvSpPr>
          <p:spPr bwMode="auto">
            <a:xfrm>
              <a:off x="10812655" y="4722124"/>
              <a:ext cx="105889" cy="104333"/>
            </a:xfrm>
            <a:prstGeom prst="ellipse">
              <a:avLst/>
            </a:prstGeom>
            <a:solidFill>
              <a:srgbClr val="F4D7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6" name="Freeform 699"/>
            <p:cNvSpPr>
              <a:spLocks/>
            </p:cNvSpPr>
            <p:nvPr/>
          </p:nvSpPr>
          <p:spPr bwMode="auto">
            <a:xfrm>
              <a:off x="10395326" y="4519689"/>
              <a:ext cx="470275" cy="573048"/>
            </a:xfrm>
            <a:custGeom>
              <a:avLst/>
              <a:gdLst>
                <a:gd name="T0" fmla="*/ 217 w 221"/>
                <a:gd name="T1" fmla="*/ 70 h 269"/>
                <a:gd name="T2" fmla="*/ 188 w 221"/>
                <a:gd name="T3" fmla="*/ 22 h 269"/>
                <a:gd name="T4" fmla="*/ 161 w 221"/>
                <a:gd name="T5" fmla="*/ 7 h 269"/>
                <a:gd name="T6" fmla="*/ 132 w 221"/>
                <a:gd name="T7" fmla="*/ 1 h 269"/>
                <a:gd name="T8" fmla="*/ 126 w 221"/>
                <a:gd name="T9" fmla="*/ 0 h 269"/>
                <a:gd name="T10" fmla="*/ 126 w 221"/>
                <a:gd name="T11" fmla="*/ 0 h 269"/>
                <a:gd name="T12" fmla="*/ 79 w 221"/>
                <a:gd name="T13" fmla="*/ 0 h 269"/>
                <a:gd name="T14" fmla="*/ 66 w 221"/>
                <a:gd name="T15" fmla="*/ 3 h 269"/>
                <a:gd name="T16" fmla="*/ 52 w 221"/>
                <a:gd name="T17" fmla="*/ 13 h 269"/>
                <a:gd name="T18" fmla="*/ 15 w 221"/>
                <a:gd name="T19" fmla="*/ 52 h 269"/>
                <a:gd name="T20" fmla="*/ 0 w 221"/>
                <a:gd name="T21" fmla="*/ 64 h 269"/>
                <a:gd name="T22" fmla="*/ 0 w 221"/>
                <a:gd name="T23" fmla="*/ 162 h 269"/>
                <a:gd name="T24" fmla="*/ 107 w 221"/>
                <a:gd name="T25" fmla="*/ 269 h 269"/>
                <a:gd name="T26" fmla="*/ 114 w 221"/>
                <a:gd name="T27" fmla="*/ 269 h 269"/>
                <a:gd name="T28" fmla="*/ 221 w 221"/>
                <a:gd name="T29" fmla="*/ 162 h 269"/>
                <a:gd name="T30" fmla="*/ 221 w 221"/>
                <a:gd name="T31" fmla="*/ 77 h 269"/>
                <a:gd name="T32" fmla="*/ 217 w 221"/>
                <a:gd name="T33" fmla="*/ 70 h 2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1" h="269">
                  <a:moveTo>
                    <a:pt x="217" y="70"/>
                  </a:moveTo>
                  <a:cubicBezTo>
                    <a:pt x="207" y="56"/>
                    <a:pt x="199" y="33"/>
                    <a:pt x="188" y="22"/>
                  </a:cubicBezTo>
                  <a:cubicBezTo>
                    <a:pt x="180" y="13"/>
                    <a:pt x="175" y="10"/>
                    <a:pt x="161" y="7"/>
                  </a:cubicBezTo>
                  <a:cubicBezTo>
                    <a:pt x="151" y="4"/>
                    <a:pt x="142" y="2"/>
                    <a:pt x="132" y="1"/>
                  </a:cubicBezTo>
                  <a:cubicBezTo>
                    <a:pt x="129" y="0"/>
                    <a:pt x="127" y="0"/>
                    <a:pt x="126" y="0"/>
                  </a:cubicBezTo>
                  <a:cubicBezTo>
                    <a:pt x="126" y="0"/>
                    <a:pt x="126" y="0"/>
                    <a:pt x="126" y="0"/>
                  </a:cubicBezTo>
                  <a:cubicBezTo>
                    <a:pt x="79" y="0"/>
                    <a:pt x="79" y="0"/>
                    <a:pt x="79" y="0"/>
                  </a:cubicBezTo>
                  <a:cubicBezTo>
                    <a:pt x="72" y="2"/>
                    <a:pt x="61" y="5"/>
                    <a:pt x="66" y="3"/>
                  </a:cubicBezTo>
                  <a:cubicBezTo>
                    <a:pt x="56" y="8"/>
                    <a:pt x="57" y="7"/>
                    <a:pt x="52" y="13"/>
                  </a:cubicBezTo>
                  <a:cubicBezTo>
                    <a:pt x="40" y="26"/>
                    <a:pt x="28" y="40"/>
                    <a:pt x="15" y="52"/>
                  </a:cubicBezTo>
                  <a:cubicBezTo>
                    <a:pt x="10" y="56"/>
                    <a:pt x="5" y="60"/>
                    <a:pt x="0" y="64"/>
                  </a:cubicBezTo>
                  <a:cubicBezTo>
                    <a:pt x="0" y="162"/>
                    <a:pt x="0" y="162"/>
                    <a:pt x="0" y="162"/>
                  </a:cubicBezTo>
                  <a:cubicBezTo>
                    <a:pt x="0" y="221"/>
                    <a:pt x="48" y="269"/>
                    <a:pt x="107" y="269"/>
                  </a:cubicBezTo>
                  <a:cubicBezTo>
                    <a:pt x="114" y="269"/>
                    <a:pt x="114" y="269"/>
                    <a:pt x="114" y="269"/>
                  </a:cubicBezTo>
                  <a:cubicBezTo>
                    <a:pt x="173" y="269"/>
                    <a:pt x="221" y="221"/>
                    <a:pt x="221" y="162"/>
                  </a:cubicBezTo>
                  <a:cubicBezTo>
                    <a:pt x="221" y="77"/>
                    <a:pt x="221" y="77"/>
                    <a:pt x="221" y="77"/>
                  </a:cubicBezTo>
                  <a:cubicBezTo>
                    <a:pt x="220" y="75"/>
                    <a:pt x="218" y="73"/>
                    <a:pt x="217" y="70"/>
                  </a:cubicBezTo>
                </a:path>
              </a:pathLst>
            </a:custGeom>
            <a:solidFill>
              <a:srgbClr val="F4D7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" name="Freeform 700"/>
            <p:cNvSpPr>
              <a:spLocks/>
            </p:cNvSpPr>
            <p:nvPr/>
          </p:nvSpPr>
          <p:spPr bwMode="auto">
            <a:xfrm>
              <a:off x="10375083" y="4363968"/>
              <a:ext cx="554363" cy="369056"/>
            </a:xfrm>
            <a:custGeom>
              <a:avLst/>
              <a:gdLst>
                <a:gd name="T0" fmla="*/ 157 w 260"/>
                <a:gd name="T1" fmla="*/ 92 h 173"/>
                <a:gd name="T2" fmla="*/ 230 w 260"/>
                <a:gd name="T3" fmla="*/ 173 h 173"/>
                <a:gd name="T4" fmla="*/ 148 w 260"/>
                <a:gd name="T5" fmla="*/ 13 h 173"/>
                <a:gd name="T6" fmla="*/ 9 w 260"/>
                <a:gd name="T7" fmla="*/ 168 h 173"/>
                <a:gd name="T8" fmla="*/ 157 w 260"/>
                <a:gd name="T9" fmla="*/ 92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0" h="173">
                  <a:moveTo>
                    <a:pt x="157" y="92"/>
                  </a:moveTo>
                  <a:cubicBezTo>
                    <a:pt x="158" y="89"/>
                    <a:pt x="165" y="168"/>
                    <a:pt x="230" y="173"/>
                  </a:cubicBezTo>
                  <a:cubicBezTo>
                    <a:pt x="230" y="173"/>
                    <a:pt x="260" y="24"/>
                    <a:pt x="148" y="13"/>
                  </a:cubicBezTo>
                  <a:cubicBezTo>
                    <a:pt x="24" y="0"/>
                    <a:pt x="0" y="92"/>
                    <a:pt x="9" y="168"/>
                  </a:cubicBezTo>
                  <a:cubicBezTo>
                    <a:pt x="9" y="168"/>
                    <a:pt x="117" y="169"/>
                    <a:pt x="157" y="92"/>
                  </a:cubicBezTo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8" name="Freeform 701"/>
            <p:cNvSpPr>
              <a:spLocks/>
            </p:cNvSpPr>
            <p:nvPr/>
          </p:nvSpPr>
          <p:spPr bwMode="auto">
            <a:xfrm>
              <a:off x="10462285" y="4740810"/>
              <a:ext cx="96546" cy="32702"/>
            </a:xfrm>
            <a:custGeom>
              <a:avLst/>
              <a:gdLst>
                <a:gd name="T0" fmla="*/ 0 w 45"/>
                <a:gd name="T1" fmla="*/ 15 h 15"/>
                <a:gd name="T2" fmla="*/ 1 w 45"/>
                <a:gd name="T3" fmla="*/ 13 h 15"/>
                <a:gd name="T4" fmla="*/ 5 w 45"/>
                <a:gd name="T5" fmla="*/ 8 h 15"/>
                <a:gd name="T6" fmla="*/ 12 w 45"/>
                <a:gd name="T7" fmla="*/ 3 h 15"/>
                <a:gd name="T8" fmla="*/ 17 w 45"/>
                <a:gd name="T9" fmla="*/ 1 h 15"/>
                <a:gd name="T10" fmla="*/ 22 w 45"/>
                <a:gd name="T11" fmla="*/ 0 h 15"/>
                <a:gd name="T12" fmla="*/ 25 w 45"/>
                <a:gd name="T13" fmla="*/ 0 h 15"/>
                <a:gd name="T14" fmla="*/ 28 w 45"/>
                <a:gd name="T15" fmla="*/ 0 h 15"/>
                <a:gd name="T16" fmla="*/ 33 w 45"/>
                <a:gd name="T17" fmla="*/ 2 h 15"/>
                <a:gd name="T18" fmla="*/ 37 w 45"/>
                <a:gd name="T19" fmla="*/ 4 h 15"/>
                <a:gd name="T20" fmla="*/ 40 w 45"/>
                <a:gd name="T21" fmla="*/ 7 h 15"/>
                <a:gd name="T22" fmla="*/ 43 w 45"/>
                <a:gd name="T23" fmla="*/ 10 h 15"/>
                <a:gd name="T24" fmla="*/ 44 w 45"/>
                <a:gd name="T25" fmla="*/ 12 h 15"/>
                <a:gd name="T26" fmla="*/ 45 w 45"/>
                <a:gd name="T27" fmla="*/ 14 h 15"/>
                <a:gd name="T28" fmla="*/ 43 w 45"/>
                <a:gd name="T29" fmla="*/ 14 h 15"/>
                <a:gd name="T30" fmla="*/ 40 w 45"/>
                <a:gd name="T31" fmla="*/ 13 h 15"/>
                <a:gd name="T32" fmla="*/ 37 w 45"/>
                <a:gd name="T33" fmla="*/ 11 h 15"/>
                <a:gd name="T34" fmla="*/ 34 w 45"/>
                <a:gd name="T35" fmla="*/ 10 h 15"/>
                <a:gd name="T36" fmla="*/ 30 w 45"/>
                <a:gd name="T37" fmla="*/ 9 h 15"/>
                <a:gd name="T38" fmla="*/ 27 w 45"/>
                <a:gd name="T39" fmla="*/ 9 h 15"/>
                <a:gd name="T40" fmla="*/ 25 w 45"/>
                <a:gd name="T41" fmla="*/ 9 h 15"/>
                <a:gd name="T42" fmla="*/ 23 w 45"/>
                <a:gd name="T43" fmla="*/ 9 h 15"/>
                <a:gd name="T44" fmla="*/ 19 w 45"/>
                <a:gd name="T45" fmla="*/ 9 h 15"/>
                <a:gd name="T46" fmla="*/ 15 w 45"/>
                <a:gd name="T47" fmla="*/ 10 h 15"/>
                <a:gd name="T48" fmla="*/ 7 w 45"/>
                <a:gd name="T49" fmla="*/ 13 h 15"/>
                <a:gd name="T50" fmla="*/ 2 w 45"/>
                <a:gd name="T51" fmla="*/ 15 h 15"/>
                <a:gd name="T52" fmla="*/ 0 w 45"/>
                <a:gd name="T5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5" h="15">
                  <a:moveTo>
                    <a:pt x="0" y="15"/>
                  </a:moveTo>
                  <a:cubicBezTo>
                    <a:pt x="0" y="15"/>
                    <a:pt x="0" y="15"/>
                    <a:pt x="1" y="13"/>
                  </a:cubicBezTo>
                  <a:cubicBezTo>
                    <a:pt x="2" y="12"/>
                    <a:pt x="3" y="10"/>
                    <a:pt x="5" y="8"/>
                  </a:cubicBezTo>
                  <a:cubicBezTo>
                    <a:pt x="6" y="6"/>
                    <a:pt x="9" y="4"/>
                    <a:pt x="12" y="3"/>
                  </a:cubicBezTo>
                  <a:cubicBezTo>
                    <a:pt x="13" y="2"/>
                    <a:pt x="15" y="1"/>
                    <a:pt x="17" y="1"/>
                  </a:cubicBezTo>
                  <a:cubicBezTo>
                    <a:pt x="18" y="0"/>
                    <a:pt x="20" y="0"/>
                    <a:pt x="22" y="0"/>
                  </a:cubicBezTo>
                  <a:cubicBezTo>
                    <a:pt x="23" y="0"/>
                    <a:pt x="24" y="0"/>
                    <a:pt x="25" y="0"/>
                  </a:cubicBezTo>
                  <a:cubicBezTo>
                    <a:pt x="26" y="0"/>
                    <a:pt x="27" y="0"/>
                    <a:pt x="28" y="0"/>
                  </a:cubicBezTo>
                  <a:cubicBezTo>
                    <a:pt x="30" y="0"/>
                    <a:pt x="31" y="1"/>
                    <a:pt x="33" y="2"/>
                  </a:cubicBezTo>
                  <a:cubicBezTo>
                    <a:pt x="35" y="2"/>
                    <a:pt x="36" y="3"/>
                    <a:pt x="37" y="4"/>
                  </a:cubicBezTo>
                  <a:cubicBezTo>
                    <a:pt x="38" y="5"/>
                    <a:pt x="39" y="6"/>
                    <a:pt x="40" y="7"/>
                  </a:cubicBezTo>
                  <a:cubicBezTo>
                    <a:pt x="41" y="8"/>
                    <a:pt x="42" y="9"/>
                    <a:pt x="43" y="10"/>
                  </a:cubicBezTo>
                  <a:cubicBezTo>
                    <a:pt x="43" y="11"/>
                    <a:pt x="44" y="11"/>
                    <a:pt x="44" y="12"/>
                  </a:cubicBezTo>
                  <a:cubicBezTo>
                    <a:pt x="45" y="13"/>
                    <a:pt x="45" y="14"/>
                    <a:pt x="45" y="14"/>
                  </a:cubicBezTo>
                  <a:cubicBezTo>
                    <a:pt x="45" y="14"/>
                    <a:pt x="44" y="14"/>
                    <a:pt x="43" y="14"/>
                  </a:cubicBezTo>
                  <a:cubicBezTo>
                    <a:pt x="42" y="13"/>
                    <a:pt x="41" y="13"/>
                    <a:pt x="40" y="13"/>
                  </a:cubicBezTo>
                  <a:cubicBezTo>
                    <a:pt x="40" y="12"/>
                    <a:pt x="38" y="12"/>
                    <a:pt x="37" y="11"/>
                  </a:cubicBezTo>
                  <a:cubicBezTo>
                    <a:pt x="36" y="11"/>
                    <a:pt x="35" y="11"/>
                    <a:pt x="34" y="10"/>
                  </a:cubicBezTo>
                  <a:cubicBezTo>
                    <a:pt x="33" y="10"/>
                    <a:pt x="32" y="10"/>
                    <a:pt x="30" y="9"/>
                  </a:cubicBezTo>
                  <a:cubicBezTo>
                    <a:pt x="29" y="9"/>
                    <a:pt x="28" y="9"/>
                    <a:pt x="27" y="9"/>
                  </a:cubicBezTo>
                  <a:cubicBezTo>
                    <a:pt x="26" y="9"/>
                    <a:pt x="25" y="9"/>
                    <a:pt x="25" y="9"/>
                  </a:cubicBezTo>
                  <a:cubicBezTo>
                    <a:pt x="24" y="9"/>
                    <a:pt x="23" y="9"/>
                    <a:pt x="23" y="9"/>
                  </a:cubicBezTo>
                  <a:cubicBezTo>
                    <a:pt x="21" y="9"/>
                    <a:pt x="20" y="9"/>
                    <a:pt x="19" y="9"/>
                  </a:cubicBezTo>
                  <a:cubicBezTo>
                    <a:pt x="17" y="10"/>
                    <a:pt x="16" y="10"/>
                    <a:pt x="15" y="10"/>
                  </a:cubicBezTo>
                  <a:cubicBezTo>
                    <a:pt x="12" y="11"/>
                    <a:pt x="10" y="12"/>
                    <a:pt x="7" y="13"/>
                  </a:cubicBezTo>
                  <a:cubicBezTo>
                    <a:pt x="5" y="13"/>
                    <a:pt x="3" y="14"/>
                    <a:pt x="2" y="15"/>
                  </a:cubicBezTo>
                  <a:cubicBezTo>
                    <a:pt x="1" y="15"/>
                    <a:pt x="0" y="15"/>
                    <a:pt x="0" y="15"/>
                  </a:cubicBezTo>
                  <a:close/>
                </a:path>
              </a:pathLst>
            </a:custGeom>
            <a:solidFill>
              <a:srgbClr val="7839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9" name="Freeform 702"/>
            <p:cNvSpPr>
              <a:spLocks/>
            </p:cNvSpPr>
            <p:nvPr/>
          </p:nvSpPr>
          <p:spPr bwMode="auto">
            <a:xfrm>
              <a:off x="10697422" y="4740810"/>
              <a:ext cx="94989" cy="32702"/>
            </a:xfrm>
            <a:custGeom>
              <a:avLst/>
              <a:gdLst>
                <a:gd name="T0" fmla="*/ 0 w 45"/>
                <a:gd name="T1" fmla="*/ 15 h 15"/>
                <a:gd name="T2" fmla="*/ 1 w 45"/>
                <a:gd name="T3" fmla="*/ 13 h 15"/>
                <a:gd name="T4" fmla="*/ 4 w 45"/>
                <a:gd name="T5" fmla="*/ 8 h 15"/>
                <a:gd name="T6" fmla="*/ 11 w 45"/>
                <a:gd name="T7" fmla="*/ 3 h 15"/>
                <a:gd name="T8" fmla="*/ 16 w 45"/>
                <a:gd name="T9" fmla="*/ 1 h 15"/>
                <a:gd name="T10" fmla="*/ 22 w 45"/>
                <a:gd name="T11" fmla="*/ 0 h 15"/>
                <a:gd name="T12" fmla="*/ 25 w 45"/>
                <a:gd name="T13" fmla="*/ 0 h 15"/>
                <a:gd name="T14" fmla="*/ 27 w 45"/>
                <a:gd name="T15" fmla="*/ 0 h 15"/>
                <a:gd name="T16" fmla="*/ 33 w 45"/>
                <a:gd name="T17" fmla="*/ 2 h 15"/>
                <a:gd name="T18" fmla="*/ 37 w 45"/>
                <a:gd name="T19" fmla="*/ 4 h 15"/>
                <a:gd name="T20" fmla="*/ 40 w 45"/>
                <a:gd name="T21" fmla="*/ 7 h 15"/>
                <a:gd name="T22" fmla="*/ 42 w 45"/>
                <a:gd name="T23" fmla="*/ 10 h 15"/>
                <a:gd name="T24" fmla="*/ 44 w 45"/>
                <a:gd name="T25" fmla="*/ 12 h 15"/>
                <a:gd name="T26" fmla="*/ 45 w 45"/>
                <a:gd name="T27" fmla="*/ 14 h 15"/>
                <a:gd name="T28" fmla="*/ 43 w 45"/>
                <a:gd name="T29" fmla="*/ 14 h 15"/>
                <a:gd name="T30" fmla="*/ 40 w 45"/>
                <a:gd name="T31" fmla="*/ 13 h 15"/>
                <a:gd name="T32" fmla="*/ 37 w 45"/>
                <a:gd name="T33" fmla="*/ 11 h 15"/>
                <a:gd name="T34" fmla="*/ 34 w 45"/>
                <a:gd name="T35" fmla="*/ 10 h 15"/>
                <a:gd name="T36" fmla="*/ 30 w 45"/>
                <a:gd name="T37" fmla="*/ 9 h 15"/>
                <a:gd name="T38" fmla="*/ 26 w 45"/>
                <a:gd name="T39" fmla="*/ 9 h 15"/>
                <a:gd name="T40" fmla="*/ 24 w 45"/>
                <a:gd name="T41" fmla="*/ 9 h 15"/>
                <a:gd name="T42" fmla="*/ 22 w 45"/>
                <a:gd name="T43" fmla="*/ 9 h 15"/>
                <a:gd name="T44" fmla="*/ 18 w 45"/>
                <a:gd name="T45" fmla="*/ 9 h 15"/>
                <a:gd name="T46" fmla="*/ 14 w 45"/>
                <a:gd name="T47" fmla="*/ 10 h 15"/>
                <a:gd name="T48" fmla="*/ 7 w 45"/>
                <a:gd name="T49" fmla="*/ 13 h 15"/>
                <a:gd name="T50" fmla="*/ 2 w 45"/>
                <a:gd name="T51" fmla="*/ 15 h 15"/>
                <a:gd name="T52" fmla="*/ 0 w 45"/>
                <a:gd name="T5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5" h="15">
                  <a:moveTo>
                    <a:pt x="0" y="15"/>
                  </a:moveTo>
                  <a:cubicBezTo>
                    <a:pt x="0" y="15"/>
                    <a:pt x="0" y="15"/>
                    <a:pt x="1" y="13"/>
                  </a:cubicBezTo>
                  <a:cubicBezTo>
                    <a:pt x="1" y="12"/>
                    <a:pt x="2" y="10"/>
                    <a:pt x="4" y="8"/>
                  </a:cubicBezTo>
                  <a:cubicBezTo>
                    <a:pt x="6" y="6"/>
                    <a:pt x="8" y="4"/>
                    <a:pt x="11" y="3"/>
                  </a:cubicBezTo>
                  <a:cubicBezTo>
                    <a:pt x="13" y="2"/>
                    <a:pt x="15" y="1"/>
                    <a:pt x="16" y="1"/>
                  </a:cubicBezTo>
                  <a:cubicBezTo>
                    <a:pt x="18" y="0"/>
                    <a:pt x="20" y="0"/>
                    <a:pt x="22" y="0"/>
                  </a:cubicBezTo>
                  <a:cubicBezTo>
                    <a:pt x="23" y="0"/>
                    <a:pt x="24" y="0"/>
                    <a:pt x="25" y="0"/>
                  </a:cubicBezTo>
                  <a:cubicBezTo>
                    <a:pt x="26" y="0"/>
                    <a:pt x="26" y="0"/>
                    <a:pt x="27" y="0"/>
                  </a:cubicBezTo>
                  <a:cubicBezTo>
                    <a:pt x="29" y="0"/>
                    <a:pt x="31" y="1"/>
                    <a:pt x="33" y="2"/>
                  </a:cubicBezTo>
                  <a:cubicBezTo>
                    <a:pt x="34" y="2"/>
                    <a:pt x="36" y="3"/>
                    <a:pt x="37" y="4"/>
                  </a:cubicBezTo>
                  <a:cubicBezTo>
                    <a:pt x="38" y="5"/>
                    <a:pt x="39" y="6"/>
                    <a:pt x="40" y="7"/>
                  </a:cubicBezTo>
                  <a:cubicBezTo>
                    <a:pt x="41" y="8"/>
                    <a:pt x="42" y="9"/>
                    <a:pt x="42" y="10"/>
                  </a:cubicBezTo>
                  <a:cubicBezTo>
                    <a:pt x="43" y="11"/>
                    <a:pt x="43" y="11"/>
                    <a:pt x="44" y="12"/>
                  </a:cubicBezTo>
                  <a:cubicBezTo>
                    <a:pt x="44" y="13"/>
                    <a:pt x="45" y="14"/>
                    <a:pt x="45" y="14"/>
                  </a:cubicBezTo>
                  <a:cubicBezTo>
                    <a:pt x="45" y="14"/>
                    <a:pt x="44" y="14"/>
                    <a:pt x="43" y="14"/>
                  </a:cubicBezTo>
                  <a:cubicBezTo>
                    <a:pt x="42" y="13"/>
                    <a:pt x="41" y="13"/>
                    <a:pt x="40" y="13"/>
                  </a:cubicBezTo>
                  <a:cubicBezTo>
                    <a:pt x="39" y="12"/>
                    <a:pt x="38" y="12"/>
                    <a:pt x="37" y="11"/>
                  </a:cubicBezTo>
                  <a:cubicBezTo>
                    <a:pt x="36" y="11"/>
                    <a:pt x="35" y="11"/>
                    <a:pt x="34" y="10"/>
                  </a:cubicBezTo>
                  <a:cubicBezTo>
                    <a:pt x="33" y="10"/>
                    <a:pt x="31" y="10"/>
                    <a:pt x="30" y="9"/>
                  </a:cubicBezTo>
                  <a:cubicBezTo>
                    <a:pt x="29" y="9"/>
                    <a:pt x="28" y="9"/>
                    <a:pt x="26" y="9"/>
                  </a:cubicBezTo>
                  <a:cubicBezTo>
                    <a:pt x="26" y="9"/>
                    <a:pt x="25" y="9"/>
                    <a:pt x="24" y="9"/>
                  </a:cubicBezTo>
                  <a:cubicBezTo>
                    <a:pt x="24" y="9"/>
                    <a:pt x="23" y="9"/>
                    <a:pt x="22" y="9"/>
                  </a:cubicBezTo>
                  <a:cubicBezTo>
                    <a:pt x="21" y="9"/>
                    <a:pt x="20" y="9"/>
                    <a:pt x="18" y="9"/>
                  </a:cubicBezTo>
                  <a:cubicBezTo>
                    <a:pt x="17" y="10"/>
                    <a:pt x="16" y="10"/>
                    <a:pt x="14" y="10"/>
                  </a:cubicBezTo>
                  <a:cubicBezTo>
                    <a:pt x="12" y="11"/>
                    <a:pt x="9" y="12"/>
                    <a:pt x="7" y="13"/>
                  </a:cubicBezTo>
                  <a:cubicBezTo>
                    <a:pt x="5" y="13"/>
                    <a:pt x="3" y="14"/>
                    <a:pt x="2" y="15"/>
                  </a:cubicBezTo>
                  <a:cubicBezTo>
                    <a:pt x="0" y="15"/>
                    <a:pt x="0" y="15"/>
                    <a:pt x="0" y="15"/>
                  </a:cubicBezTo>
                </a:path>
              </a:pathLst>
            </a:custGeom>
            <a:solidFill>
              <a:srgbClr val="7839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0" name="Freeform 703"/>
            <p:cNvSpPr>
              <a:spLocks/>
            </p:cNvSpPr>
            <p:nvPr/>
          </p:nvSpPr>
          <p:spPr bwMode="auto">
            <a:xfrm>
              <a:off x="10610219" y="4919888"/>
              <a:ext cx="172850" cy="189978"/>
            </a:xfrm>
            <a:custGeom>
              <a:avLst/>
              <a:gdLst>
                <a:gd name="T0" fmla="*/ 0 w 81"/>
                <a:gd name="T1" fmla="*/ 29 h 89"/>
                <a:gd name="T2" fmla="*/ 81 w 81"/>
                <a:gd name="T3" fmla="*/ 0 h 89"/>
                <a:gd name="T4" fmla="*/ 0 w 81"/>
                <a:gd name="T5" fmla="*/ 29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1" h="89">
                  <a:moveTo>
                    <a:pt x="0" y="29"/>
                  </a:moveTo>
                  <a:cubicBezTo>
                    <a:pt x="0" y="29"/>
                    <a:pt x="55" y="89"/>
                    <a:pt x="81" y="0"/>
                  </a:cubicBezTo>
                  <a:cubicBezTo>
                    <a:pt x="0" y="29"/>
                    <a:pt x="0" y="29"/>
                    <a:pt x="0" y="29"/>
                  </a:cubicBezTo>
                </a:path>
              </a:pathLst>
            </a:custGeom>
            <a:solidFill>
              <a:srgbClr val="D369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1" name="Freeform 704"/>
            <p:cNvSpPr>
              <a:spLocks/>
            </p:cNvSpPr>
            <p:nvPr/>
          </p:nvSpPr>
          <p:spPr bwMode="auto">
            <a:xfrm>
              <a:off x="10582189" y="4768841"/>
              <a:ext cx="76302" cy="157276"/>
            </a:xfrm>
            <a:custGeom>
              <a:avLst/>
              <a:gdLst>
                <a:gd name="T0" fmla="*/ 18 w 36"/>
                <a:gd name="T1" fmla="*/ 1 h 74"/>
                <a:gd name="T2" fmla="*/ 3 w 36"/>
                <a:gd name="T3" fmla="*/ 66 h 74"/>
                <a:gd name="T4" fmla="*/ 33 w 36"/>
                <a:gd name="T5" fmla="*/ 59 h 74"/>
                <a:gd name="T6" fmla="*/ 18 w 36"/>
                <a:gd name="T7" fmla="*/ 1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6" h="74">
                  <a:moveTo>
                    <a:pt x="18" y="1"/>
                  </a:moveTo>
                  <a:cubicBezTo>
                    <a:pt x="11" y="2"/>
                    <a:pt x="0" y="60"/>
                    <a:pt x="3" y="66"/>
                  </a:cubicBezTo>
                  <a:cubicBezTo>
                    <a:pt x="6" y="74"/>
                    <a:pt x="31" y="69"/>
                    <a:pt x="33" y="59"/>
                  </a:cubicBezTo>
                  <a:cubicBezTo>
                    <a:pt x="36" y="48"/>
                    <a:pt x="26" y="0"/>
                    <a:pt x="18" y="1"/>
                  </a:cubicBezTo>
                </a:path>
              </a:pathLst>
            </a:custGeom>
            <a:solidFill>
              <a:srgbClr val="E6A88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2" name="Freeform 705"/>
            <p:cNvSpPr>
              <a:spLocks/>
            </p:cNvSpPr>
            <p:nvPr/>
          </p:nvSpPr>
          <p:spPr bwMode="auto">
            <a:xfrm>
              <a:off x="10988619" y="5536540"/>
              <a:ext cx="137035" cy="337912"/>
            </a:xfrm>
            <a:custGeom>
              <a:avLst/>
              <a:gdLst>
                <a:gd name="T0" fmla="*/ 63 w 64"/>
                <a:gd name="T1" fmla="*/ 147 h 159"/>
                <a:gd name="T2" fmla="*/ 58 w 64"/>
                <a:gd name="T3" fmla="*/ 156 h 159"/>
                <a:gd name="T4" fmla="*/ 23 w 64"/>
                <a:gd name="T5" fmla="*/ 159 h 159"/>
                <a:gd name="T6" fmla="*/ 16 w 64"/>
                <a:gd name="T7" fmla="*/ 152 h 159"/>
                <a:gd name="T8" fmla="*/ 0 w 64"/>
                <a:gd name="T9" fmla="*/ 12 h 159"/>
                <a:gd name="T10" fmla="*/ 5 w 64"/>
                <a:gd name="T11" fmla="*/ 3 h 159"/>
                <a:gd name="T12" fmla="*/ 41 w 64"/>
                <a:gd name="T13" fmla="*/ 0 h 159"/>
                <a:gd name="T14" fmla="*/ 47 w 64"/>
                <a:gd name="T15" fmla="*/ 7 h 159"/>
                <a:gd name="T16" fmla="*/ 63 w 64"/>
                <a:gd name="T17" fmla="*/ 147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4" h="159">
                  <a:moveTo>
                    <a:pt x="63" y="147"/>
                  </a:moveTo>
                  <a:cubicBezTo>
                    <a:pt x="64" y="152"/>
                    <a:pt x="62" y="155"/>
                    <a:pt x="58" y="156"/>
                  </a:cubicBezTo>
                  <a:cubicBezTo>
                    <a:pt x="23" y="159"/>
                    <a:pt x="23" y="159"/>
                    <a:pt x="23" y="159"/>
                  </a:cubicBezTo>
                  <a:cubicBezTo>
                    <a:pt x="20" y="159"/>
                    <a:pt x="17" y="156"/>
                    <a:pt x="16" y="15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7"/>
                    <a:pt x="2" y="4"/>
                    <a:pt x="5" y="3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4" y="0"/>
                    <a:pt x="47" y="3"/>
                    <a:pt x="47" y="7"/>
                  </a:cubicBezTo>
                  <a:cubicBezTo>
                    <a:pt x="63" y="147"/>
                    <a:pt x="63" y="147"/>
                    <a:pt x="63" y="147"/>
                  </a:cubicBezTo>
                </a:path>
              </a:pathLst>
            </a:custGeom>
            <a:solidFill>
              <a:srgbClr val="4734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3" name="Freeform 706"/>
            <p:cNvSpPr>
              <a:spLocks/>
            </p:cNvSpPr>
            <p:nvPr/>
          </p:nvSpPr>
          <p:spPr bwMode="auto">
            <a:xfrm>
              <a:off x="11015092" y="5486709"/>
              <a:ext cx="37372" cy="84089"/>
            </a:xfrm>
            <a:custGeom>
              <a:avLst/>
              <a:gdLst>
                <a:gd name="T0" fmla="*/ 18 w 18"/>
                <a:gd name="T1" fmla="*/ 30 h 39"/>
                <a:gd name="T2" fmla="*/ 11 w 18"/>
                <a:gd name="T3" fmla="*/ 38 h 39"/>
                <a:gd name="T4" fmla="*/ 3 w 18"/>
                <a:gd name="T5" fmla="*/ 32 h 39"/>
                <a:gd name="T6" fmla="*/ 1 w 18"/>
                <a:gd name="T7" fmla="*/ 9 h 39"/>
                <a:gd name="T8" fmla="*/ 7 w 18"/>
                <a:gd name="T9" fmla="*/ 1 h 39"/>
                <a:gd name="T10" fmla="*/ 16 w 18"/>
                <a:gd name="T11" fmla="*/ 7 h 39"/>
                <a:gd name="T12" fmla="*/ 18 w 18"/>
                <a:gd name="T13" fmla="*/ 3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" h="39">
                  <a:moveTo>
                    <a:pt x="18" y="30"/>
                  </a:moveTo>
                  <a:cubicBezTo>
                    <a:pt x="18" y="34"/>
                    <a:pt x="15" y="38"/>
                    <a:pt x="11" y="38"/>
                  </a:cubicBezTo>
                  <a:cubicBezTo>
                    <a:pt x="7" y="39"/>
                    <a:pt x="4" y="36"/>
                    <a:pt x="3" y="32"/>
                  </a:cubicBezTo>
                  <a:cubicBezTo>
                    <a:pt x="1" y="9"/>
                    <a:pt x="1" y="9"/>
                    <a:pt x="1" y="9"/>
                  </a:cubicBezTo>
                  <a:cubicBezTo>
                    <a:pt x="0" y="5"/>
                    <a:pt x="3" y="1"/>
                    <a:pt x="7" y="1"/>
                  </a:cubicBezTo>
                  <a:cubicBezTo>
                    <a:pt x="12" y="0"/>
                    <a:pt x="15" y="3"/>
                    <a:pt x="16" y="7"/>
                  </a:cubicBezTo>
                  <a:cubicBezTo>
                    <a:pt x="18" y="30"/>
                    <a:pt x="18" y="30"/>
                    <a:pt x="18" y="30"/>
                  </a:cubicBezTo>
                </a:path>
              </a:pathLst>
            </a:custGeom>
            <a:solidFill>
              <a:srgbClr val="4734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4" name="Freeform 707"/>
            <p:cNvSpPr>
              <a:spLocks noEditPoints="1"/>
            </p:cNvSpPr>
            <p:nvPr/>
          </p:nvSpPr>
          <p:spPr bwMode="auto">
            <a:xfrm>
              <a:off x="10691193" y="4391998"/>
              <a:ext cx="10900" cy="0"/>
            </a:xfrm>
            <a:custGeom>
              <a:avLst/>
              <a:gdLst>
                <a:gd name="T0" fmla="*/ 5 w 5"/>
                <a:gd name="T1" fmla="*/ 5 w 5"/>
                <a:gd name="T2" fmla="*/ 5 w 5"/>
                <a:gd name="T3" fmla="*/ 4 w 5"/>
                <a:gd name="T4" fmla="*/ 5 w 5"/>
                <a:gd name="T5" fmla="*/ 4 w 5"/>
                <a:gd name="T6" fmla="*/ 4 w 5"/>
                <a:gd name="T7" fmla="*/ 4 w 5"/>
                <a:gd name="T8" fmla="*/ 4 w 5"/>
                <a:gd name="T9" fmla="*/ 4 w 5"/>
                <a:gd name="T10" fmla="*/ 4 w 5"/>
                <a:gd name="T11" fmla="*/ 4 w 5"/>
                <a:gd name="T12" fmla="*/ 4 w 5"/>
                <a:gd name="T13" fmla="*/ 4 w 5"/>
                <a:gd name="T14" fmla="*/ 4 w 5"/>
                <a:gd name="T15" fmla="*/ 3 w 5"/>
                <a:gd name="T16" fmla="*/ 4 w 5"/>
                <a:gd name="T17" fmla="*/ 3 w 5"/>
                <a:gd name="T18" fmla="*/ 3 w 5"/>
                <a:gd name="T19" fmla="*/ 3 w 5"/>
                <a:gd name="T20" fmla="*/ 3 w 5"/>
                <a:gd name="T21" fmla="*/ 3 w 5"/>
                <a:gd name="T22" fmla="*/ 3 w 5"/>
                <a:gd name="T23" fmla="*/ 3 w 5"/>
                <a:gd name="T24" fmla="*/ 3 w 5"/>
                <a:gd name="T25" fmla="*/ 3 w 5"/>
                <a:gd name="T26" fmla="*/ 3 w 5"/>
                <a:gd name="T27" fmla="*/ 2 w 5"/>
                <a:gd name="T28" fmla="*/ 2 w 5"/>
                <a:gd name="T29" fmla="*/ 2 w 5"/>
                <a:gd name="T30" fmla="*/ 2 w 5"/>
                <a:gd name="T31" fmla="*/ 2 w 5"/>
                <a:gd name="T32" fmla="*/ 2 w 5"/>
                <a:gd name="T33" fmla="*/ 2 w 5"/>
                <a:gd name="T34" fmla="*/ 2 w 5"/>
                <a:gd name="T35" fmla="*/ 2 w 5"/>
                <a:gd name="T36" fmla="*/ 1 w 5"/>
                <a:gd name="T37" fmla="*/ 2 w 5"/>
                <a:gd name="T38" fmla="*/ 1 w 5"/>
                <a:gd name="T39" fmla="*/ 1 w 5"/>
                <a:gd name="T40" fmla="*/ 1 w 5"/>
                <a:gd name="T41" fmla="*/ 1 w 5"/>
                <a:gd name="T42" fmla="*/ 1 w 5"/>
                <a:gd name="T43" fmla="*/ 1 w 5"/>
                <a:gd name="T44" fmla="*/ 1 w 5"/>
                <a:gd name="T45" fmla="*/ 1 w 5"/>
                <a:gd name="T46" fmla="*/ 1 w 5"/>
                <a:gd name="T47" fmla="*/ 1 w 5"/>
                <a:gd name="T48" fmla="*/ 0 w 5"/>
                <a:gd name="T49" fmla="*/ 0 w 5"/>
                <a:gd name="T50" fmla="*/ 0 w 5"/>
                <a:gd name="T51" fmla="*/ 0 w 5"/>
                <a:gd name="T52" fmla="*/ 0 w 5"/>
                <a:gd name="T53" fmla="*/ 0 w 5"/>
                <a:gd name="T54" fmla="*/ 0 w 5"/>
                <a:gd name="T55" fmla="*/ 0 w 5"/>
              </a:gdLst>
              <a:ahLst/>
              <a:cxnLst>
                <a:cxn ang="0">
                  <a:pos x="T0" y="0"/>
                </a:cxn>
                <a:cxn ang="0">
                  <a:pos x="T1" y="0"/>
                </a:cxn>
                <a:cxn ang="0">
                  <a:pos x="T2" y="0"/>
                </a:cxn>
                <a:cxn ang="0">
                  <a:pos x="T3" y="0"/>
                </a:cxn>
                <a:cxn ang="0">
                  <a:pos x="T4" y="0"/>
                </a:cxn>
                <a:cxn ang="0">
                  <a:pos x="T5" y="0"/>
                </a:cxn>
                <a:cxn ang="0">
                  <a:pos x="T6" y="0"/>
                </a:cxn>
                <a:cxn ang="0">
                  <a:pos x="T7" y="0"/>
                </a:cxn>
                <a:cxn ang="0">
                  <a:pos x="T8" y="0"/>
                </a:cxn>
                <a:cxn ang="0">
                  <a:pos x="T9" y="0"/>
                </a:cxn>
                <a:cxn ang="0">
                  <a:pos x="T10" y="0"/>
                </a:cxn>
                <a:cxn ang="0">
                  <a:pos x="T11" y="0"/>
                </a:cxn>
                <a:cxn ang="0">
                  <a:pos x="T12" y="0"/>
                </a:cxn>
                <a:cxn ang="0">
                  <a:pos x="T13" y="0"/>
                </a:cxn>
                <a:cxn ang="0">
                  <a:pos x="T14" y="0"/>
                </a:cxn>
                <a:cxn ang="0">
                  <a:pos x="T15" y="0"/>
                </a:cxn>
                <a:cxn ang="0">
                  <a:pos x="T16" y="0"/>
                </a:cxn>
                <a:cxn ang="0">
                  <a:pos x="T17" y="0"/>
                </a:cxn>
                <a:cxn ang="0">
                  <a:pos x="T18" y="0"/>
                </a:cxn>
                <a:cxn ang="0">
                  <a:pos x="T19" y="0"/>
                </a:cxn>
                <a:cxn ang="0">
                  <a:pos x="T20" y="0"/>
                </a:cxn>
                <a:cxn ang="0">
                  <a:pos x="T21" y="0"/>
                </a:cxn>
                <a:cxn ang="0">
                  <a:pos x="T22" y="0"/>
                </a:cxn>
                <a:cxn ang="0">
                  <a:pos x="T23" y="0"/>
                </a:cxn>
                <a:cxn ang="0">
                  <a:pos x="T24" y="0"/>
                </a:cxn>
                <a:cxn ang="0">
                  <a:pos x="T25" y="0"/>
                </a:cxn>
                <a:cxn ang="0">
                  <a:pos x="T26" y="0"/>
                </a:cxn>
                <a:cxn ang="0">
                  <a:pos x="T27" y="0"/>
                </a:cxn>
                <a:cxn ang="0">
                  <a:pos x="T28" y="0"/>
                </a:cxn>
                <a:cxn ang="0">
                  <a:pos x="T29" y="0"/>
                </a:cxn>
                <a:cxn ang="0">
                  <a:pos x="T30" y="0"/>
                </a:cxn>
                <a:cxn ang="0">
                  <a:pos x="T31" y="0"/>
                </a:cxn>
                <a:cxn ang="0">
                  <a:pos x="T32" y="0"/>
                </a:cxn>
                <a:cxn ang="0">
                  <a:pos x="T33" y="0"/>
                </a:cxn>
                <a:cxn ang="0">
                  <a:pos x="T34" y="0"/>
                </a:cxn>
                <a:cxn ang="0">
                  <a:pos x="T35" y="0"/>
                </a:cxn>
                <a:cxn ang="0">
                  <a:pos x="T36" y="0"/>
                </a:cxn>
                <a:cxn ang="0">
                  <a:pos x="T37" y="0"/>
                </a:cxn>
                <a:cxn ang="0">
                  <a:pos x="T38" y="0"/>
                </a:cxn>
                <a:cxn ang="0">
                  <a:pos x="T39" y="0"/>
                </a:cxn>
                <a:cxn ang="0">
                  <a:pos x="T40" y="0"/>
                </a:cxn>
                <a:cxn ang="0">
                  <a:pos x="T41" y="0"/>
                </a:cxn>
                <a:cxn ang="0">
                  <a:pos x="T42" y="0"/>
                </a:cxn>
                <a:cxn ang="0">
                  <a:pos x="T43" y="0"/>
                </a:cxn>
                <a:cxn ang="0">
                  <a:pos x="T44" y="0"/>
                </a:cxn>
                <a:cxn ang="0">
                  <a:pos x="T45" y="0"/>
                </a:cxn>
                <a:cxn ang="0">
                  <a:pos x="T46" y="0"/>
                </a:cxn>
                <a:cxn ang="0">
                  <a:pos x="T47" y="0"/>
                </a:cxn>
                <a:cxn ang="0">
                  <a:pos x="T48" y="0"/>
                </a:cxn>
                <a:cxn ang="0">
                  <a:pos x="T49" y="0"/>
                </a:cxn>
                <a:cxn ang="0">
                  <a:pos x="T50" y="0"/>
                </a:cxn>
                <a:cxn ang="0">
                  <a:pos x="T51" y="0"/>
                </a:cxn>
                <a:cxn ang="0">
                  <a:pos x="T52" y="0"/>
                </a:cxn>
                <a:cxn ang="0">
                  <a:pos x="T53" y="0"/>
                </a:cxn>
                <a:cxn ang="0">
                  <a:pos x="T54" y="0"/>
                </a:cxn>
                <a:cxn ang="0">
                  <a:pos x="T55" y="0"/>
                </a:cxn>
              </a:cxnLst>
              <a:rect l="0" t="0" r="r" b="b"/>
              <a:pathLst>
                <a:path w="5">
                  <a:moveTo>
                    <a:pt x="5" y="0"/>
                  </a:moveTo>
                  <a:cubicBezTo>
                    <a:pt x="5" y="0"/>
                    <a:pt x="5" y="0"/>
                    <a:pt x="5" y="0"/>
                  </a:cubicBezTo>
                  <a:cubicBezTo>
                    <a:pt x="5" y="0"/>
                    <a:pt x="5" y="0"/>
                    <a:pt x="5" y="0"/>
                  </a:cubicBezTo>
                  <a:moveTo>
                    <a:pt x="4" y="0"/>
                  </a:moveTo>
                  <a:cubicBezTo>
                    <a:pt x="5" y="0"/>
                    <a:pt x="5" y="0"/>
                    <a:pt x="5" y="0"/>
                  </a:cubicBezTo>
                  <a:cubicBezTo>
                    <a:pt x="5" y="0"/>
                    <a:pt x="5" y="0"/>
                    <a:pt x="4" y="0"/>
                  </a:cubicBezTo>
                  <a:moveTo>
                    <a:pt x="4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moveTo>
                    <a:pt x="4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moveTo>
                    <a:pt x="4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moveTo>
                    <a:pt x="3" y="0"/>
                  </a:moveTo>
                  <a:cubicBezTo>
                    <a:pt x="3" y="0"/>
                    <a:pt x="4" y="0"/>
                    <a:pt x="4" y="0"/>
                  </a:cubicBezTo>
                  <a:cubicBezTo>
                    <a:pt x="4" y="0"/>
                    <a:pt x="3" y="0"/>
                    <a:pt x="3" y="0"/>
                  </a:cubicBezTo>
                  <a:moveTo>
                    <a:pt x="3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moveTo>
                    <a:pt x="3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moveTo>
                    <a:pt x="3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moveTo>
                    <a:pt x="2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moveTo>
                    <a:pt x="2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moveTo>
                    <a:pt x="2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moveTo>
                    <a:pt x="1" y="0"/>
                  </a:moveTo>
                  <a:cubicBezTo>
                    <a:pt x="1" y="0"/>
                    <a:pt x="1" y="0"/>
                    <a:pt x="2" y="0"/>
                  </a:cubicBezTo>
                  <a:cubicBezTo>
                    <a:pt x="1" y="0"/>
                    <a:pt x="1" y="0"/>
                    <a:pt x="1" y="0"/>
                  </a:cubicBezTo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F83D1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5" name="Freeform 708"/>
            <p:cNvSpPr>
              <a:spLocks/>
            </p:cNvSpPr>
            <p:nvPr/>
          </p:nvSpPr>
          <p:spPr bwMode="auto">
            <a:xfrm>
              <a:off x="10716108" y="4395112"/>
              <a:ext cx="107446" cy="65403"/>
            </a:xfrm>
            <a:custGeom>
              <a:avLst/>
              <a:gdLst>
                <a:gd name="T0" fmla="*/ 0 w 50"/>
                <a:gd name="T1" fmla="*/ 0 h 30"/>
                <a:gd name="T2" fmla="*/ 0 w 50"/>
                <a:gd name="T3" fmla="*/ 0 h 30"/>
                <a:gd name="T4" fmla="*/ 50 w 50"/>
                <a:gd name="T5" fmla="*/ 30 h 30"/>
                <a:gd name="T6" fmla="*/ 50 w 50"/>
                <a:gd name="T7" fmla="*/ 30 h 30"/>
                <a:gd name="T8" fmla="*/ 0 w 50"/>
                <a:gd name="T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" h="30"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3" y="4"/>
                    <a:pt x="39" y="15"/>
                    <a:pt x="50" y="30"/>
                  </a:cubicBezTo>
                  <a:cubicBezTo>
                    <a:pt x="50" y="30"/>
                    <a:pt x="50" y="30"/>
                    <a:pt x="50" y="30"/>
                  </a:cubicBezTo>
                  <a:cubicBezTo>
                    <a:pt x="39" y="15"/>
                    <a:pt x="23" y="4"/>
                    <a:pt x="0" y="0"/>
                  </a:cubicBezTo>
                </a:path>
              </a:pathLst>
            </a:custGeom>
            <a:solidFill>
              <a:srgbClr val="B3DA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6" name="Freeform 709"/>
            <p:cNvSpPr>
              <a:spLocks/>
            </p:cNvSpPr>
            <p:nvPr/>
          </p:nvSpPr>
          <p:spPr bwMode="auto">
            <a:xfrm>
              <a:off x="10823557" y="4460515"/>
              <a:ext cx="54502" cy="232023"/>
            </a:xfrm>
            <a:custGeom>
              <a:avLst/>
              <a:gdLst>
                <a:gd name="T0" fmla="*/ 0 w 26"/>
                <a:gd name="T1" fmla="*/ 0 h 109"/>
                <a:gd name="T2" fmla="*/ 0 w 26"/>
                <a:gd name="T3" fmla="*/ 0 h 109"/>
                <a:gd name="T4" fmla="*/ 23 w 26"/>
                <a:gd name="T5" fmla="*/ 109 h 109"/>
                <a:gd name="T6" fmla="*/ 0 w 26"/>
                <a:gd name="T7" fmla="*/ 0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6" h="109"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6" y="33"/>
                    <a:pt x="25" y="82"/>
                    <a:pt x="23" y="109"/>
                  </a:cubicBezTo>
                  <a:cubicBezTo>
                    <a:pt x="25" y="82"/>
                    <a:pt x="26" y="33"/>
                    <a:pt x="0" y="0"/>
                  </a:cubicBezTo>
                </a:path>
              </a:pathLst>
            </a:custGeom>
            <a:solidFill>
              <a:srgbClr val="93C3A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" name="Freeform 710"/>
            <p:cNvSpPr>
              <a:spLocks/>
            </p:cNvSpPr>
            <p:nvPr/>
          </p:nvSpPr>
          <p:spPr bwMode="auto">
            <a:xfrm>
              <a:off x="10702094" y="4391998"/>
              <a:ext cx="14015" cy="3115"/>
            </a:xfrm>
            <a:custGeom>
              <a:avLst/>
              <a:gdLst>
                <a:gd name="T0" fmla="*/ 0 w 7"/>
                <a:gd name="T1" fmla="*/ 0 h 2"/>
                <a:gd name="T2" fmla="*/ 7 w 7"/>
                <a:gd name="T3" fmla="*/ 2 h 2"/>
                <a:gd name="T4" fmla="*/ 7 w 7"/>
                <a:gd name="T5" fmla="*/ 2 h 2"/>
                <a:gd name="T6" fmla="*/ 0 w 7"/>
                <a:gd name="T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2">
                  <a:moveTo>
                    <a:pt x="0" y="0"/>
                  </a:moveTo>
                  <a:cubicBezTo>
                    <a:pt x="2" y="1"/>
                    <a:pt x="5" y="1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5" y="1"/>
                    <a:pt x="2" y="1"/>
                    <a:pt x="0" y="0"/>
                  </a:cubicBezTo>
                </a:path>
              </a:pathLst>
            </a:custGeom>
            <a:solidFill>
              <a:srgbClr val="F83D1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8" name="Freeform 711"/>
            <p:cNvSpPr>
              <a:spLocks noEditPoints="1"/>
            </p:cNvSpPr>
            <p:nvPr/>
          </p:nvSpPr>
          <p:spPr bwMode="auto">
            <a:xfrm>
              <a:off x="10843798" y="4770398"/>
              <a:ext cx="230465" cy="823759"/>
            </a:xfrm>
            <a:custGeom>
              <a:avLst/>
              <a:gdLst>
                <a:gd name="T0" fmla="*/ 25 w 108"/>
                <a:gd name="T1" fmla="*/ 386 h 386"/>
                <a:gd name="T2" fmla="*/ 24 w 108"/>
                <a:gd name="T3" fmla="*/ 383 h 386"/>
                <a:gd name="T4" fmla="*/ 97 w 108"/>
                <a:gd name="T5" fmla="*/ 357 h 386"/>
                <a:gd name="T6" fmla="*/ 97 w 108"/>
                <a:gd name="T7" fmla="*/ 357 h 386"/>
                <a:gd name="T8" fmla="*/ 69 w 108"/>
                <a:gd name="T9" fmla="*/ 344 h 386"/>
                <a:gd name="T10" fmla="*/ 69 w 108"/>
                <a:gd name="T11" fmla="*/ 344 h 386"/>
                <a:gd name="T12" fmla="*/ 69 w 108"/>
                <a:gd name="T13" fmla="*/ 344 h 386"/>
                <a:gd name="T14" fmla="*/ 69 w 108"/>
                <a:gd name="T15" fmla="*/ 344 h 386"/>
                <a:gd name="T16" fmla="*/ 108 w 108"/>
                <a:gd name="T17" fmla="*/ 335 h 386"/>
                <a:gd name="T18" fmla="*/ 108 w 108"/>
                <a:gd name="T19" fmla="*/ 335 h 386"/>
                <a:gd name="T20" fmla="*/ 108 w 108"/>
                <a:gd name="T21" fmla="*/ 334 h 386"/>
                <a:gd name="T22" fmla="*/ 108 w 108"/>
                <a:gd name="T23" fmla="*/ 334 h 386"/>
                <a:gd name="T24" fmla="*/ 108 w 108"/>
                <a:gd name="T25" fmla="*/ 334 h 386"/>
                <a:gd name="T26" fmla="*/ 108 w 108"/>
                <a:gd name="T27" fmla="*/ 334 h 386"/>
                <a:gd name="T28" fmla="*/ 108 w 108"/>
                <a:gd name="T29" fmla="*/ 334 h 386"/>
                <a:gd name="T30" fmla="*/ 108 w 108"/>
                <a:gd name="T31" fmla="*/ 334 h 386"/>
                <a:gd name="T32" fmla="*/ 108 w 108"/>
                <a:gd name="T33" fmla="*/ 334 h 386"/>
                <a:gd name="T34" fmla="*/ 108 w 108"/>
                <a:gd name="T35" fmla="*/ 334 h 386"/>
                <a:gd name="T36" fmla="*/ 108 w 108"/>
                <a:gd name="T37" fmla="*/ 334 h 386"/>
                <a:gd name="T38" fmla="*/ 107 w 108"/>
                <a:gd name="T39" fmla="*/ 333 h 386"/>
                <a:gd name="T40" fmla="*/ 0 w 108"/>
                <a:gd name="T41" fmla="*/ 139 h 386"/>
                <a:gd name="T42" fmla="*/ 0 w 108"/>
                <a:gd name="T43" fmla="*/ 139 h 386"/>
                <a:gd name="T44" fmla="*/ 10 w 108"/>
                <a:gd name="T45" fmla="*/ 45 h 386"/>
                <a:gd name="T46" fmla="*/ 10 w 108"/>
                <a:gd name="T47" fmla="*/ 45 h 386"/>
                <a:gd name="T48" fmla="*/ 10 w 108"/>
                <a:gd name="T49" fmla="*/ 45 h 386"/>
                <a:gd name="T50" fmla="*/ 10 w 108"/>
                <a:gd name="T51" fmla="*/ 45 h 386"/>
                <a:gd name="T52" fmla="*/ 10 w 108"/>
                <a:gd name="T53" fmla="*/ 44 h 386"/>
                <a:gd name="T54" fmla="*/ 10 w 108"/>
                <a:gd name="T55" fmla="*/ 44 h 386"/>
                <a:gd name="T56" fmla="*/ 35 w 108"/>
                <a:gd name="T57" fmla="*/ 1 h 386"/>
                <a:gd name="T58" fmla="*/ 35 w 108"/>
                <a:gd name="T59" fmla="*/ 1 h 386"/>
                <a:gd name="T60" fmla="*/ 35 w 108"/>
                <a:gd name="T61" fmla="*/ 1 h 386"/>
                <a:gd name="T62" fmla="*/ 35 w 108"/>
                <a:gd name="T63" fmla="*/ 1 h 386"/>
                <a:gd name="T64" fmla="*/ 35 w 108"/>
                <a:gd name="T65" fmla="*/ 1 h 386"/>
                <a:gd name="T66" fmla="*/ 35 w 108"/>
                <a:gd name="T67" fmla="*/ 1 h 386"/>
                <a:gd name="T68" fmla="*/ 35 w 108"/>
                <a:gd name="T69" fmla="*/ 1 h 386"/>
                <a:gd name="T70" fmla="*/ 35 w 108"/>
                <a:gd name="T71" fmla="*/ 1 h 386"/>
                <a:gd name="T72" fmla="*/ 35 w 108"/>
                <a:gd name="T73" fmla="*/ 1 h 386"/>
                <a:gd name="T74" fmla="*/ 35 w 108"/>
                <a:gd name="T75" fmla="*/ 1 h 386"/>
                <a:gd name="T76" fmla="*/ 35 w 108"/>
                <a:gd name="T77" fmla="*/ 0 h 386"/>
                <a:gd name="T78" fmla="*/ 35 w 108"/>
                <a:gd name="T79" fmla="*/ 0 h 386"/>
                <a:gd name="T80" fmla="*/ 35 w 108"/>
                <a:gd name="T81" fmla="*/ 0 h 386"/>
                <a:gd name="T82" fmla="*/ 35 w 108"/>
                <a:gd name="T83" fmla="*/ 0 h 386"/>
                <a:gd name="T84" fmla="*/ 35 w 108"/>
                <a:gd name="T85" fmla="*/ 0 h 386"/>
                <a:gd name="T86" fmla="*/ 35 w 108"/>
                <a:gd name="T87" fmla="*/ 0 h 386"/>
                <a:gd name="T88" fmla="*/ 35 w 108"/>
                <a:gd name="T89" fmla="*/ 0 h 386"/>
                <a:gd name="T90" fmla="*/ 35 w 108"/>
                <a:gd name="T91" fmla="*/ 0 h 386"/>
                <a:gd name="T92" fmla="*/ 35 w 108"/>
                <a:gd name="T93" fmla="*/ 0 h 386"/>
                <a:gd name="T94" fmla="*/ 35 w 108"/>
                <a:gd name="T95" fmla="*/ 0 h 386"/>
                <a:gd name="T96" fmla="*/ 35 w 108"/>
                <a:gd name="T97" fmla="*/ 0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8" h="386">
                  <a:moveTo>
                    <a:pt x="24" y="386"/>
                  </a:moveTo>
                  <a:cubicBezTo>
                    <a:pt x="24" y="386"/>
                    <a:pt x="24" y="386"/>
                    <a:pt x="24" y="386"/>
                  </a:cubicBezTo>
                  <a:cubicBezTo>
                    <a:pt x="25" y="386"/>
                    <a:pt x="25" y="386"/>
                    <a:pt x="25" y="386"/>
                  </a:cubicBezTo>
                  <a:cubicBezTo>
                    <a:pt x="24" y="386"/>
                    <a:pt x="24" y="386"/>
                    <a:pt x="24" y="386"/>
                  </a:cubicBezTo>
                  <a:moveTo>
                    <a:pt x="25" y="383"/>
                  </a:moveTo>
                  <a:cubicBezTo>
                    <a:pt x="25" y="383"/>
                    <a:pt x="24" y="383"/>
                    <a:pt x="24" y="383"/>
                  </a:cubicBezTo>
                  <a:cubicBezTo>
                    <a:pt x="24" y="383"/>
                    <a:pt x="25" y="383"/>
                    <a:pt x="25" y="383"/>
                  </a:cubicBezTo>
                  <a:moveTo>
                    <a:pt x="97" y="357"/>
                  </a:moveTo>
                  <a:cubicBezTo>
                    <a:pt x="97" y="357"/>
                    <a:pt x="97" y="357"/>
                    <a:pt x="97" y="357"/>
                  </a:cubicBezTo>
                  <a:cubicBezTo>
                    <a:pt x="97" y="360"/>
                    <a:pt x="97" y="360"/>
                    <a:pt x="97" y="360"/>
                  </a:cubicBezTo>
                  <a:cubicBezTo>
                    <a:pt x="97" y="360"/>
                    <a:pt x="97" y="360"/>
                    <a:pt x="97" y="360"/>
                  </a:cubicBezTo>
                  <a:cubicBezTo>
                    <a:pt x="97" y="357"/>
                    <a:pt x="97" y="357"/>
                    <a:pt x="97" y="357"/>
                  </a:cubicBezTo>
                  <a:moveTo>
                    <a:pt x="69" y="344"/>
                  </a:moveTo>
                  <a:cubicBezTo>
                    <a:pt x="69" y="344"/>
                    <a:pt x="69" y="344"/>
                    <a:pt x="69" y="344"/>
                  </a:cubicBezTo>
                  <a:cubicBezTo>
                    <a:pt x="69" y="344"/>
                    <a:pt x="69" y="344"/>
                    <a:pt x="69" y="344"/>
                  </a:cubicBezTo>
                  <a:moveTo>
                    <a:pt x="69" y="344"/>
                  </a:moveTo>
                  <a:cubicBezTo>
                    <a:pt x="69" y="344"/>
                    <a:pt x="69" y="344"/>
                    <a:pt x="69" y="344"/>
                  </a:cubicBezTo>
                  <a:cubicBezTo>
                    <a:pt x="69" y="344"/>
                    <a:pt x="69" y="344"/>
                    <a:pt x="69" y="344"/>
                  </a:cubicBezTo>
                  <a:moveTo>
                    <a:pt x="69" y="344"/>
                  </a:moveTo>
                  <a:cubicBezTo>
                    <a:pt x="69" y="344"/>
                    <a:pt x="69" y="344"/>
                    <a:pt x="69" y="344"/>
                  </a:cubicBezTo>
                  <a:cubicBezTo>
                    <a:pt x="69" y="344"/>
                    <a:pt x="69" y="344"/>
                    <a:pt x="69" y="344"/>
                  </a:cubicBezTo>
                  <a:moveTo>
                    <a:pt x="69" y="344"/>
                  </a:moveTo>
                  <a:cubicBezTo>
                    <a:pt x="69" y="344"/>
                    <a:pt x="69" y="344"/>
                    <a:pt x="69" y="344"/>
                  </a:cubicBezTo>
                  <a:cubicBezTo>
                    <a:pt x="69" y="344"/>
                    <a:pt x="69" y="344"/>
                    <a:pt x="69" y="344"/>
                  </a:cubicBezTo>
                  <a:moveTo>
                    <a:pt x="108" y="335"/>
                  </a:moveTo>
                  <a:cubicBezTo>
                    <a:pt x="108" y="335"/>
                    <a:pt x="108" y="335"/>
                    <a:pt x="108" y="335"/>
                  </a:cubicBezTo>
                  <a:cubicBezTo>
                    <a:pt x="108" y="335"/>
                    <a:pt x="108" y="335"/>
                    <a:pt x="108" y="335"/>
                  </a:cubicBezTo>
                  <a:moveTo>
                    <a:pt x="108" y="335"/>
                  </a:moveTo>
                  <a:cubicBezTo>
                    <a:pt x="108" y="335"/>
                    <a:pt x="108" y="335"/>
                    <a:pt x="108" y="335"/>
                  </a:cubicBezTo>
                  <a:cubicBezTo>
                    <a:pt x="108" y="335"/>
                    <a:pt x="108" y="335"/>
                    <a:pt x="108" y="335"/>
                  </a:cubicBezTo>
                  <a:moveTo>
                    <a:pt x="108" y="334"/>
                  </a:moveTo>
                  <a:cubicBezTo>
                    <a:pt x="108" y="334"/>
                    <a:pt x="108" y="334"/>
                    <a:pt x="108" y="334"/>
                  </a:cubicBezTo>
                  <a:cubicBezTo>
                    <a:pt x="108" y="334"/>
                    <a:pt x="108" y="334"/>
                    <a:pt x="108" y="334"/>
                  </a:cubicBezTo>
                  <a:moveTo>
                    <a:pt x="108" y="334"/>
                  </a:moveTo>
                  <a:cubicBezTo>
                    <a:pt x="108" y="334"/>
                    <a:pt x="108" y="334"/>
                    <a:pt x="108" y="334"/>
                  </a:cubicBezTo>
                  <a:cubicBezTo>
                    <a:pt x="108" y="334"/>
                    <a:pt x="108" y="334"/>
                    <a:pt x="108" y="334"/>
                  </a:cubicBezTo>
                  <a:moveTo>
                    <a:pt x="108" y="334"/>
                  </a:moveTo>
                  <a:cubicBezTo>
                    <a:pt x="108" y="334"/>
                    <a:pt x="108" y="334"/>
                    <a:pt x="108" y="334"/>
                  </a:cubicBezTo>
                  <a:cubicBezTo>
                    <a:pt x="108" y="334"/>
                    <a:pt x="108" y="334"/>
                    <a:pt x="108" y="334"/>
                  </a:cubicBezTo>
                  <a:moveTo>
                    <a:pt x="108" y="334"/>
                  </a:moveTo>
                  <a:cubicBezTo>
                    <a:pt x="108" y="334"/>
                    <a:pt x="108" y="334"/>
                    <a:pt x="108" y="334"/>
                  </a:cubicBezTo>
                  <a:cubicBezTo>
                    <a:pt x="108" y="334"/>
                    <a:pt x="108" y="334"/>
                    <a:pt x="108" y="334"/>
                  </a:cubicBezTo>
                  <a:moveTo>
                    <a:pt x="108" y="334"/>
                  </a:moveTo>
                  <a:cubicBezTo>
                    <a:pt x="108" y="334"/>
                    <a:pt x="108" y="334"/>
                    <a:pt x="108" y="334"/>
                  </a:cubicBezTo>
                  <a:cubicBezTo>
                    <a:pt x="108" y="334"/>
                    <a:pt x="108" y="334"/>
                    <a:pt x="108" y="334"/>
                  </a:cubicBezTo>
                  <a:moveTo>
                    <a:pt x="108" y="334"/>
                  </a:moveTo>
                  <a:cubicBezTo>
                    <a:pt x="108" y="334"/>
                    <a:pt x="108" y="334"/>
                    <a:pt x="108" y="334"/>
                  </a:cubicBezTo>
                  <a:cubicBezTo>
                    <a:pt x="108" y="334"/>
                    <a:pt x="108" y="334"/>
                    <a:pt x="108" y="334"/>
                  </a:cubicBezTo>
                  <a:moveTo>
                    <a:pt x="108" y="334"/>
                  </a:moveTo>
                  <a:cubicBezTo>
                    <a:pt x="108" y="334"/>
                    <a:pt x="108" y="334"/>
                    <a:pt x="108" y="334"/>
                  </a:cubicBezTo>
                  <a:cubicBezTo>
                    <a:pt x="108" y="334"/>
                    <a:pt x="108" y="334"/>
                    <a:pt x="108" y="334"/>
                  </a:cubicBezTo>
                  <a:moveTo>
                    <a:pt x="108" y="334"/>
                  </a:moveTo>
                  <a:cubicBezTo>
                    <a:pt x="108" y="334"/>
                    <a:pt x="108" y="334"/>
                    <a:pt x="108" y="334"/>
                  </a:cubicBezTo>
                  <a:cubicBezTo>
                    <a:pt x="108" y="334"/>
                    <a:pt x="108" y="334"/>
                    <a:pt x="108" y="334"/>
                  </a:cubicBezTo>
                  <a:moveTo>
                    <a:pt x="108" y="334"/>
                  </a:moveTo>
                  <a:cubicBezTo>
                    <a:pt x="108" y="334"/>
                    <a:pt x="108" y="334"/>
                    <a:pt x="108" y="334"/>
                  </a:cubicBezTo>
                  <a:cubicBezTo>
                    <a:pt x="108" y="334"/>
                    <a:pt x="108" y="334"/>
                    <a:pt x="108" y="334"/>
                  </a:cubicBezTo>
                  <a:moveTo>
                    <a:pt x="107" y="333"/>
                  </a:moveTo>
                  <a:cubicBezTo>
                    <a:pt x="107" y="333"/>
                    <a:pt x="107" y="333"/>
                    <a:pt x="107" y="333"/>
                  </a:cubicBezTo>
                  <a:cubicBezTo>
                    <a:pt x="107" y="333"/>
                    <a:pt x="107" y="333"/>
                    <a:pt x="107" y="333"/>
                  </a:cubicBezTo>
                  <a:moveTo>
                    <a:pt x="0" y="139"/>
                  </a:moveTo>
                  <a:cubicBezTo>
                    <a:pt x="2" y="156"/>
                    <a:pt x="2" y="156"/>
                    <a:pt x="2" y="156"/>
                  </a:cubicBezTo>
                  <a:cubicBezTo>
                    <a:pt x="0" y="139"/>
                    <a:pt x="0" y="139"/>
                    <a:pt x="0" y="139"/>
                  </a:cubicBezTo>
                  <a:cubicBezTo>
                    <a:pt x="17" y="151"/>
                    <a:pt x="86" y="205"/>
                    <a:pt x="77" y="322"/>
                  </a:cubicBezTo>
                  <a:cubicBezTo>
                    <a:pt x="77" y="322"/>
                    <a:pt x="77" y="322"/>
                    <a:pt x="77" y="322"/>
                  </a:cubicBezTo>
                  <a:cubicBezTo>
                    <a:pt x="86" y="205"/>
                    <a:pt x="17" y="151"/>
                    <a:pt x="0" y="139"/>
                  </a:cubicBezTo>
                  <a:moveTo>
                    <a:pt x="10" y="45"/>
                  </a:moveTo>
                  <a:cubicBezTo>
                    <a:pt x="10" y="45"/>
                    <a:pt x="10" y="45"/>
                    <a:pt x="10" y="45"/>
                  </a:cubicBezTo>
                  <a:cubicBezTo>
                    <a:pt x="10" y="45"/>
                    <a:pt x="10" y="45"/>
                    <a:pt x="10" y="45"/>
                  </a:cubicBezTo>
                  <a:moveTo>
                    <a:pt x="10" y="45"/>
                  </a:moveTo>
                  <a:cubicBezTo>
                    <a:pt x="10" y="45"/>
                    <a:pt x="10" y="45"/>
                    <a:pt x="10" y="45"/>
                  </a:cubicBezTo>
                  <a:cubicBezTo>
                    <a:pt x="10" y="45"/>
                    <a:pt x="10" y="45"/>
                    <a:pt x="10" y="45"/>
                  </a:cubicBezTo>
                  <a:moveTo>
                    <a:pt x="10" y="45"/>
                  </a:moveTo>
                  <a:cubicBezTo>
                    <a:pt x="10" y="45"/>
                    <a:pt x="10" y="45"/>
                    <a:pt x="10" y="45"/>
                  </a:cubicBezTo>
                  <a:cubicBezTo>
                    <a:pt x="10" y="45"/>
                    <a:pt x="10" y="45"/>
                    <a:pt x="10" y="45"/>
                  </a:cubicBezTo>
                  <a:moveTo>
                    <a:pt x="10" y="45"/>
                  </a:moveTo>
                  <a:cubicBezTo>
                    <a:pt x="10" y="45"/>
                    <a:pt x="10" y="45"/>
                    <a:pt x="10" y="45"/>
                  </a:cubicBezTo>
                  <a:cubicBezTo>
                    <a:pt x="10" y="45"/>
                    <a:pt x="10" y="45"/>
                    <a:pt x="10" y="45"/>
                  </a:cubicBezTo>
                  <a:moveTo>
                    <a:pt x="10" y="44"/>
                  </a:moveTo>
                  <a:cubicBezTo>
                    <a:pt x="10" y="44"/>
                    <a:pt x="10" y="44"/>
                    <a:pt x="10" y="44"/>
                  </a:cubicBezTo>
                  <a:cubicBezTo>
                    <a:pt x="10" y="44"/>
                    <a:pt x="10" y="44"/>
                    <a:pt x="10" y="44"/>
                  </a:cubicBezTo>
                  <a:moveTo>
                    <a:pt x="10" y="44"/>
                  </a:moveTo>
                  <a:cubicBezTo>
                    <a:pt x="10" y="44"/>
                    <a:pt x="10" y="44"/>
                    <a:pt x="10" y="44"/>
                  </a:cubicBezTo>
                  <a:cubicBezTo>
                    <a:pt x="10" y="44"/>
                    <a:pt x="10" y="44"/>
                    <a:pt x="10" y="44"/>
                  </a:cubicBezTo>
                  <a:moveTo>
                    <a:pt x="35" y="1"/>
                  </a:move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moveTo>
                    <a:pt x="35" y="1"/>
                  </a:move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moveTo>
                    <a:pt x="35" y="1"/>
                  </a:move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moveTo>
                    <a:pt x="35" y="1"/>
                  </a:move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moveTo>
                    <a:pt x="35" y="1"/>
                  </a:move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moveTo>
                    <a:pt x="35" y="1"/>
                  </a:move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moveTo>
                    <a:pt x="35" y="1"/>
                  </a:move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moveTo>
                    <a:pt x="35" y="1"/>
                  </a:move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moveTo>
                    <a:pt x="35" y="1"/>
                  </a:move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moveTo>
                    <a:pt x="35" y="1"/>
                  </a:move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moveTo>
                    <a:pt x="35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  <a:moveTo>
                    <a:pt x="35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  <a:moveTo>
                    <a:pt x="35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  <a:moveTo>
                    <a:pt x="35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  <a:moveTo>
                    <a:pt x="35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  <a:moveTo>
                    <a:pt x="35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  <a:moveTo>
                    <a:pt x="35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  <a:moveTo>
                    <a:pt x="35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  <a:moveTo>
                    <a:pt x="35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  <a:moveTo>
                    <a:pt x="35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  <a:moveTo>
                    <a:pt x="35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</a:path>
              </a:pathLst>
            </a:custGeom>
            <a:solidFill>
              <a:srgbClr val="B3DA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9" name="Freeform 712"/>
            <p:cNvSpPr>
              <a:spLocks/>
            </p:cNvSpPr>
            <p:nvPr/>
          </p:nvSpPr>
          <p:spPr bwMode="auto">
            <a:xfrm>
              <a:off x="10895187" y="5587927"/>
              <a:ext cx="3115" cy="6229"/>
            </a:xfrm>
            <a:custGeom>
              <a:avLst/>
              <a:gdLst>
                <a:gd name="T0" fmla="*/ 1 w 1"/>
                <a:gd name="T1" fmla="*/ 0 h 3"/>
                <a:gd name="T2" fmla="*/ 0 w 1"/>
                <a:gd name="T3" fmla="*/ 0 h 3"/>
                <a:gd name="T4" fmla="*/ 0 w 1"/>
                <a:gd name="T5" fmla="*/ 3 h 3"/>
                <a:gd name="T6" fmla="*/ 0 w 1"/>
                <a:gd name="T7" fmla="*/ 3 h 3"/>
                <a:gd name="T8" fmla="*/ 0 w 1"/>
                <a:gd name="T9" fmla="*/ 3 h 3"/>
                <a:gd name="T10" fmla="*/ 0 w 1"/>
                <a:gd name="T11" fmla="*/ 0 h 3"/>
                <a:gd name="T12" fmla="*/ 1 w 1"/>
                <a:gd name="T13" fmla="*/ 0 h 3"/>
                <a:gd name="T14" fmla="*/ 1 w 1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3">
                  <a:moveTo>
                    <a:pt x="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</a:path>
              </a:pathLst>
            </a:custGeom>
            <a:solidFill>
              <a:srgbClr val="2C697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0" name="Freeform 713"/>
            <p:cNvSpPr>
              <a:spLocks/>
            </p:cNvSpPr>
            <p:nvPr/>
          </p:nvSpPr>
          <p:spPr bwMode="auto">
            <a:xfrm>
              <a:off x="10638250" y="5595714"/>
              <a:ext cx="179078" cy="339470"/>
            </a:xfrm>
            <a:custGeom>
              <a:avLst/>
              <a:gdLst>
                <a:gd name="T0" fmla="*/ 0 w 84"/>
                <a:gd name="T1" fmla="*/ 0 h 159"/>
                <a:gd name="T2" fmla="*/ 0 w 84"/>
                <a:gd name="T3" fmla="*/ 0 h 159"/>
                <a:gd name="T4" fmla="*/ 84 w 84"/>
                <a:gd name="T5" fmla="*/ 159 h 159"/>
                <a:gd name="T6" fmla="*/ 84 w 84"/>
                <a:gd name="T7" fmla="*/ 159 h 159"/>
                <a:gd name="T8" fmla="*/ 0 w 84"/>
                <a:gd name="T9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" h="159"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70" y="9"/>
                    <a:pt x="82" y="107"/>
                    <a:pt x="84" y="159"/>
                  </a:cubicBezTo>
                  <a:cubicBezTo>
                    <a:pt x="84" y="159"/>
                    <a:pt x="84" y="159"/>
                    <a:pt x="84" y="159"/>
                  </a:cubicBezTo>
                  <a:cubicBezTo>
                    <a:pt x="82" y="107"/>
                    <a:pt x="70" y="9"/>
                    <a:pt x="0" y="0"/>
                  </a:cubicBezTo>
                </a:path>
              </a:pathLst>
            </a:custGeom>
            <a:solidFill>
              <a:srgbClr val="B3DA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1" name="Freeform 714"/>
            <p:cNvSpPr>
              <a:spLocks noEditPoints="1"/>
            </p:cNvSpPr>
            <p:nvPr/>
          </p:nvSpPr>
          <p:spPr bwMode="auto">
            <a:xfrm>
              <a:off x="10817327" y="5935183"/>
              <a:ext cx="1557" cy="66961"/>
            </a:xfrm>
            <a:custGeom>
              <a:avLst/>
              <a:gdLst>
                <a:gd name="T0" fmla="*/ 0 w 1"/>
                <a:gd name="T1" fmla="*/ 32 h 32"/>
                <a:gd name="T2" fmla="*/ 0 w 1"/>
                <a:gd name="T3" fmla="*/ 32 h 32"/>
                <a:gd name="T4" fmla="*/ 0 w 1"/>
                <a:gd name="T5" fmla="*/ 32 h 32"/>
                <a:gd name="T6" fmla="*/ 0 w 1"/>
                <a:gd name="T7" fmla="*/ 32 h 32"/>
                <a:gd name="T8" fmla="*/ 0 w 1"/>
                <a:gd name="T9" fmla="*/ 32 h 32"/>
                <a:gd name="T10" fmla="*/ 0 w 1"/>
                <a:gd name="T11" fmla="*/ 32 h 32"/>
                <a:gd name="T12" fmla="*/ 0 w 1"/>
                <a:gd name="T13" fmla="*/ 0 h 32"/>
                <a:gd name="T14" fmla="*/ 0 w 1"/>
                <a:gd name="T15" fmla="*/ 32 h 32"/>
                <a:gd name="T16" fmla="*/ 0 w 1"/>
                <a:gd name="T17" fmla="*/ 0 h 32"/>
                <a:gd name="T18" fmla="*/ 0 w 1"/>
                <a:gd name="T19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" h="32">
                  <a:moveTo>
                    <a:pt x="0" y="32"/>
                  </a:move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0" y="32"/>
                    <a:pt x="0" y="32"/>
                  </a:cubicBezTo>
                  <a:moveTo>
                    <a:pt x="0" y="32"/>
                  </a:move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0" y="32"/>
                    <a:pt x="0" y="32"/>
                  </a:cubicBezTo>
                  <a:moveTo>
                    <a:pt x="0" y="0"/>
                  </a:moveTo>
                  <a:cubicBezTo>
                    <a:pt x="1" y="19"/>
                    <a:pt x="0" y="32"/>
                    <a:pt x="0" y="32"/>
                  </a:cubicBezTo>
                  <a:cubicBezTo>
                    <a:pt x="0" y="32"/>
                    <a:pt x="1" y="19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9CC7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2" name="Freeform 716"/>
            <p:cNvSpPr>
              <a:spLocks noEditPoints="1"/>
            </p:cNvSpPr>
            <p:nvPr/>
          </p:nvSpPr>
          <p:spPr bwMode="auto">
            <a:xfrm>
              <a:off x="10817327" y="5975670"/>
              <a:ext cx="169734" cy="65403"/>
            </a:xfrm>
            <a:custGeom>
              <a:avLst/>
              <a:gdLst>
                <a:gd name="T0" fmla="*/ 18 w 80"/>
                <a:gd name="T1" fmla="*/ 31 h 31"/>
                <a:gd name="T2" fmla="*/ 18 w 80"/>
                <a:gd name="T3" fmla="*/ 31 h 31"/>
                <a:gd name="T4" fmla="*/ 18 w 80"/>
                <a:gd name="T5" fmla="*/ 31 h 31"/>
                <a:gd name="T6" fmla="*/ 17 w 80"/>
                <a:gd name="T7" fmla="*/ 31 h 31"/>
                <a:gd name="T8" fmla="*/ 17 w 80"/>
                <a:gd name="T9" fmla="*/ 31 h 31"/>
                <a:gd name="T10" fmla="*/ 17 w 80"/>
                <a:gd name="T11" fmla="*/ 31 h 31"/>
                <a:gd name="T12" fmla="*/ 17 w 80"/>
                <a:gd name="T13" fmla="*/ 31 h 31"/>
                <a:gd name="T14" fmla="*/ 17 w 80"/>
                <a:gd name="T15" fmla="*/ 31 h 31"/>
                <a:gd name="T16" fmla="*/ 17 w 80"/>
                <a:gd name="T17" fmla="*/ 31 h 31"/>
                <a:gd name="T18" fmla="*/ 17 w 80"/>
                <a:gd name="T19" fmla="*/ 31 h 31"/>
                <a:gd name="T20" fmla="*/ 17 w 80"/>
                <a:gd name="T21" fmla="*/ 31 h 31"/>
                <a:gd name="T22" fmla="*/ 16 w 80"/>
                <a:gd name="T23" fmla="*/ 31 h 31"/>
                <a:gd name="T24" fmla="*/ 16 w 80"/>
                <a:gd name="T25" fmla="*/ 31 h 31"/>
                <a:gd name="T26" fmla="*/ 16 w 80"/>
                <a:gd name="T27" fmla="*/ 31 h 31"/>
                <a:gd name="T28" fmla="*/ 16 w 80"/>
                <a:gd name="T29" fmla="*/ 31 h 31"/>
                <a:gd name="T30" fmla="*/ 16 w 80"/>
                <a:gd name="T31" fmla="*/ 31 h 31"/>
                <a:gd name="T32" fmla="*/ 16 w 80"/>
                <a:gd name="T33" fmla="*/ 31 h 31"/>
                <a:gd name="T34" fmla="*/ 16 w 80"/>
                <a:gd name="T35" fmla="*/ 31 h 31"/>
                <a:gd name="T36" fmla="*/ 16 w 80"/>
                <a:gd name="T37" fmla="*/ 31 h 31"/>
                <a:gd name="T38" fmla="*/ 15 w 80"/>
                <a:gd name="T39" fmla="*/ 31 h 31"/>
                <a:gd name="T40" fmla="*/ 15 w 80"/>
                <a:gd name="T41" fmla="*/ 31 h 31"/>
                <a:gd name="T42" fmla="*/ 15 w 80"/>
                <a:gd name="T43" fmla="*/ 31 h 31"/>
                <a:gd name="T44" fmla="*/ 15 w 80"/>
                <a:gd name="T45" fmla="*/ 31 h 31"/>
                <a:gd name="T46" fmla="*/ 15 w 80"/>
                <a:gd name="T47" fmla="*/ 31 h 31"/>
                <a:gd name="T48" fmla="*/ 15 w 80"/>
                <a:gd name="T49" fmla="*/ 31 h 31"/>
                <a:gd name="T50" fmla="*/ 14 w 80"/>
                <a:gd name="T51" fmla="*/ 31 h 31"/>
                <a:gd name="T52" fmla="*/ 2 w 80"/>
                <a:gd name="T53" fmla="*/ 24 h 31"/>
                <a:gd name="T54" fmla="*/ 2 w 80"/>
                <a:gd name="T55" fmla="*/ 24 h 31"/>
                <a:gd name="T56" fmla="*/ 2 w 80"/>
                <a:gd name="T57" fmla="*/ 24 h 31"/>
                <a:gd name="T58" fmla="*/ 2 w 80"/>
                <a:gd name="T59" fmla="*/ 24 h 31"/>
                <a:gd name="T60" fmla="*/ 2 w 80"/>
                <a:gd name="T61" fmla="*/ 23 h 31"/>
                <a:gd name="T62" fmla="*/ 1 w 80"/>
                <a:gd name="T63" fmla="*/ 23 h 31"/>
                <a:gd name="T64" fmla="*/ 1 w 80"/>
                <a:gd name="T65" fmla="*/ 23 h 31"/>
                <a:gd name="T66" fmla="*/ 1 w 80"/>
                <a:gd name="T67" fmla="*/ 23 h 31"/>
                <a:gd name="T68" fmla="*/ 1 w 80"/>
                <a:gd name="T69" fmla="*/ 22 h 31"/>
                <a:gd name="T70" fmla="*/ 1 w 80"/>
                <a:gd name="T71" fmla="*/ 22 h 31"/>
                <a:gd name="T72" fmla="*/ 1 w 80"/>
                <a:gd name="T73" fmla="*/ 21 h 31"/>
                <a:gd name="T74" fmla="*/ 1 w 80"/>
                <a:gd name="T75" fmla="*/ 21 h 31"/>
                <a:gd name="T76" fmla="*/ 1 w 80"/>
                <a:gd name="T77" fmla="*/ 21 h 31"/>
                <a:gd name="T78" fmla="*/ 1 w 80"/>
                <a:gd name="T79" fmla="*/ 21 h 31"/>
                <a:gd name="T80" fmla="*/ 1 w 80"/>
                <a:gd name="T81" fmla="*/ 21 h 31"/>
                <a:gd name="T82" fmla="*/ 1 w 80"/>
                <a:gd name="T83" fmla="*/ 20 h 31"/>
                <a:gd name="T84" fmla="*/ 0 w 80"/>
                <a:gd name="T85" fmla="*/ 20 h 31"/>
                <a:gd name="T86" fmla="*/ 0 w 80"/>
                <a:gd name="T87" fmla="*/ 20 h 31"/>
                <a:gd name="T88" fmla="*/ 0 w 80"/>
                <a:gd name="T89" fmla="*/ 19 h 31"/>
                <a:gd name="T90" fmla="*/ 0 w 80"/>
                <a:gd name="T91" fmla="*/ 19 h 31"/>
                <a:gd name="T92" fmla="*/ 0 w 80"/>
                <a:gd name="T93" fmla="*/ 19 h 31"/>
                <a:gd name="T94" fmla="*/ 44 w 80"/>
                <a:gd name="T95" fmla="*/ 0 h 31"/>
                <a:gd name="T96" fmla="*/ 45 w 80"/>
                <a:gd name="T97" fmla="*/ 0 h 31"/>
                <a:gd name="T98" fmla="*/ 80 w 80"/>
                <a:gd name="T99" fmla="*/ 18 h 31"/>
                <a:gd name="T100" fmla="*/ 50 w 80"/>
                <a:gd name="T101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80" h="31">
                  <a:moveTo>
                    <a:pt x="18" y="31"/>
                  </a:moveTo>
                  <a:cubicBezTo>
                    <a:pt x="18" y="31"/>
                    <a:pt x="18" y="31"/>
                    <a:pt x="18" y="31"/>
                  </a:cubicBezTo>
                  <a:cubicBezTo>
                    <a:pt x="18" y="31"/>
                    <a:pt x="18" y="31"/>
                    <a:pt x="18" y="31"/>
                  </a:cubicBezTo>
                  <a:cubicBezTo>
                    <a:pt x="18" y="31"/>
                    <a:pt x="18" y="31"/>
                    <a:pt x="18" y="31"/>
                  </a:cubicBezTo>
                  <a:moveTo>
                    <a:pt x="18" y="31"/>
                  </a:moveTo>
                  <a:cubicBezTo>
                    <a:pt x="18" y="31"/>
                    <a:pt x="18" y="31"/>
                    <a:pt x="18" y="31"/>
                  </a:cubicBezTo>
                  <a:cubicBezTo>
                    <a:pt x="18" y="31"/>
                    <a:pt x="18" y="31"/>
                    <a:pt x="18" y="31"/>
                  </a:cubicBezTo>
                  <a:moveTo>
                    <a:pt x="18" y="31"/>
                  </a:moveTo>
                  <a:cubicBezTo>
                    <a:pt x="18" y="31"/>
                    <a:pt x="18" y="31"/>
                    <a:pt x="18" y="31"/>
                  </a:cubicBezTo>
                  <a:cubicBezTo>
                    <a:pt x="18" y="31"/>
                    <a:pt x="18" y="31"/>
                    <a:pt x="18" y="31"/>
                  </a:cubicBezTo>
                  <a:moveTo>
                    <a:pt x="17" y="31"/>
                  </a:moveTo>
                  <a:cubicBezTo>
                    <a:pt x="17" y="31"/>
                    <a:pt x="17" y="31"/>
                    <a:pt x="17" y="31"/>
                  </a:cubicBezTo>
                  <a:cubicBezTo>
                    <a:pt x="17" y="31"/>
                    <a:pt x="17" y="31"/>
                    <a:pt x="17" y="31"/>
                  </a:cubicBezTo>
                  <a:moveTo>
                    <a:pt x="17" y="31"/>
                  </a:moveTo>
                  <a:cubicBezTo>
                    <a:pt x="17" y="31"/>
                    <a:pt x="17" y="31"/>
                    <a:pt x="17" y="31"/>
                  </a:cubicBezTo>
                  <a:cubicBezTo>
                    <a:pt x="17" y="31"/>
                    <a:pt x="17" y="31"/>
                    <a:pt x="17" y="31"/>
                  </a:cubicBezTo>
                  <a:moveTo>
                    <a:pt x="17" y="31"/>
                  </a:moveTo>
                  <a:cubicBezTo>
                    <a:pt x="17" y="31"/>
                    <a:pt x="17" y="31"/>
                    <a:pt x="17" y="31"/>
                  </a:cubicBezTo>
                  <a:cubicBezTo>
                    <a:pt x="17" y="31"/>
                    <a:pt x="17" y="31"/>
                    <a:pt x="17" y="31"/>
                  </a:cubicBezTo>
                  <a:moveTo>
                    <a:pt x="17" y="31"/>
                  </a:moveTo>
                  <a:cubicBezTo>
                    <a:pt x="17" y="31"/>
                    <a:pt x="17" y="31"/>
                    <a:pt x="17" y="31"/>
                  </a:cubicBezTo>
                  <a:cubicBezTo>
                    <a:pt x="17" y="31"/>
                    <a:pt x="17" y="31"/>
                    <a:pt x="17" y="31"/>
                  </a:cubicBezTo>
                  <a:moveTo>
                    <a:pt x="17" y="31"/>
                  </a:moveTo>
                  <a:cubicBezTo>
                    <a:pt x="17" y="31"/>
                    <a:pt x="17" y="31"/>
                    <a:pt x="17" y="31"/>
                  </a:cubicBezTo>
                  <a:cubicBezTo>
                    <a:pt x="17" y="31"/>
                    <a:pt x="17" y="31"/>
                    <a:pt x="17" y="31"/>
                  </a:cubicBezTo>
                  <a:moveTo>
                    <a:pt x="17" y="31"/>
                  </a:moveTo>
                  <a:cubicBezTo>
                    <a:pt x="17" y="31"/>
                    <a:pt x="17" y="31"/>
                    <a:pt x="17" y="31"/>
                  </a:cubicBezTo>
                  <a:cubicBezTo>
                    <a:pt x="17" y="31"/>
                    <a:pt x="17" y="31"/>
                    <a:pt x="17" y="31"/>
                  </a:cubicBezTo>
                  <a:moveTo>
                    <a:pt x="17" y="31"/>
                  </a:moveTo>
                  <a:cubicBezTo>
                    <a:pt x="17" y="31"/>
                    <a:pt x="17" y="31"/>
                    <a:pt x="17" y="31"/>
                  </a:cubicBezTo>
                  <a:cubicBezTo>
                    <a:pt x="17" y="31"/>
                    <a:pt x="17" y="31"/>
                    <a:pt x="17" y="31"/>
                  </a:cubicBezTo>
                  <a:moveTo>
                    <a:pt x="17" y="31"/>
                  </a:moveTo>
                  <a:cubicBezTo>
                    <a:pt x="17" y="31"/>
                    <a:pt x="17" y="31"/>
                    <a:pt x="17" y="31"/>
                  </a:cubicBezTo>
                  <a:cubicBezTo>
                    <a:pt x="17" y="31"/>
                    <a:pt x="17" y="31"/>
                    <a:pt x="17" y="31"/>
                  </a:cubicBezTo>
                  <a:moveTo>
                    <a:pt x="16" y="31"/>
                  </a:moveTo>
                  <a:cubicBezTo>
                    <a:pt x="16" y="31"/>
                    <a:pt x="16" y="31"/>
                    <a:pt x="16" y="31"/>
                  </a:cubicBezTo>
                  <a:cubicBezTo>
                    <a:pt x="16" y="31"/>
                    <a:pt x="16" y="31"/>
                    <a:pt x="16" y="31"/>
                  </a:cubicBezTo>
                  <a:moveTo>
                    <a:pt x="16" y="31"/>
                  </a:moveTo>
                  <a:cubicBezTo>
                    <a:pt x="16" y="31"/>
                    <a:pt x="16" y="31"/>
                    <a:pt x="16" y="31"/>
                  </a:cubicBezTo>
                  <a:cubicBezTo>
                    <a:pt x="16" y="31"/>
                    <a:pt x="16" y="31"/>
                    <a:pt x="16" y="31"/>
                  </a:cubicBezTo>
                  <a:moveTo>
                    <a:pt x="16" y="31"/>
                  </a:moveTo>
                  <a:cubicBezTo>
                    <a:pt x="16" y="31"/>
                    <a:pt x="16" y="31"/>
                    <a:pt x="16" y="31"/>
                  </a:cubicBezTo>
                  <a:cubicBezTo>
                    <a:pt x="16" y="31"/>
                    <a:pt x="16" y="31"/>
                    <a:pt x="16" y="31"/>
                  </a:cubicBezTo>
                  <a:moveTo>
                    <a:pt x="16" y="31"/>
                  </a:moveTo>
                  <a:cubicBezTo>
                    <a:pt x="16" y="31"/>
                    <a:pt x="16" y="31"/>
                    <a:pt x="16" y="31"/>
                  </a:cubicBezTo>
                  <a:cubicBezTo>
                    <a:pt x="16" y="31"/>
                    <a:pt x="16" y="31"/>
                    <a:pt x="16" y="31"/>
                  </a:cubicBezTo>
                  <a:moveTo>
                    <a:pt x="16" y="31"/>
                  </a:moveTo>
                  <a:cubicBezTo>
                    <a:pt x="16" y="31"/>
                    <a:pt x="16" y="31"/>
                    <a:pt x="16" y="31"/>
                  </a:cubicBezTo>
                  <a:cubicBezTo>
                    <a:pt x="16" y="31"/>
                    <a:pt x="16" y="31"/>
                    <a:pt x="16" y="31"/>
                  </a:cubicBezTo>
                  <a:moveTo>
                    <a:pt x="16" y="31"/>
                  </a:moveTo>
                  <a:cubicBezTo>
                    <a:pt x="16" y="31"/>
                    <a:pt x="16" y="31"/>
                    <a:pt x="16" y="31"/>
                  </a:cubicBezTo>
                  <a:cubicBezTo>
                    <a:pt x="16" y="31"/>
                    <a:pt x="16" y="31"/>
                    <a:pt x="16" y="31"/>
                  </a:cubicBezTo>
                  <a:moveTo>
                    <a:pt x="16" y="31"/>
                  </a:moveTo>
                  <a:cubicBezTo>
                    <a:pt x="16" y="31"/>
                    <a:pt x="16" y="31"/>
                    <a:pt x="16" y="31"/>
                  </a:cubicBezTo>
                  <a:cubicBezTo>
                    <a:pt x="16" y="31"/>
                    <a:pt x="16" y="31"/>
                    <a:pt x="16" y="31"/>
                  </a:cubicBezTo>
                  <a:moveTo>
                    <a:pt x="16" y="31"/>
                  </a:moveTo>
                  <a:cubicBezTo>
                    <a:pt x="16" y="31"/>
                    <a:pt x="16" y="31"/>
                    <a:pt x="16" y="31"/>
                  </a:cubicBezTo>
                  <a:cubicBezTo>
                    <a:pt x="16" y="31"/>
                    <a:pt x="16" y="31"/>
                    <a:pt x="16" y="31"/>
                  </a:cubicBezTo>
                  <a:moveTo>
                    <a:pt x="15" y="31"/>
                  </a:moveTo>
                  <a:cubicBezTo>
                    <a:pt x="15" y="31"/>
                    <a:pt x="15" y="31"/>
                    <a:pt x="15" y="31"/>
                  </a:cubicBezTo>
                  <a:cubicBezTo>
                    <a:pt x="15" y="31"/>
                    <a:pt x="15" y="31"/>
                    <a:pt x="15" y="31"/>
                  </a:cubicBezTo>
                  <a:moveTo>
                    <a:pt x="15" y="31"/>
                  </a:moveTo>
                  <a:cubicBezTo>
                    <a:pt x="15" y="31"/>
                    <a:pt x="15" y="31"/>
                    <a:pt x="15" y="31"/>
                  </a:cubicBezTo>
                  <a:cubicBezTo>
                    <a:pt x="15" y="31"/>
                    <a:pt x="15" y="31"/>
                    <a:pt x="15" y="31"/>
                  </a:cubicBezTo>
                  <a:moveTo>
                    <a:pt x="15" y="31"/>
                  </a:moveTo>
                  <a:cubicBezTo>
                    <a:pt x="15" y="31"/>
                    <a:pt x="15" y="31"/>
                    <a:pt x="15" y="31"/>
                  </a:cubicBezTo>
                  <a:cubicBezTo>
                    <a:pt x="15" y="31"/>
                    <a:pt x="15" y="31"/>
                    <a:pt x="15" y="31"/>
                  </a:cubicBezTo>
                  <a:moveTo>
                    <a:pt x="15" y="31"/>
                  </a:moveTo>
                  <a:cubicBezTo>
                    <a:pt x="15" y="31"/>
                    <a:pt x="15" y="31"/>
                    <a:pt x="15" y="31"/>
                  </a:cubicBezTo>
                  <a:cubicBezTo>
                    <a:pt x="15" y="31"/>
                    <a:pt x="15" y="31"/>
                    <a:pt x="15" y="31"/>
                  </a:cubicBezTo>
                  <a:moveTo>
                    <a:pt x="15" y="31"/>
                  </a:moveTo>
                  <a:cubicBezTo>
                    <a:pt x="15" y="31"/>
                    <a:pt x="15" y="31"/>
                    <a:pt x="15" y="31"/>
                  </a:cubicBezTo>
                  <a:cubicBezTo>
                    <a:pt x="15" y="31"/>
                    <a:pt x="15" y="31"/>
                    <a:pt x="15" y="31"/>
                  </a:cubicBezTo>
                  <a:moveTo>
                    <a:pt x="15" y="31"/>
                  </a:moveTo>
                  <a:cubicBezTo>
                    <a:pt x="15" y="31"/>
                    <a:pt x="15" y="31"/>
                    <a:pt x="15" y="31"/>
                  </a:cubicBezTo>
                  <a:cubicBezTo>
                    <a:pt x="15" y="31"/>
                    <a:pt x="15" y="31"/>
                    <a:pt x="15" y="31"/>
                  </a:cubicBezTo>
                  <a:moveTo>
                    <a:pt x="14" y="31"/>
                  </a:moveTo>
                  <a:cubicBezTo>
                    <a:pt x="14" y="31"/>
                    <a:pt x="14" y="31"/>
                    <a:pt x="14" y="31"/>
                  </a:cubicBezTo>
                  <a:cubicBezTo>
                    <a:pt x="14" y="31"/>
                    <a:pt x="14" y="31"/>
                    <a:pt x="14" y="31"/>
                  </a:cubicBezTo>
                  <a:moveTo>
                    <a:pt x="2" y="24"/>
                  </a:moveTo>
                  <a:cubicBezTo>
                    <a:pt x="2" y="24"/>
                    <a:pt x="2" y="24"/>
                    <a:pt x="2" y="24"/>
                  </a:cubicBezTo>
                  <a:cubicBezTo>
                    <a:pt x="2" y="24"/>
                    <a:pt x="2" y="24"/>
                    <a:pt x="2" y="24"/>
                  </a:cubicBezTo>
                  <a:moveTo>
                    <a:pt x="2" y="24"/>
                  </a:moveTo>
                  <a:cubicBezTo>
                    <a:pt x="2" y="24"/>
                    <a:pt x="2" y="24"/>
                    <a:pt x="2" y="24"/>
                  </a:cubicBezTo>
                  <a:cubicBezTo>
                    <a:pt x="2" y="24"/>
                    <a:pt x="2" y="24"/>
                    <a:pt x="2" y="24"/>
                  </a:cubicBezTo>
                  <a:moveTo>
                    <a:pt x="2" y="24"/>
                  </a:moveTo>
                  <a:cubicBezTo>
                    <a:pt x="2" y="24"/>
                    <a:pt x="2" y="24"/>
                    <a:pt x="2" y="24"/>
                  </a:cubicBezTo>
                  <a:cubicBezTo>
                    <a:pt x="2" y="24"/>
                    <a:pt x="2" y="24"/>
                    <a:pt x="2" y="24"/>
                  </a:cubicBezTo>
                  <a:moveTo>
                    <a:pt x="2" y="23"/>
                  </a:moveTo>
                  <a:cubicBezTo>
                    <a:pt x="2" y="23"/>
                    <a:pt x="2" y="23"/>
                    <a:pt x="2" y="24"/>
                  </a:cubicBezTo>
                  <a:cubicBezTo>
                    <a:pt x="2" y="23"/>
                    <a:pt x="2" y="23"/>
                    <a:pt x="2" y="23"/>
                  </a:cubicBezTo>
                  <a:moveTo>
                    <a:pt x="2" y="23"/>
                  </a:moveTo>
                  <a:cubicBezTo>
                    <a:pt x="2" y="23"/>
                    <a:pt x="2" y="23"/>
                    <a:pt x="2" y="23"/>
                  </a:cubicBezTo>
                  <a:cubicBezTo>
                    <a:pt x="2" y="23"/>
                    <a:pt x="2" y="23"/>
                    <a:pt x="2" y="23"/>
                  </a:cubicBezTo>
                  <a:moveTo>
                    <a:pt x="1" y="23"/>
                  </a:moveTo>
                  <a:cubicBezTo>
                    <a:pt x="1" y="23"/>
                    <a:pt x="1" y="23"/>
                    <a:pt x="1" y="23"/>
                  </a:cubicBezTo>
                  <a:cubicBezTo>
                    <a:pt x="1" y="23"/>
                    <a:pt x="1" y="23"/>
                    <a:pt x="1" y="23"/>
                  </a:cubicBezTo>
                  <a:moveTo>
                    <a:pt x="1" y="23"/>
                  </a:moveTo>
                  <a:cubicBezTo>
                    <a:pt x="1" y="23"/>
                    <a:pt x="1" y="23"/>
                    <a:pt x="1" y="23"/>
                  </a:cubicBezTo>
                  <a:cubicBezTo>
                    <a:pt x="1" y="23"/>
                    <a:pt x="1" y="23"/>
                    <a:pt x="1" y="23"/>
                  </a:cubicBezTo>
                  <a:moveTo>
                    <a:pt x="1" y="23"/>
                  </a:moveTo>
                  <a:cubicBezTo>
                    <a:pt x="1" y="23"/>
                    <a:pt x="1" y="23"/>
                    <a:pt x="1" y="23"/>
                  </a:cubicBezTo>
                  <a:cubicBezTo>
                    <a:pt x="1" y="23"/>
                    <a:pt x="1" y="23"/>
                    <a:pt x="1" y="23"/>
                  </a:cubicBezTo>
                  <a:moveTo>
                    <a:pt x="1" y="22"/>
                  </a:moveTo>
                  <a:cubicBezTo>
                    <a:pt x="1" y="22"/>
                    <a:pt x="1" y="22"/>
                    <a:pt x="1" y="22"/>
                  </a:cubicBezTo>
                  <a:cubicBezTo>
                    <a:pt x="1" y="22"/>
                    <a:pt x="1" y="22"/>
                    <a:pt x="1" y="22"/>
                  </a:cubicBezTo>
                  <a:moveTo>
                    <a:pt x="1" y="22"/>
                  </a:moveTo>
                  <a:cubicBezTo>
                    <a:pt x="1" y="22"/>
                    <a:pt x="1" y="22"/>
                    <a:pt x="1" y="22"/>
                  </a:cubicBezTo>
                  <a:cubicBezTo>
                    <a:pt x="1" y="22"/>
                    <a:pt x="1" y="22"/>
                    <a:pt x="1" y="22"/>
                  </a:cubicBezTo>
                  <a:moveTo>
                    <a:pt x="1" y="21"/>
                  </a:move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moveTo>
                    <a:pt x="1" y="21"/>
                  </a:move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moveTo>
                    <a:pt x="1" y="21"/>
                  </a:move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moveTo>
                    <a:pt x="1" y="21"/>
                  </a:move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moveTo>
                    <a:pt x="1" y="20"/>
                  </a:move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0"/>
                  </a:cubicBezTo>
                  <a:moveTo>
                    <a:pt x="0" y="20"/>
                  </a:moveTo>
                  <a:cubicBezTo>
                    <a:pt x="1" y="20"/>
                    <a:pt x="1" y="20"/>
                    <a:pt x="1" y="20"/>
                  </a:cubicBezTo>
                  <a:cubicBezTo>
                    <a:pt x="1" y="20"/>
                    <a:pt x="1" y="20"/>
                    <a:pt x="0" y="20"/>
                  </a:cubicBezTo>
                  <a:moveTo>
                    <a:pt x="0" y="20"/>
                  </a:moveTo>
                  <a:cubicBezTo>
                    <a:pt x="0" y="20"/>
                    <a:pt x="0" y="20"/>
                    <a:pt x="0" y="20"/>
                  </a:cubicBezTo>
                  <a:cubicBezTo>
                    <a:pt x="0" y="20"/>
                    <a:pt x="0" y="20"/>
                    <a:pt x="0" y="20"/>
                  </a:cubicBezTo>
                  <a:moveTo>
                    <a:pt x="0" y="20"/>
                  </a:moveTo>
                  <a:cubicBezTo>
                    <a:pt x="0" y="20"/>
                    <a:pt x="0" y="20"/>
                    <a:pt x="0" y="20"/>
                  </a:cubicBezTo>
                  <a:cubicBezTo>
                    <a:pt x="0" y="20"/>
                    <a:pt x="0" y="20"/>
                    <a:pt x="0" y="20"/>
                  </a:cubicBezTo>
                  <a:moveTo>
                    <a:pt x="0" y="19"/>
                  </a:moveTo>
                  <a:cubicBezTo>
                    <a:pt x="0" y="19"/>
                    <a:pt x="0" y="19"/>
                    <a:pt x="0" y="19"/>
                  </a:cubicBezTo>
                  <a:cubicBezTo>
                    <a:pt x="0" y="19"/>
                    <a:pt x="0" y="19"/>
                    <a:pt x="0" y="19"/>
                  </a:cubicBezTo>
                  <a:moveTo>
                    <a:pt x="0" y="19"/>
                  </a:moveTo>
                  <a:cubicBezTo>
                    <a:pt x="0" y="19"/>
                    <a:pt x="0" y="19"/>
                    <a:pt x="0" y="19"/>
                  </a:cubicBezTo>
                  <a:cubicBezTo>
                    <a:pt x="0" y="19"/>
                    <a:pt x="0" y="19"/>
                    <a:pt x="0" y="19"/>
                  </a:cubicBezTo>
                  <a:moveTo>
                    <a:pt x="0" y="19"/>
                  </a:moveTo>
                  <a:cubicBezTo>
                    <a:pt x="0" y="19"/>
                    <a:pt x="0" y="19"/>
                    <a:pt x="0" y="19"/>
                  </a:cubicBezTo>
                  <a:cubicBezTo>
                    <a:pt x="0" y="19"/>
                    <a:pt x="0" y="19"/>
                    <a:pt x="0" y="19"/>
                  </a:cubicBezTo>
                  <a:moveTo>
                    <a:pt x="45" y="0"/>
                  </a:moveTo>
                  <a:cubicBezTo>
                    <a:pt x="44" y="0"/>
                    <a:pt x="44" y="0"/>
                    <a:pt x="44" y="0"/>
                  </a:cubicBezTo>
                  <a:cubicBezTo>
                    <a:pt x="44" y="0"/>
                    <a:pt x="44" y="0"/>
                    <a:pt x="45" y="0"/>
                  </a:cubicBezTo>
                  <a:moveTo>
                    <a:pt x="50" y="0"/>
                  </a:moveTo>
                  <a:cubicBezTo>
                    <a:pt x="48" y="0"/>
                    <a:pt x="46" y="0"/>
                    <a:pt x="45" y="0"/>
                  </a:cubicBezTo>
                  <a:cubicBezTo>
                    <a:pt x="46" y="0"/>
                    <a:pt x="48" y="0"/>
                    <a:pt x="50" y="0"/>
                  </a:cubicBezTo>
                  <a:cubicBezTo>
                    <a:pt x="54" y="0"/>
                    <a:pt x="58" y="0"/>
                    <a:pt x="62" y="0"/>
                  </a:cubicBezTo>
                  <a:cubicBezTo>
                    <a:pt x="72" y="1"/>
                    <a:pt x="80" y="8"/>
                    <a:pt x="80" y="18"/>
                  </a:cubicBezTo>
                  <a:cubicBezTo>
                    <a:pt x="80" y="18"/>
                    <a:pt x="80" y="18"/>
                    <a:pt x="80" y="18"/>
                  </a:cubicBezTo>
                  <a:cubicBezTo>
                    <a:pt x="80" y="8"/>
                    <a:pt x="72" y="1"/>
                    <a:pt x="62" y="0"/>
                  </a:cubicBezTo>
                  <a:cubicBezTo>
                    <a:pt x="58" y="0"/>
                    <a:pt x="54" y="0"/>
                    <a:pt x="50" y="0"/>
                  </a:cubicBezTo>
                </a:path>
              </a:pathLst>
            </a:custGeom>
            <a:solidFill>
              <a:srgbClr val="9CC7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3" name="Freeform 721"/>
            <p:cNvSpPr>
              <a:spLocks/>
            </p:cNvSpPr>
            <p:nvPr/>
          </p:nvSpPr>
          <p:spPr bwMode="auto">
            <a:xfrm>
              <a:off x="10985504" y="5450893"/>
              <a:ext cx="93432" cy="82531"/>
            </a:xfrm>
            <a:custGeom>
              <a:avLst/>
              <a:gdLst>
                <a:gd name="T0" fmla="*/ 22 w 44"/>
                <a:gd name="T1" fmla="*/ 0 h 39"/>
                <a:gd name="T2" fmla="*/ 17 w 44"/>
                <a:gd name="T3" fmla="*/ 0 h 39"/>
                <a:gd name="T4" fmla="*/ 11 w 44"/>
                <a:gd name="T5" fmla="*/ 3 h 39"/>
                <a:gd name="T6" fmla="*/ 11 w 44"/>
                <a:gd name="T7" fmla="*/ 3 h 39"/>
                <a:gd name="T8" fmla="*/ 11 w 44"/>
                <a:gd name="T9" fmla="*/ 3 h 39"/>
                <a:gd name="T10" fmla="*/ 3 w 44"/>
                <a:gd name="T11" fmla="*/ 25 h 39"/>
                <a:gd name="T12" fmla="*/ 3 w 44"/>
                <a:gd name="T13" fmla="*/ 25 h 39"/>
                <a:gd name="T14" fmla="*/ 3 w 44"/>
                <a:gd name="T15" fmla="*/ 25 h 39"/>
                <a:gd name="T16" fmla="*/ 3 w 44"/>
                <a:gd name="T17" fmla="*/ 25 h 39"/>
                <a:gd name="T18" fmla="*/ 3 w 44"/>
                <a:gd name="T19" fmla="*/ 25 h 39"/>
                <a:gd name="T20" fmla="*/ 3 w 44"/>
                <a:gd name="T21" fmla="*/ 25 h 39"/>
                <a:gd name="T22" fmla="*/ 3 w 44"/>
                <a:gd name="T23" fmla="*/ 25 h 39"/>
                <a:gd name="T24" fmla="*/ 3 w 44"/>
                <a:gd name="T25" fmla="*/ 25 h 39"/>
                <a:gd name="T26" fmla="*/ 3 w 44"/>
                <a:gd name="T27" fmla="*/ 25 h 39"/>
                <a:gd name="T28" fmla="*/ 16 w 44"/>
                <a:gd name="T29" fmla="*/ 39 h 39"/>
                <a:gd name="T30" fmla="*/ 15 w 44"/>
                <a:gd name="T31" fmla="*/ 26 h 39"/>
                <a:gd name="T32" fmla="*/ 21 w 44"/>
                <a:gd name="T33" fmla="*/ 18 h 39"/>
                <a:gd name="T34" fmla="*/ 22 w 44"/>
                <a:gd name="T35" fmla="*/ 18 h 39"/>
                <a:gd name="T36" fmla="*/ 30 w 44"/>
                <a:gd name="T37" fmla="*/ 24 h 39"/>
                <a:gd name="T38" fmla="*/ 31 w 44"/>
                <a:gd name="T39" fmla="*/ 38 h 39"/>
                <a:gd name="T40" fmla="*/ 31 w 44"/>
                <a:gd name="T41" fmla="*/ 38 h 39"/>
                <a:gd name="T42" fmla="*/ 31 w 44"/>
                <a:gd name="T43" fmla="*/ 38 h 39"/>
                <a:gd name="T44" fmla="*/ 42 w 44"/>
                <a:gd name="T45" fmla="*/ 16 h 39"/>
                <a:gd name="T46" fmla="*/ 42 w 44"/>
                <a:gd name="T47" fmla="*/ 16 h 39"/>
                <a:gd name="T48" fmla="*/ 42 w 44"/>
                <a:gd name="T49" fmla="*/ 16 h 39"/>
                <a:gd name="T50" fmla="*/ 42 w 44"/>
                <a:gd name="T51" fmla="*/ 16 h 39"/>
                <a:gd name="T52" fmla="*/ 42 w 44"/>
                <a:gd name="T53" fmla="*/ 15 h 39"/>
                <a:gd name="T54" fmla="*/ 42 w 44"/>
                <a:gd name="T55" fmla="*/ 15 h 39"/>
                <a:gd name="T56" fmla="*/ 42 w 44"/>
                <a:gd name="T57" fmla="*/ 15 h 39"/>
                <a:gd name="T58" fmla="*/ 42 w 44"/>
                <a:gd name="T59" fmla="*/ 15 h 39"/>
                <a:gd name="T60" fmla="*/ 42 w 44"/>
                <a:gd name="T61" fmla="*/ 15 h 39"/>
                <a:gd name="T62" fmla="*/ 42 w 44"/>
                <a:gd name="T63" fmla="*/ 15 h 39"/>
                <a:gd name="T64" fmla="*/ 42 w 44"/>
                <a:gd name="T65" fmla="*/ 15 h 39"/>
                <a:gd name="T66" fmla="*/ 42 w 44"/>
                <a:gd name="T67" fmla="*/ 15 h 39"/>
                <a:gd name="T68" fmla="*/ 42 w 44"/>
                <a:gd name="T69" fmla="*/ 15 h 39"/>
                <a:gd name="T70" fmla="*/ 42 w 44"/>
                <a:gd name="T71" fmla="*/ 15 h 39"/>
                <a:gd name="T72" fmla="*/ 42 w 44"/>
                <a:gd name="T73" fmla="*/ 15 h 39"/>
                <a:gd name="T74" fmla="*/ 42 w 44"/>
                <a:gd name="T75" fmla="*/ 15 h 39"/>
                <a:gd name="T76" fmla="*/ 42 w 44"/>
                <a:gd name="T77" fmla="*/ 15 h 39"/>
                <a:gd name="T78" fmla="*/ 42 w 44"/>
                <a:gd name="T79" fmla="*/ 15 h 39"/>
                <a:gd name="T80" fmla="*/ 42 w 44"/>
                <a:gd name="T81" fmla="*/ 15 h 39"/>
                <a:gd name="T82" fmla="*/ 42 w 44"/>
                <a:gd name="T83" fmla="*/ 15 h 39"/>
                <a:gd name="T84" fmla="*/ 42 w 44"/>
                <a:gd name="T85" fmla="*/ 15 h 39"/>
                <a:gd name="T86" fmla="*/ 42 w 44"/>
                <a:gd name="T87" fmla="*/ 15 h 39"/>
                <a:gd name="T88" fmla="*/ 41 w 44"/>
                <a:gd name="T89" fmla="*/ 14 h 39"/>
                <a:gd name="T90" fmla="*/ 41 w 44"/>
                <a:gd name="T91" fmla="*/ 14 h 39"/>
                <a:gd name="T92" fmla="*/ 41 w 44"/>
                <a:gd name="T93" fmla="*/ 14 h 39"/>
                <a:gd name="T94" fmla="*/ 41 w 44"/>
                <a:gd name="T95" fmla="*/ 14 h 39"/>
                <a:gd name="T96" fmla="*/ 41 w 44"/>
                <a:gd name="T97" fmla="*/ 14 h 39"/>
                <a:gd name="T98" fmla="*/ 39 w 44"/>
                <a:gd name="T99" fmla="*/ 10 h 39"/>
                <a:gd name="T100" fmla="*/ 39 w 44"/>
                <a:gd name="T101" fmla="*/ 10 h 39"/>
                <a:gd name="T102" fmla="*/ 22 w 44"/>
                <a:gd name="T10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44" h="39">
                  <a:moveTo>
                    <a:pt x="22" y="0"/>
                  </a:moveTo>
                  <a:cubicBezTo>
                    <a:pt x="20" y="0"/>
                    <a:pt x="18" y="0"/>
                    <a:pt x="17" y="0"/>
                  </a:cubicBezTo>
                  <a:cubicBezTo>
                    <a:pt x="14" y="1"/>
                    <a:pt x="12" y="2"/>
                    <a:pt x="11" y="3"/>
                  </a:cubicBezTo>
                  <a:cubicBezTo>
                    <a:pt x="11" y="3"/>
                    <a:pt x="11" y="3"/>
                    <a:pt x="11" y="3"/>
                  </a:cubicBezTo>
                  <a:cubicBezTo>
                    <a:pt x="11" y="3"/>
                    <a:pt x="11" y="3"/>
                    <a:pt x="11" y="3"/>
                  </a:cubicBezTo>
                  <a:cubicBezTo>
                    <a:pt x="4" y="8"/>
                    <a:pt x="0" y="17"/>
                    <a:pt x="3" y="25"/>
                  </a:cubicBezTo>
                  <a:cubicBezTo>
                    <a:pt x="3" y="25"/>
                    <a:pt x="3" y="25"/>
                    <a:pt x="3" y="25"/>
                  </a:cubicBezTo>
                  <a:cubicBezTo>
                    <a:pt x="3" y="25"/>
                    <a:pt x="3" y="25"/>
                    <a:pt x="3" y="25"/>
                  </a:cubicBezTo>
                  <a:cubicBezTo>
                    <a:pt x="3" y="25"/>
                    <a:pt x="3" y="25"/>
                    <a:pt x="3" y="25"/>
                  </a:cubicBezTo>
                  <a:cubicBezTo>
                    <a:pt x="3" y="25"/>
                    <a:pt x="3" y="25"/>
                    <a:pt x="3" y="25"/>
                  </a:cubicBezTo>
                  <a:cubicBezTo>
                    <a:pt x="3" y="25"/>
                    <a:pt x="3" y="25"/>
                    <a:pt x="3" y="25"/>
                  </a:cubicBezTo>
                  <a:cubicBezTo>
                    <a:pt x="3" y="25"/>
                    <a:pt x="3" y="25"/>
                    <a:pt x="3" y="25"/>
                  </a:cubicBezTo>
                  <a:cubicBezTo>
                    <a:pt x="3" y="25"/>
                    <a:pt x="3" y="25"/>
                    <a:pt x="3" y="25"/>
                  </a:cubicBezTo>
                  <a:cubicBezTo>
                    <a:pt x="3" y="25"/>
                    <a:pt x="3" y="25"/>
                    <a:pt x="3" y="25"/>
                  </a:cubicBezTo>
                  <a:cubicBezTo>
                    <a:pt x="5" y="32"/>
                    <a:pt x="10" y="37"/>
                    <a:pt x="16" y="39"/>
                  </a:cubicBezTo>
                  <a:cubicBezTo>
                    <a:pt x="15" y="26"/>
                    <a:pt x="15" y="26"/>
                    <a:pt x="15" y="26"/>
                  </a:cubicBezTo>
                  <a:cubicBezTo>
                    <a:pt x="14" y="22"/>
                    <a:pt x="17" y="18"/>
                    <a:pt x="21" y="18"/>
                  </a:cubicBezTo>
                  <a:cubicBezTo>
                    <a:pt x="22" y="18"/>
                    <a:pt x="22" y="18"/>
                    <a:pt x="22" y="18"/>
                  </a:cubicBezTo>
                  <a:cubicBezTo>
                    <a:pt x="26" y="18"/>
                    <a:pt x="29" y="21"/>
                    <a:pt x="30" y="24"/>
                  </a:cubicBezTo>
                  <a:cubicBezTo>
                    <a:pt x="31" y="38"/>
                    <a:pt x="31" y="38"/>
                    <a:pt x="31" y="38"/>
                  </a:cubicBezTo>
                  <a:cubicBezTo>
                    <a:pt x="31" y="38"/>
                    <a:pt x="31" y="38"/>
                    <a:pt x="31" y="38"/>
                  </a:cubicBezTo>
                  <a:cubicBezTo>
                    <a:pt x="31" y="38"/>
                    <a:pt x="31" y="38"/>
                    <a:pt x="31" y="38"/>
                  </a:cubicBezTo>
                  <a:cubicBezTo>
                    <a:pt x="39" y="34"/>
                    <a:pt x="44" y="25"/>
                    <a:pt x="42" y="16"/>
                  </a:cubicBezTo>
                  <a:cubicBezTo>
                    <a:pt x="42" y="16"/>
                    <a:pt x="42" y="16"/>
                    <a:pt x="42" y="16"/>
                  </a:cubicBezTo>
                  <a:cubicBezTo>
                    <a:pt x="42" y="16"/>
                    <a:pt x="42" y="16"/>
                    <a:pt x="42" y="16"/>
                  </a:cubicBezTo>
                  <a:cubicBezTo>
                    <a:pt x="42" y="16"/>
                    <a:pt x="42" y="16"/>
                    <a:pt x="42" y="16"/>
                  </a:cubicBezTo>
                  <a:cubicBezTo>
                    <a:pt x="42" y="16"/>
                    <a:pt x="42" y="16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42" y="15"/>
                    <a:pt x="42" y="15"/>
                    <a:pt x="41" y="14"/>
                  </a:cubicBezTo>
                  <a:cubicBezTo>
                    <a:pt x="41" y="14"/>
                    <a:pt x="41" y="14"/>
                    <a:pt x="41" y="14"/>
                  </a:cubicBezTo>
                  <a:cubicBezTo>
                    <a:pt x="41" y="14"/>
                    <a:pt x="41" y="14"/>
                    <a:pt x="41" y="14"/>
                  </a:cubicBezTo>
                  <a:cubicBezTo>
                    <a:pt x="41" y="14"/>
                    <a:pt x="41" y="14"/>
                    <a:pt x="41" y="14"/>
                  </a:cubicBezTo>
                  <a:cubicBezTo>
                    <a:pt x="41" y="14"/>
                    <a:pt x="41" y="14"/>
                    <a:pt x="41" y="14"/>
                  </a:cubicBezTo>
                  <a:cubicBezTo>
                    <a:pt x="41" y="13"/>
                    <a:pt x="40" y="11"/>
                    <a:pt x="39" y="10"/>
                  </a:cubicBezTo>
                  <a:cubicBezTo>
                    <a:pt x="39" y="10"/>
                    <a:pt x="39" y="10"/>
                    <a:pt x="39" y="10"/>
                  </a:cubicBezTo>
                  <a:cubicBezTo>
                    <a:pt x="36" y="3"/>
                    <a:pt x="29" y="0"/>
                    <a:pt x="22" y="0"/>
                  </a:cubicBezTo>
                </a:path>
              </a:pathLst>
            </a:custGeom>
            <a:solidFill>
              <a:srgbClr val="FFDDC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4" name="Freeform 722"/>
            <p:cNvSpPr>
              <a:spLocks/>
            </p:cNvSpPr>
            <p:nvPr/>
          </p:nvSpPr>
          <p:spPr bwMode="auto">
            <a:xfrm>
              <a:off x="10865600" y="4722124"/>
              <a:ext cx="52945" cy="104333"/>
            </a:xfrm>
            <a:custGeom>
              <a:avLst/>
              <a:gdLst>
                <a:gd name="T0" fmla="*/ 1 w 25"/>
                <a:gd name="T1" fmla="*/ 0 h 49"/>
                <a:gd name="T2" fmla="*/ 0 w 25"/>
                <a:gd name="T3" fmla="*/ 5 h 49"/>
                <a:gd name="T4" fmla="*/ 0 w 25"/>
                <a:gd name="T5" fmla="*/ 5 h 49"/>
                <a:gd name="T6" fmla="*/ 0 w 25"/>
                <a:gd name="T7" fmla="*/ 49 h 49"/>
                <a:gd name="T8" fmla="*/ 0 w 25"/>
                <a:gd name="T9" fmla="*/ 49 h 49"/>
                <a:gd name="T10" fmla="*/ 25 w 25"/>
                <a:gd name="T11" fmla="*/ 24 h 49"/>
                <a:gd name="T12" fmla="*/ 25 w 25"/>
                <a:gd name="T13" fmla="*/ 24 h 49"/>
                <a:gd name="T14" fmla="*/ 25 w 25"/>
                <a:gd name="T15" fmla="*/ 24 h 49"/>
                <a:gd name="T16" fmla="*/ 25 w 25"/>
                <a:gd name="T17" fmla="*/ 24 h 49"/>
                <a:gd name="T18" fmla="*/ 25 w 25"/>
                <a:gd name="T19" fmla="*/ 24 h 49"/>
                <a:gd name="T20" fmla="*/ 25 w 25"/>
                <a:gd name="T21" fmla="*/ 24 h 49"/>
                <a:gd name="T22" fmla="*/ 25 w 25"/>
                <a:gd name="T23" fmla="*/ 24 h 49"/>
                <a:gd name="T24" fmla="*/ 25 w 25"/>
                <a:gd name="T25" fmla="*/ 24 h 49"/>
                <a:gd name="T26" fmla="*/ 25 w 25"/>
                <a:gd name="T27" fmla="*/ 24 h 49"/>
                <a:gd name="T28" fmla="*/ 25 w 25"/>
                <a:gd name="T29" fmla="*/ 24 h 49"/>
                <a:gd name="T30" fmla="*/ 25 w 25"/>
                <a:gd name="T31" fmla="*/ 24 h 49"/>
                <a:gd name="T32" fmla="*/ 25 w 25"/>
                <a:gd name="T33" fmla="*/ 24 h 49"/>
                <a:gd name="T34" fmla="*/ 25 w 25"/>
                <a:gd name="T35" fmla="*/ 24 h 49"/>
                <a:gd name="T36" fmla="*/ 25 w 25"/>
                <a:gd name="T37" fmla="*/ 24 h 49"/>
                <a:gd name="T38" fmla="*/ 25 w 25"/>
                <a:gd name="T39" fmla="*/ 24 h 49"/>
                <a:gd name="T40" fmla="*/ 25 w 25"/>
                <a:gd name="T41" fmla="*/ 24 h 49"/>
                <a:gd name="T42" fmla="*/ 25 w 25"/>
                <a:gd name="T43" fmla="*/ 24 h 49"/>
                <a:gd name="T44" fmla="*/ 25 w 25"/>
                <a:gd name="T45" fmla="*/ 24 h 49"/>
                <a:gd name="T46" fmla="*/ 25 w 25"/>
                <a:gd name="T47" fmla="*/ 24 h 49"/>
                <a:gd name="T48" fmla="*/ 25 w 25"/>
                <a:gd name="T49" fmla="*/ 24 h 49"/>
                <a:gd name="T50" fmla="*/ 25 w 25"/>
                <a:gd name="T51" fmla="*/ 23 h 49"/>
                <a:gd name="T52" fmla="*/ 25 w 25"/>
                <a:gd name="T53" fmla="*/ 23 h 49"/>
                <a:gd name="T54" fmla="*/ 25 w 25"/>
                <a:gd name="T55" fmla="*/ 23 h 49"/>
                <a:gd name="T56" fmla="*/ 25 w 25"/>
                <a:gd name="T57" fmla="*/ 23 h 49"/>
                <a:gd name="T58" fmla="*/ 25 w 25"/>
                <a:gd name="T59" fmla="*/ 23 h 49"/>
                <a:gd name="T60" fmla="*/ 25 w 25"/>
                <a:gd name="T61" fmla="*/ 23 h 49"/>
                <a:gd name="T62" fmla="*/ 25 w 25"/>
                <a:gd name="T63" fmla="*/ 23 h 49"/>
                <a:gd name="T64" fmla="*/ 25 w 25"/>
                <a:gd name="T65" fmla="*/ 23 h 49"/>
                <a:gd name="T66" fmla="*/ 25 w 25"/>
                <a:gd name="T67" fmla="*/ 23 h 49"/>
                <a:gd name="T68" fmla="*/ 25 w 25"/>
                <a:gd name="T69" fmla="*/ 23 h 49"/>
                <a:gd name="T70" fmla="*/ 25 w 25"/>
                <a:gd name="T71" fmla="*/ 23 h 49"/>
                <a:gd name="T72" fmla="*/ 25 w 25"/>
                <a:gd name="T73" fmla="*/ 23 h 49"/>
                <a:gd name="T74" fmla="*/ 25 w 25"/>
                <a:gd name="T75" fmla="*/ 23 h 49"/>
                <a:gd name="T76" fmla="*/ 25 w 25"/>
                <a:gd name="T77" fmla="*/ 23 h 49"/>
                <a:gd name="T78" fmla="*/ 25 w 25"/>
                <a:gd name="T79" fmla="*/ 23 h 49"/>
                <a:gd name="T80" fmla="*/ 25 w 25"/>
                <a:gd name="T81" fmla="*/ 23 h 49"/>
                <a:gd name="T82" fmla="*/ 25 w 25"/>
                <a:gd name="T83" fmla="*/ 23 h 49"/>
                <a:gd name="T84" fmla="*/ 25 w 25"/>
                <a:gd name="T85" fmla="*/ 23 h 49"/>
                <a:gd name="T86" fmla="*/ 25 w 25"/>
                <a:gd name="T87" fmla="*/ 23 h 49"/>
                <a:gd name="T88" fmla="*/ 25 w 25"/>
                <a:gd name="T89" fmla="*/ 23 h 49"/>
                <a:gd name="T90" fmla="*/ 25 w 25"/>
                <a:gd name="T91" fmla="*/ 23 h 49"/>
                <a:gd name="T92" fmla="*/ 25 w 25"/>
                <a:gd name="T93" fmla="*/ 23 h 49"/>
                <a:gd name="T94" fmla="*/ 1 w 25"/>
                <a:gd name="T95" fmla="*/ 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5" h="49">
                  <a:moveTo>
                    <a:pt x="1" y="0"/>
                  </a:moveTo>
                  <a:cubicBezTo>
                    <a:pt x="1" y="3"/>
                    <a:pt x="0" y="5"/>
                    <a:pt x="0" y="5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14" y="49"/>
                    <a:pt x="25" y="38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4"/>
                  </a:cubicBezTo>
                  <a:cubicBezTo>
                    <a:pt x="25" y="24"/>
                    <a:pt x="25" y="24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4" y="10"/>
                    <a:pt x="14" y="0"/>
                    <a:pt x="1" y="0"/>
                  </a:cubicBezTo>
                </a:path>
              </a:pathLst>
            </a:custGeom>
            <a:solidFill>
              <a:srgbClr val="F1CDB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5" name="Freeform 725"/>
            <p:cNvSpPr>
              <a:spLocks/>
            </p:cNvSpPr>
            <p:nvPr/>
          </p:nvSpPr>
          <p:spPr bwMode="auto">
            <a:xfrm>
              <a:off x="10697422" y="4740810"/>
              <a:ext cx="94989" cy="32702"/>
            </a:xfrm>
            <a:custGeom>
              <a:avLst/>
              <a:gdLst>
                <a:gd name="T0" fmla="*/ 24 w 45"/>
                <a:gd name="T1" fmla="*/ 0 h 15"/>
                <a:gd name="T2" fmla="*/ 22 w 45"/>
                <a:gd name="T3" fmla="*/ 0 h 15"/>
                <a:gd name="T4" fmla="*/ 16 w 45"/>
                <a:gd name="T5" fmla="*/ 1 h 15"/>
                <a:gd name="T6" fmla="*/ 11 w 45"/>
                <a:gd name="T7" fmla="*/ 3 h 15"/>
                <a:gd name="T8" fmla="*/ 4 w 45"/>
                <a:gd name="T9" fmla="*/ 8 h 15"/>
                <a:gd name="T10" fmla="*/ 1 w 45"/>
                <a:gd name="T11" fmla="*/ 13 h 15"/>
                <a:gd name="T12" fmla="*/ 0 w 45"/>
                <a:gd name="T13" fmla="*/ 15 h 15"/>
                <a:gd name="T14" fmla="*/ 2 w 45"/>
                <a:gd name="T15" fmla="*/ 15 h 15"/>
                <a:gd name="T16" fmla="*/ 7 w 45"/>
                <a:gd name="T17" fmla="*/ 13 h 15"/>
                <a:gd name="T18" fmla="*/ 14 w 45"/>
                <a:gd name="T19" fmla="*/ 10 h 15"/>
                <a:gd name="T20" fmla="*/ 18 w 45"/>
                <a:gd name="T21" fmla="*/ 9 h 15"/>
                <a:gd name="T22" fmla="*/ 22 w 45"/>
                <a:gd name="T23" fmla="*/ 9 h 15"/>
                <a:gd name="T24" fmla="*/ 22 w 45"/>
                <a:gd name="T25" fmla="*/ 9 h 15"/>
                <a:gd name="T26" fmla="*/ 24 w 45"/>
                <a:gd name="T27" fmla="*/ 9 h 15"/>
                <a:gd name="T28" fmla="*/ 26 w 45"/>
                <a:gd name="T29" fmla="*/ 9 h 15"/>
                <a:gd name="T30" fmla="*/ 26 w 45"/>
                <a:gd name="T31" fmla="*/ 9 h 15"/>
                <a:gd name="T32" fmla="*/ 30 w 45"/>
                <a:gd name="T33" fmla="*/ 9 h 15"/>
                <a:gd name="T34" fmla="*/ 34 w 45"/>
                <a:gd name="T35" fmla="*/ 10 h 15"/>
                <a:gd name="T36" fmla="*/ 37 w 45"/>
                <a:gd name="T37" fmla="*/ 11 h 15"/>
                <a:gd name="T38" fmla="*/ 40 w 45"/>
                <a:gd name="T39" fmla="*/ 13 h 15"/>
                <a:gd name="T40" fmla="*/ 43 w 45"/>
                <a:gd name="T41" fmla="*/ 14 h 15"/>
                <a:gd name="T42" fmla="*/ 45 w 45"/>
                <a:gd name="T43" fmla="*/ 14 h 15"/>
                <a:gd name="T44" fmla="*/ 44 w 45"/>
                <a:gd name="T45" fmla="*/ 12 h 15"/>
                <a:gd name="T46" fmla="*/ 42 w 45"/>
                <a:gd name="T47" fmla="*/ 10 h 15"/>
                <a:gd name="T48" fmla="*/ 40 w 45"/>
                <a:gd name="T49" fmla="*/ 7 h 15"/>
                <a:gd name="T50" fmla="*/ 37 w 45"/>
                <a:gd name="T51" fmla="*/ 4 h 15"/>
                <a:gd name="T52" fmla="*/ 33 w 45"/>
                <a:gd name="T53" fmla="*/ 2 h 15"/>
                <a:gd name="T54" fmla="*/ 27 w 45"/>
                <a:gd name="T55" fmla="*/ 0 h 15"/>
                <a:gd name="T56" fmla="*/ 25 w 45"/>
                <a:gd name="T57" fmla="*/ 0 h 15"/>
                <a:gd name="T58" fmla="*/ 24 w 45"/>
                <a:gd name="T59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45" h="15">
                  <a:moveTo>
                    <a:pt x="24" y="0"/>
                  </a:moveTo>
                  <a:cubicBezTo>
                    <a:pt x="23" y="0"/>
                    <a:pt x="23" y="0"/>
                    <a:pt x="22" y="0"/>
                  </a:cubicBezTo>
                  <a:cubicBezTo>
                    <a:pt x="20" y="0"/>
                    <a:pt x="18" y="0"/>
                    <a:pt x="16" y="1"/>
                  </a:cubicBezTo>
                  <a:cubicBezTo>
                    <a:pt x="15" y="1"/>
                    <a:pt x="13" y="2"/>
                    <a:pt x="11" y="3"/>
                  </a:cubicBezTo>
                  <a:cubicBezTo>
                    <a:pt x="8" y="4"/>
                    <a:pt x="6" y="6"/>
                    <a:pt x="4" y="8"/>
                  </a:cubicBezTo>
                  <a:cubicBezTo>
                    <a:pt x="2" y="10"/>
                    <a:pt x="1" y="12"/>
                    <a:pt x="1" y="13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5"/>
                    <a:pt x="0" y="15"/>
                    <a:pt x="2" y="15"/>
                  </a:cubicBezTo>
                  <a:cubicBezTo>
                    <a:pt x="3" y="14"/>
                    <a:pt x="5" y="13"/>
                    <a:pt x="7" y="13"/>
                  </a:cubicBezTo>
                  <a:cubicBezTo>
                    <a:pt x="9" y="12"/>
                    <a:pt x="12" y="11"/>
                    <a:pt x="14" y="10"/>
                  </a:cubicBezTo>
                  <a:cubicBezTo>
                    <a:pt x="16" y="10"/>
                    <a:pt x="17" y="10"/>
                    <a:pt x="18" y="9"/>
                  </a:cubicBezTo>
                  <a:cubicBezTo>
                    <a:pt x="20" y="9"/>
                    <a:pt x="21" y="9"/>
                    <a:pt x="22" y="9"/>
                  </a:cubicBezTo>
                  <a:cubicBezTo>
                    <a:pt x="22" y="9"/>
                    <a:pt x="22" y="9"/>
                    <a:pt x="22" y="9"/>
                  </a:cubicBezTo>
                  <a:cubicBezTo>
                    <a:pt x="23" y="9"/>
                    <a:pt x="24" y="9"/>
                    <a:pt x="24" y="9"/>
                  </a:cubicBezTo>
                  <a:cubicBezTo>
                    <a:pt x="25" y="9"/>
                    <a:pt x="26" y="9"/>
                    <a:pt x="26" y="9"/>
                  </a:cubicBezTo>
                  <a:cubicBezTo>
                    <a:pt x="26" y="9"/>
                    <a:pt x="26" y="9"/>
                    <a:pt x="26" y="9"/>
                  </a:cubicBezTo>
                  <a:cubicBezTo>
                    <a:pt x="28" y="9"/>
                    <a:pt x="29" y="9"/>
                    <a:pt x="30" y="9"/>
                  </a:cubicBezTo>
                  <a:cubicBezTo>
                    <a:pt x="31" y="10"/>
                    <a:pt x="33" y="10"/>
                    <a:pt x="34" y="10"/>
                  </a:cubicBezTo>
                  <a:cubicBezTo>
                    <a:pt x="35" y="11"/>
                    <a:pt x="36" y="11"/>
                    <a:pt x="37" y="11"/>
                  </a:cubicBezTo>
                  <a:cubicBezTo>
                    <a:pt x="38" y="12"/>
                    <a:pt x="39" y="12"/>
                    <a:pt x="40" y="13"/>
                  </a:cubicBezTo>
                  <a:cubicBezTo>
                    <a:pt x="41" y="13"/>
                    <a:pt x="42" y="13"/>
                    <a:pt x="43" y="14"/>
                  </a:cubicBezTo>
                  <a:cubicBezTo>
                    <a:pt x="44" y="14"/>
                    <a:pt x="45" y="14"/>
                    <a:pt x="45" y="14"/>
                  </a:cubicBezTo>
                  <a:cubicBezTo>
                    <a:pt x="45" y="14"/>
                    <a:pt x="44" y="13"/>
                    <a:pt x="44" y="12"/>
                  </a:cubicBezTo>
                  <a:cubicBezTo>
                    <a:pt x="43" y="11"/>
                    <a:pt x="43" y="11"/>
                    <a:pt x="42" y="10"/>
                  </a:cubicBezTo>
                  <a:cubicBezTo>
                    <a:pt x="42" y="9"/>
                    <a:pt x="41" y="8"/>
                    <a:pt x="40" y="7"/>
                  </a:cubicBezTo>
                  <a:cubicBezTo>
                    <a:pt x="39" y="6"/>
                    <a:pt x="38" y="5"/>
                    <a:pt x="37" y="4"/>
                  </a:cubicBezTo>
                  <a:cubicBezTo>
                    <a:pt x="36" y="3"/>
                    <a:pt x="34" y="2"/>
                    <a:pt x="33" y="2"/>
                  </a:cubicBezTo>
                  <a:cubicBezTo>
                    <a:pt x="31" y="1"/>
                    <a:pt x="29" y="0"/>
                    <a:pt x="27" y="0"/>
                  </a:cubicBezTo>
                  <a:cubicBezTo>
                    <a:pt x="26" y="0"/>
                    <a:pt x="26" y="0"/>
                    <a:pt x="25" y="0"/>
                  </a:cubicBezTo>
                  <a:cubicBezTo>
                    <a:pt x="24" y="0"/>
                    <a:pt x="24" y="0"/>
                    <a:pt x="24" y="0"/>
                  </a:cubicBezTo>
                </a:path>
              </a:pathLst>
            </a:custGeom>
            <a:solidFill>
              <a:srgbClr val="5629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6" name="Freeform 726"/>
            <p:cNvSpPr>
              <a:spLocks noEditPoints="1"/>
            </p:cNvSpPr>
            <p:nvPr/>
          </p:nvSpPr>
          <p:spPr bwMode="auto">
            <a:xfrm>
              <a:off x="11022876" y="5536540"/>
              <a:ext cx="66961" cy="337912"/>
            </a:xfrm>
            <a:custGeom>
              <a:avLst/>
              <a:gdLst>
                <a:gd name="T0" fmla="*/ 6 w 31"/>
                <a:gd name="T1" fmla="*/ 159 h 159"/>
                <a:gd name="T2" fmla="*/ 7 w 31"/>
                <a:gd name="T3" fmla="*/ 159 h 159"/>
                <a:gd name="T4" fmla="*/ 7 w 31"/>
                <a:gd name="T5" fmla="*/ 159 h 159"/>
                <a:gd name="T6" fmla="*/ 6 w 31"/>
                <a:gd name="T7" fmla="*/ 159 h 159"/>
                <a:gd name="T8" fmla="*/ 7 w 31"/>
                <a:gd name="T9" fmla="*/ 159 h 159"/>
                <a:gd name="T10" fmla="*/ 7 w 31"/>
                <a:gd name="T11" fmla="*/ 159 h 159"/>
                <a:gd name="T12" fmla="*/ 7 w 31"/>
                <a:gd name="T13" fmla="*/ 159 h 159"/>
                <a:gd name="T14" fmla="*/ 0 w 31"/>
                <a:gd name="T15" fmla="*/ 152 h 159"/>
                <a:gd name="T16" fmla="*/ 0 w 31"/>
                <a:gd name="T17" fmla="*/ 152 h 159"/>
                <a:gd name="T18" fmla="*/ 0 w 31"/>
                <a:gd name="T19" fmla="*/ 152 h 159"/>
                <a:gd name="T20" fmla="*/ 31 w 31"/>
                <a:gd name="T21" fmla="*/ 7 h 159"/>
                <a:gd name="T22" fmla="*/ 31 w 31"/>
                <a:gd name="T23" fmla="*/ 7 h 159"/>
                <a:gd name="T24" fmla="*/ 31 w 31"/>
                <a:gd name="T25" fmla="*/ 7 h 159"/>
                <a:gd name="T26" fmla="*/ 25 w 31"/>
                <a:gd name="T27" fmla="*/ 0 h 159"/>
                <a:gd name="T28" fmla="*/ 25 w 31"/>
                <a:gd name="T29" fmla="*/ 0 h 159"/>
                <a:gd name="T30" fmla="*/ 25 w 31"/>
                <a:gd name="T31" fmla="*/ 0 h 159"/>
                <a:gd name="T32" fmla="*/ 25 w 31"/>
                <a:gd name="T33" fmla="*/ 0 h 159"/>
                <a:gd name="T34" fmla="*/ 25 w 31"/>
                <a:gd name="T35" fmla="*/ 0 h 159"/>
                <a:gd name="T36" fmla="*/ 25 w 31"/>
                <a:gd name="T37" fmla="*/ 0 h 159"/>
                <a:gd name="T38" fmla="*/ 25 w 31"/>
                <a:gd name="T39" fmla="*/ 0 h 159"/>
                <a:gd name="T40" fmla="*/ 25 w 31"/>
                <a:gd name="T41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1" h="159">
                  <a:moveTo>
                    <a:pt x="6" y="159"/>
                  </a:moveTo>
                  <a:cubicBezTo>
                    <a:pt x="6" y="159"/>
                    <a:pt x="7" y="159"/>
                    <a:pt x="7" y="159"/>
                  </a:cubicBezTo>
                  <a:cubicBezTo>
                    <a:pt x="7" y="159"/>
                    <a:pt x="7" y="159"/>
                    <a:pt x="7" y="159"/>
                  </a:cubicBezTo>
                  <a:cubicBezTo>
                    <a:pt x="7" y="159"/>
                    <a:pt x="6" y="159"/>
                    <a:pt x="6" y="159"/>
                  </a:cubicBezTo>
                  <a:moveTo>
                    <a:pt x="7" y="159"/>
                  </a:moveTo>
                  <a:cubicBezTo>
                    <a:pt x="7" y="159"/>
                    <a:pt x="7" y="159"/>
                    <a:pt x="7" y="159"/>
                  </a:cubicBezTo>
                  <a:cubicBezTo>
                    <a:pt x="7" y="159"/>
                    <a:pt x="7" y="159"/>
                    <a:pt x="7" y="159"/>
                  </a:cubicBezTo>
                  <a:moveTo>
                    <a:pt x="0" y="152"/>
                  </a:moveTo>
                  <a:cubicBezTo>
                    <a:pt x="0" y="152"/>
                    <a:pt x="0" y="152"/>
                    <a:pt x="0" y="152"/>
                  </a:cubicBezTo>
                  <a:cubicBezTo>
                    <a:pt x="0" y="152"/>
                    <a:pt x="0" y="152"/>
                    <a:pt x="0" y="152"/>
                  </a:cubicBezTo>
                  <a:moveTo>
                    <a:pt x="31" y="7"/>
                  </a:moveTo>
                  <a:cubicBezTo>
                    <a:pt x="31" y="7"/>
                    <a:pt x="31" y="7"/>
                    <a:pt x="31" y="7"/>
                  </a:cubicBezTo>
                  <a:cubicBezTo>
                    <a:pt x="31" y="7"/>
                    <a:pt x="31" y="7"/>
                    <a:pt x="31" y="7"/>
                  </a:cubicBezTo>
                  <a:moveTo>
                    <a:pt x="25" y="0"/>
                  </a:moveTo>
                  <a:cubicBezTo>
                    <a:pt x="25" y="0"/>
                    <a:pt x="25" y="0"/>
                    <a:pt x="25" y="0"/>
                  </a:cubicBezTo>
                  <a:cubicBezTo>
                    <a:pt x="25" y="0"/>
                    <a:pt x="25" y="0"/>
                    <a:pt x="25" y="0"/>
                  </a:cubicBezTo>
                  <a:cubicBezTo>
                    <a:pt x="25" y="0"/>
                    <a:pt x="25" y="0"/>
                    <a:pt x="25" y="0"/>
                  </a:cubicBezTo>
                  <a:moveTo>
                    <a:pt x="25" y="0"/>
                  </a:moveTo>
                  <a:cubicBezTo>
                    <a:pt x="25" y="0"/>
                    <a:pt x="25" y="0"/>
                    <a:pt x="25" y="0"/>
                  </a:cubicBezTo>
                  <a:cubicBezTo>
                    <a:pt x="25" y="0"/>
                    <a:pt x="25" y="0"/>
                    <a:pt x="25" y="0"/>
                  </a:cubicBezTo>
                  <a:cubicBezTo>
                    <a:pt x="25" y="0"/>
                    <a:pt x="25" y="0"/>
                    <a:pt x="25" y="0"/>
                  </a:cubicBezTo>
                </a:path>
              </a:pathLst>
            </a:custGeom>
            <a:solidFill>
              <a:srgbClr val="B3DAC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7" name="Freeform 727"/>
            <p:cNvSpPr>
              <a:spLocks/>
            </p:cNvSpPr>
            <p:nvPr/>
          </p:nvSpPr>
          <p:spPr bwMode="auto">
            <a:xfrm>
              <a:off x="10638250" y="4919888"/>
              <a:ext cx="144819" cy="104333"/>
            </a:xfrm>
            <a:custGeom>
              <a:avLst/>
              <a:gdLst>
                <a:gd name="T0" fmla="*/ 68 w 68"/>
                <a:gd name="T1" fmla="*/ 0 h 49"/>
                <a:gd name="T2" fmla="*/ 0 w 68"/>
                <a:gd name="T3" fmla="*/ 24 h 49"/>
                <a:gd name="T4" fmla="*/ 0 w 68"/>
                <a:gd name="T5" fmla="*/ 40 h 49"/>
                <a:gd name="T6" fmla="*/ 26 w 68"/>
                <a:gd name="T7" fmla="*/ 49 h 49"/>
                <a:gd name="T8" fmla="*/ 68 w 68"/>
                <a:gd name="T9" fmla="*/ 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8" h="49">
                  <a:moveTo>
                    <a:pt x="68" y="0"/>
                  </a:moveTo>
                  <a:cubicBezTo>
                    <a:pt x="0" y="24"/>
                    <a:pt x="0" y="24"/>
                    <a:pt x="0" y="24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7" y="45"/>
                    <a:pt x="16" y="49"/>
                    <a:pt x="26" y="49"/>
                  </a:cubicBezTo>
                  <a:cubicBezTo>
                    <a:pt x="41" y="49"/>
                    <a:pt x="57" y="38"/>
                    <a:pt x="68" y="0"/>
                  </a:cubicBezTo>
                </a:path>
              </a:pathLst>
            </a:custGeom>
            <a:solidFill>
              <a:srgbClr val="C74C3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" name="Freeform 729"/>
            <p:cNvSpPr>
              <a:spLocks/>
            </p:cNvSpPr>
            <p:nvPr/>
          </p:nvSpPr>
          <p:spPr bwMode="auto">
            <a:xfrm>
              <a:off x="10988619" y="5536540"/>
              <a:ext cx="137035" cy="337912"/>
            </a:xfrm>
            <a:custGeom>
              <a:avLst/>
              <a:gdLst>
                <a:gd name="T0" fmla="*/ 41 w 64"/>
                <a:gd name="T1" fmla="*/ 0 h 159"/>
                <a:gd name="T2" fmla="*/ 41 w 64"/>
                <a:gd name="T3" fmla="*/ 0 h 159"/>
                <a:gd name="T4" fmla="*/ 41 w 64"/>
                <a:gd name="T5" fmla="*/ 0 h 159"/>
                <a:gd name="T6" fmla="*/ 41 w 64"/>
                <a:gd name="T7" fmla="*/ 0 h 159"/>
                <a:gd name="T8" fmla="*/ 29 w 64"/>
                <a:gd name="T9" fmla="*/ 1 h 159"/>
                <a:gd name="T10" fmla="*/ 29 w 64"/>
                <a:gd name="T11" fmla="*/ 1 h 159"/>
                <a:gd name="T12" fmla="*/ 29 w 64"/>
                <a:gd name="T13" fmla="*/ 1 h 159"/>
                <a:gd name="T14" fmla="*/ 30 w 64"/>
                <a:gd name="T15" fmla="*/ 7 h 159"/>
                <a:gd name="T16" fmla="*/ 23 w 64"/>
                <a:gd name="T17" fmla="*/ 15 h 159"/>
                <a:gd name="T18" fmla="*/ 23 w 64"/>
                <a:gd name="T19" fmla="*/ 15 h 159"/>
                <a:gd name="T20" fmla="*/ 15 w 64"/>
                <a:gd name="T21" fmla="*/ 9 h 159"/>
                <a:gd name="T22" fmla="*/ 15 w 64"/>
                <a:gd name="T23" fmla="*/ 2 h 159"/>
                <a:gd name="T24" fmla="*/ 5 w 64"/>
                <a:gd name="T25" fmla="*/ 3 h 159"/>
                <a:gd name="T26" fmla="*/ 0 w 64"/>
                <a:gd name="T27" fmla="*/ 11 h 159"/>
                <a:gd name="T28" fmla="*/ 0 w 64"/>
                <a:gd name="T29" fmla="*/ 12 h 159"/>
                <a:gd name="T30" fmla="*/ 16 w 64"/>
                <a:gd name="T31" fmla="*/ 152 h 159"/>
                <a:gd name="T32" fmla="*/ 16 w 64"/>
                <a:gd name="T33" fmla="*/ 152 h 159"/>
                <a:gd name="T34" fmla="*/ 16 w 64"/>
                <a:gd name="T35" fmla="*/ 152 h 159"/>
                <a:gd name="T36" fmla="*/ 22 w 64"/>
                <a:gd name="T37" fmla="*/ 159 h 159"/>
                <a:gd name="T38" fmla="*/ 23 w 64"/>
                <a:gd name="T39" fmla="*/ 159 h 159"/>
                <a:gd name="T40" fmla="*/ 23 w 64"/>
                <a:gd name="T41" fmla="*/ 159 h 159"/>
                <a:gd name="T42" fmla="*/ 23 w 64"/>
                <a:gd name="T43" fmla="*/ 159 h 159"/>
                <a:gd name="T44" fmla="*/ 23 w 64"/>
                <a:gd name="T45" fmla="*/ 159 h 159"/>
                <a:gd name="T46" fmla="*/ 58 w 64"/>
                <a:gd name="T47" fmla="*/ 156 h 159"/>
                <a:gd name="T48" fmla="*/ 64 w 64"/>
                <a:gd name="T49" fmla="*/ 148 h 159"/>
                <a:gd name="T50" fmla="*/ 63 w 64"/>
                <a:gd name="T51" fmla="*/ 147 h 159"/>
                <a:gd name="T52" fmla="*/ 47 w 64"/>
                <a:gd name="T53" fmla="*/ 7 h 159"/>
                <a:gd name="T54" fmla="*/ 47 w 64"/>
                <a:gd name="T55" fmla="*/ 7 h 159"/>
                <a:gd name="T56" fmla="*/ 47 w 64"/>
                <a:gd name="T57" fmla="*/ 7 h 159"/>
                <a:gd name="T58" fmla="*/ 47 w 64"/>
                <a:gd name="T59" fmla="*/ 7 h 159"/>
                <a:gd name="T60" fmla="*/ 41 w 64"/>
                <a:gd name="T61" fmla="*/ 0 h 159"/>
                <a:gd name="T62" fmla="*/ 41 w 64"/>
                <a:gd name="T63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4" h="159">
                  <a:moveTo>
                    <a:pt x="41" y="0"/>
                  </a:moveTo>
                  <a:cubicBezTo>
                    <a:pt x="41" y="0"/>
                    <a:pt x="41" y="0"/>
                    <a:pt x="41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29" y="1"/>
                    <a:pt x="29" y="1"/>
                    <a:pt x="29" y="1"/>
                  </a:cubicBezTo>
                  <a:cubicBezTo>
                    <a:pt x="29" y="1"/>
                    <a:pt x="29" y="1"/>
                    <a:pt x="29" y="1"/>
                  </a:cubicBezTo>
                  <a:cubicBezTo>
                    <a:pt x="29" y="1"/>
                    <a:pt x="29" y="1"/>
                    <a:pt x="29" y="1"/>
                  </a:cubicBezTo>
                  <a:cubicBezTo>
                    <a:pt x="30" y="7"/>
                    <a:pt x="30" y="7"/>
                    <a:pt x="30" y="7"/>
                  </a:cubicBezTo>
                  <a:cubicBezTo>
                    <a:pt x="30" y="11"/>
                    <a:pt x="27" y="15"/>
                    <a:pt x="23" y="15"/>
                  </a:cubicBezTo>
                  <a:cubicBezTo>
                    <a:pt x="23" y="15"/>
                    <a:pt x="23" y="15"/>
                    <a:pt x="23" y="15"/>
                  </a:cubicBezTo>
                  <a:cubicBezTo>
                    <a:pt x="19" y="15"/>
                    <a:pt x="16" y="13"/>
                    <a:pt x="15" y="9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2" y="4"/>
                    <a:pt x="0" y="7"/>
                    <a:pt x="0" y="11"/>
                  </a:cubicBezTo>
                  <a:cubicBezTo>
                    <a:pt x="0" y="11"/>
                    <a:pt x="0" y="12"/>
                    <a:pt x="0" y="12"/>
                  </a:cubicBezTo>
                  <a:cubicBezTo>
                    <a:pt x="16" y="152"/>
                    <a:pt x="16" y="152"/>
                    <a:pt x="16" y="152"/>
                  </a:cubicBezTo>
                  <a:cubicBezTo>
                    <a:pt x="16" y="152"/>
                    <a:pt x="16" y="152"/>
                    <a:pt x="16" y="152"/>
                  </a:cubicBezTo>
                  <a:cubicBezTo>
                    <a:pt x="16" y="152"/>
                    <a:pt x="16" y="152"/>
                    <a:pt x="16" y="152"/>
                  </a:cubicBezTo>
                  <a:cubicBezTo>
                    <a:pt x="17" y="156"/>
                    <a:pt x="20" y="159"/>
                    <a:pt x="22" y="159"/>
                  </a:cubicBezTo>
                  <a:cubicBezTo>
                    <a:pt x="22" y="159"/>
                    <a:pt x="23" y="159"/>
                    <a:pt x="23" y="159"/>
                  </a:cubicBezTo>
                  <a:cubicBezTo>
                    <a:pt x="23" y="159"/>
                    <a:pt x="23" y="159"/>
                    <a:pt x="23" y="159"/>
                  </a:cubicBezTo>
                  <a:cubicBezTo>
                    <a:pt x="23" y="159"/>
                    <a:pt x="23" y="159"/>
                    <a:pt x="23" y="159"/>
                  </a:cubicBezTo>
                  <a:cubicBezTo>
                    <a:pt x="23" y="159"/>
                    <a:pt x="23" y="159"/>
                    <a:pt x="23" y="159"/>
                  </a:cubicBezTo>
                  <a:cubicBezTo>
                    <a:pt x="58" y="156"/>
                    <a:pt x="58" y="156"/>
                    <a:pt x="58" y="156"/>
                  </a:cubicBezTo>
                  <a:cubicBezTo>
                    <a:pt x="61" y="155"/>
                    <a:pt x="64" y="152"/>
                    <a:pt x="64" y="148"/>
                  </a:cubicBezTo>
                  <a:cubicBezTo>
                    <a:pt x="64" y="148"/>
                    <a:pt x="64" y="148"/>
                    <a:pt x="63" y="147"/>
                  </a:cubicBezTo>
                  <a:cubicBezTo>
                    <a:pt x="47" y="7"/>
                    <a:pt x="47" y="7"/>
                    <a:pt x="47" y="7"/>
                  </a:cubicBezTo>
                  <a:cubicBezTo>
                    <a:pt x="47" y="7"/>
                    <a:pt x="47" y="7"/>
                    <a:pt x="47" y="7"/>
                  </a:cubicBezTo>
                  <a:cubicBezTo>
                    <a:pt x="47" y="7"/>
                    <a:pt x="47" y="7"/>
                    <a:pt x="47" y="7"/>
                  </a:cubicBezTo>
                  <a:cubicBezTo>
                    <a:pt x="47" y="7"/>
                    <a:pt x="47" y="7"/>
                    <a:pt x="47" y="7"/>
                  </a:cubicBezTo>
                  <a:cubicBezTo>
                    <a:pt x="46" y="3"/>
                    <a:pt x="44" y="0"/>
                    <a:pt x="41" y="0"/>
                  </a:cubicBezTo>
                  <a:cubicBezTo>
                    <a:pt x="41" y="0"/>
                    <a:pt x="41" y="0"/>
                    <a:pt x="41" y="0"/>
                  </a:cubicBezTo>
                </a:path>
              </a:pathLst>
            </a:custGeom>
            <a:solidFill>
              <a:schemeClr val="accent5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9" name="Freeform 730"/>
            <p:cNvSpPr>
              <a:spLocks/>
            </p:cNvSpPr>
            <p:nvPr/>
          </p:nvSpPr>
          <p:spPr bwMode="auto">
            <a:xfrm>
              <a:off x="11015092" y="5489824"/>
              <a:ext cx="37372" cy="77861"/>
            </a:xfrm>
            <a:custGeom>
              <a:avLst/>
              <a:gdLst>
                <a:gd name="T0" fmla="*/ 8 w 18"/>
                <a:gd name="T1" fmla="*/ 0 h 37"/>
                <a:gd name="T2" fmla="*/ 7 w 18"/>
                <a:gd name="T3" fmla="*/ 0 h 37"/>
                <a:gd name="T4" fmla="*/ 1 w 18"/>
                <a:gd name="T5" fmla="*/ 8 h 37"/>
                <a:gd name="T6" fmla="*/ 2 w 18"/>
                <a:gd name="T7" fmla="*/ 21 h 37"/>
                <a:gd name="T8" fmla="*/ 2 w 18"/>
                <a:gd name="T9" fmla="*/ 21 h 37"/>
                <a:gd name="T10" fmla="*/ 3 w 18"/>
                <a:gd name="T11" fmla="*/ 24 h 37"/>
                <a:gd name="T12" fmla="*/ 3 w 18"/>
                <a:gd name="T13" fmla="*/ 24 h 37"/>
                <a:gd name="T14" fmla="*/ 3 w 18"/>
                <a:gd name="T15" fmla="*/ 31 h 37"/>
                <a:gd name="T16" fmla="*/ 11 w 18"/>
                <a:gd name="T17" fmla="*/ 37 h 37"/>
                <a:gd name="T18" fmla="*/ 11 w 18"/>
                <a:gd name="T19" fmla="*/ 37 h 37"/>
                <a:gd name="T20" fmla="*/ 18 w 18"/>
                <a:gd name="T21" fmla="*/ 29 h 37"/>
                <a:gd name="T22" fmla="*/ 17 w 18"/>
                <a:gd name="T23" fmla="*/ 23 h 37"/>
                <a:gd name="T24" fmla="*/ 17 w 18"/>
                <a:gd name="T25" fmla="*/ 20 h 37"/>
                <a:gd name="T26" fmla="*/ 16 w 18"/>
                <a:gd name="T27" fmla="*/ 6 h 37"/>
                <a:gd name="T28" fmla="*/ 8 w 18"/>
                <a:gd name="T29" fmla="*/ 0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8" h="37">
                  <a:moveTo>
                    <a:pt x="8" y="0"/>
                  </a:moveTo>
                  <a:cubicBezTo>
                    <a:pt x="8" y="0"/>
                    <a:pt x="8" y="0"/>
                    <a:pt x="7" y="0"/>
                  </a:cubicBezTo>
                  <a:cubicBezTo>
                    <a:pt x="3" y="0"/>
                    <a:pt x="0" y="4"/>
                    <a:pt x="1" y="8"/>
                  </a:cubicBezTo>
                  <a:cubicBezTo>
                    <a:pt x="2" y="21"/>
                    <a:pt x="2" y="21"/>
                    <a:pt x="2" y="21"/>
                  </a:cubicBezTo>
                  <a:cubicBezTo>
                    <a:pt x="2" y="21"/>
                    <a:pt x="2" y="21"/>
                    <a:pt x="2" y="21"/>
                  </a:cubicBezTo>
                  <a:cubicBezTo>
                    <a:pt x="3" y="24"/>
                    <a:pt x="3" y="24"/>
                    <a:pt x="3" y="24"/>
                  </a:cubicBezTo>
                  <a:cubicBezTo>
                    <a:pt x="3" y="24"/>
                    <a:pt x="3" y="24"/>
                    <a:pt x="3" y="24"/>
                  </a:cubicBezTo>
                  <a:cubicBezTo>
                    <a:pt x="3" y="31"/>
                    <a:pt x="3" y="31"/>
                    <a:pt x="3" y="31"/>
                  </a:cubicBezTo>
                  <a:cubicBezTo>
                    <a:pt x="4" y="35"/>
                    <a:pt x="7" y="37"/>
                    <a:pt x="11" y="37"/>
                  </a:cubicBezTo>
                  <a:cubicBezTo>
                    <a:pt x="11" y="37"/>
                    <a:pt x="11" y="37"/>
                    <a:pt x="11" y="37"/>
                  </a:cubicBezTo>
                  <a:cubicBezTo>
                    <a:pt x="15" y="37"/>
                    <a:pt x="18" y="33"/>
                    <a:pt x="18" y="29"/>
                  </a:cubicBezTo>
                  <a:cubicBezTo>
                    <a:pt x="17" y="23"/>
                    <a:pt x="17" y="23"/>
                    <a:pt x="17" y="23"/>
                  </a:cubicBezTo>
                  <a:cubicBezTo>
                    <a:pt x="17" y="20"/>
                    <a:pt x="17" y="20"/>
                    <a:pt x="17" y="20"/>
                  </a:cubicBezTo>
                  <a:cubicBezTo>
                    <a:pt x="16" y="6"/>
                    <a:pt x="16" y="6"/>
                    <a:pt x="16" y="6"/>
                  </a:cubicBezTo>
                  <a:cubicBezTo>
                    <a:pt x="15" y="3"/>
                    <a:pt x="12" y="0"/>
                    <a:pt x="8" y="0"/>
                  </a:cubicBezTo>
                </a:path>
              </a:pathLst>
            </a:custGeom>
            <a:solidFill>
              <a:schemeClr val="accent5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340" name="Group 339"/>
            <p:cNvGrpSpPr/>
            <p:nvPr/>
          </p:nvGrpSpPr>
          <p:grpSpPr>
            <a:xfrm>
              <a:off x="10347830" y="3891514"/>
              <a:ext cx="287895" cy="420768"/>
              <a:chOff x="4197861" y="2667651"/>
              <a:chExt cx="1382576" cy="2020690"/>
            </a:xfrm>
          </p:grpSpPr>
          <p:sp>
            <p:nvSpPr>
              <p:cNvPr id="341" name="Freeform 315"/>
              <p:cNvSpPr>
                <a:spLocks/>
              </p:cNvSpPr>
              <p:nvPr/>
            </p:nvSpPr>
            <p:spPr bwMode="auto">
              <a:xfrm>
                <a:off x="5360798" y="3000578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1F2F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2" name="Rectangle 350"/>
              <p:cNvSpPr>
                <a:spLocks noChangeArrowheads="1"/>
              </p:cNvSpPr>
              <p:nvPr/>
            </p:nvSpPr>
            <p:spPr bwMode="auto">
              <a:xfrm>
                <a:off x="4692629" y="4052540"/>
                <a:ext cx="390728" cy="134095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3" name="Freeform 351"/>
              <p:cNvSpPr>
                <a:spLocks/>
              </p:cNvSpPr>
              <p:nvPr/>
            </p:nvSpPr>
            <p:spPr bwMode="auto">
              <a:xfrm>
                <a:off x="4449868" y="2667651"/>
                <a:ext cx="880873" cy="927113"/>
              </a:xfrm>
              <a:custGeom>
                <a:avLst/>
                <a:gdLst>
                  <a:gd name="T0" fmla="*/ 10 w 261"/>
                  <a:gd name="T1" fmla="*/ 0 h 275"/>
                  <a:gd name="T2" fmla="*/ 0 w 261"/>
                  <a:gd name="T3" fmla="*/ 68 h 275"/>
                  <a:gd name="T4" fmla="*/ 130 w 261"/>
                  <a:gd name="T5" fmla="*/ 275 h 275"/>
                  <a:gd name="T6" fmla="*/ 261 w 261"/>
                  <a:gd name="T7" fmla="*/ 68 h 275"/>
                  <a:gd name="T8" fmla="*/ 251 w 261"/>
                  <a:gd name="T9" fmla="*/ 0 h 275"/>
                  <a:gd name="T10" fmla="*/ 10 w 261"/>
                  <a:gd name="T11" fmla="*/ 0 h 2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61" h="275">
                    <a:moveTo>
                      <a:pt x="10" y="0"/>
                    </a:moveTo>
                    <a:cubicBezTo>
                      <a:pt x="3" y="22"/>
                      <a:pt x="0" y="44"/>
                      <a:pt x="0" y="68"/>
                    </a:cubicBezTo>
                    <a:cubicBezTo>
                      <a:pt x="0" y="160"/>
                      <a:pt x="53" y="239"/>
                      <a:pt x="130" y="275"/>
                    </a:cubicBezTo>
                    <a:cubicBezTo>
                      <a:pt x="207" y="239"/>
                      <a:pt x="261" y="160"/>
                      <a:pt x="261" y="68"/>
                    </a:cubicBezTo>
                    <a:cubicBezTo>
                      <a:pt x="261" y="44"/>
                      <a:pt x="257" y="22"/>
                      <a:pt x="251" y="0"/>
                    </a:cubicBezTo>
                    <a:lnTo>
                      <a:pt x="10" y="0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4" name="Freeform 352"/>
              <p:cNvSpPr>
                <a:spLocks noEditPoints="1"/>
              </p:cNvSpPr>
              <p:nvPr/>
            </p:nvSpPr>
            <p:spPr bwMode="auto">
              <a:xfrm>
                <a:off x="4197861" y="2711579"/>
                <a:ext cx="610369" cy="753713"/>
              </a:xfrm>
              <a:custGeom>
                <a:avLst/>
                <a:gdLst>
                  <a:gd name="T0" fmla="*/ 181 w 181"/>
                  <a:gd name="T1" fmla="*/ 224 h 224"/>
                  <a:gd name="T2" fmla="*/ 167 w 181"/>
                  <a:gd name="T3" fmla="*/ 223 h 224"/>
                  <a:gd name="T4" fmla="*/ 0 w 181"/>
                  <a:gd name="T5" fmla="*/ 23 h 224"/>
                  <a:gd name="T6" fmla="*/ 1 w 181"/>
                  <a:gd name="T7" fmla="*/ 11 h 224"/>
                  <a:gd name="T8" fmla="*/ 1 w 181"/>
                  <a:gd name="T9" fmla="*/ 0 h 224"/>
                  <a:gd name="T10" fmla="*/ 181 w 181"/>
                  <a:gd name="T11" fmla="*/ 0 h 224"/>
                  <a:gd name="T12" fmla="*/ 181 w 181"/>
                  <a:gd name="T13" fmla="*/ 224 h 224"/>
                  <a:gd name="T14" fmla="*/ 25 w 181"/>
                  <a:gd name="T15" fmla="*/ 25 h 224"/>
                  <a:gd name="T16" fmla="*/ 156 w 181"/>
                  <a:gd name="T17" fmla="*/ 196 h 224"/>
                  <a:gd name="T18" fmla="*/ 156 w 181"/>
                  <a:gd name="T19" fmla="*/ 25 h 224"/>
                  <a:gd name="T20" fmla="*/ 25 w 181"/>
                  <a:gd name="T21" fmla="*/ 25 h 2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81" h="224">
                    <a:moveTo>
                      <a:pt x="181" y="224"/>
                    </a:moveTo>
                    <a:cubicBezTo>
                      <a:pt x="167" y="223"/>
                      <a:pt x="167" y="223"/>
                      <a:pt x="167" y="223"/>
                    </a:cubicBezTo>
                    <a:cubicBezTo>
                      <a:pt x="72" y="212"/>
                      <a:pt x="0" y="127"/>
                      <a:pt x="0" y="23"/>
                    </a:cubicBezTo>
                    <a:cubicBezTo>
                      <a:pt x="0" y="20"/>
                      <a:pt x="0" y="16"/>
                      <a:pt x="1" y="11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181" y="0"/>
                      <a:pt x="181" y="0"/>
                      <a:pt x="181" y="0"/>
                    </a:cubicBezTo>
                    <a:lnTo>
                      <a:pt x="181" y="224"/>
                    </a:lnTo>
                    <a:close/>
                    <a:moveTo>
                      <a:pt x="25" y="25"/>
                    </a:moveTo>
                    <a:cubicBezTo>
                      <a:pt x="26" y="110"/>
                      <a:pt x="81" y="181"/>
                      <a:pt x="156" y="196"/>
                    </a:cubicBezTo>
                    <a:cubicBezTo>
                      <a:pt x="156" y="25"/>
                      <a:pt x="156" y="25"/>
                      <a:pt x="156" y="25"/>
                    </a:cubicBezTo>
                    <a:lnTo>
                      <a:pt x="25" y="25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5" name="Freeform 353"/>
              <p:cNvSpPr>
                <a:spLocks noEditPoints="1"/>
              </p:cNvSpPr>
              <p:nvPr/>
            </p:nvSpPr>
            <p:spPr bwMode="auto">
              <a:xfrm>
                <a:off x="4972381" y="2711579"/>
                <a:ext cx="608056" cy="753713"/>
              </a:xfrm>
              <a:custGeom>
                <a:avLst/>
                <a:gdLst>
                  <a:gd name="T0" fmla="*/ 120 w 180"/>
                  <a:gd name="T1" fmla="*/ 171 h 224"/>
                  <a:gd name="T2" fmla="*/ 13 w 180"/>
                  <a:gd name="T3" fmla="*/ 223 h 224"/>
                  <a:gd name="T4" fmla="*/ 0 w 180"/>
                  <a:gd name="T5" fmla="*/ 224 h 224"/>
                  <a:gd name="T6" fmla="*/ 0 w 180"/>
                  <a:gd name="T7" fmla="*/ 0 h 224"/>
                  <a:gd name="T8" fmla="*/ 179 w 180"/>
                  <a:gd name="T9" fmla="*/ 0 h 224"/>
                  <a:gd name="T10" fmla="*/ 180 w 180"/>
                  <a:gd name="T11" fmla="*/ 12 h 224"/>
                  <a:gd name="T12" fmla="*/ 180 w 180"/>
                  <a:gd name="T13" fmla="*/ 23 h 224"/>
                  <a:gd name="T14" fmla="*/ 120 w 180"/>
                  <a:gd name="T15" fmla="*/ 171 h 224"/>
                  <a:gd name="T16" fmla="*/ 24 w 180"/>
                  <a:gd name="T17" fmla="*/ 196 h 224"/>
                  <a:gd name="T18" fmla="*/ 103 w 180"/>
                  <a:gd name="T19" fmla="*/ 153 h 224"/>
                  <a:gd name="T20" fmla="*/ 155 w 180"/>
                  <a:gd name="T21" fmla="*/ 25 h 224"/>
                  <a:gd name="T22" fmla="*/ 24 w 180"/>
                  <a:gd name="T23" fmla="*/ 25 h 224"/>
                  <a:gd name="T24" fmla="*/ 24 w 180"/>
                  <a:gd name="T25" fmla="*/ 196 h 2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80" h="224">
                    <a:moveTo>
                      <a:pt x="120" y="171"/>
                    </a:moveTo>
                    <a:cubicBezTo>
                      <a:pt x="91" y="200"/>
                      <a:pt x="54" y="218"/>
                      <a:pt x="13" y="223"/>
                    </a:cubicBezTo>
                    <a:cubicBezTo>
                      <a:pt x="0" y="224"/>
                      <a:pt x="0" y="224"/>
                      <a:pt x="0" y="224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179" y="0"/>
                      <a:pt x="179" y="0"/>
                      <a:pt x="179" y="0"/>
                    </a:cubicBezTo>
                    <a:cubicBezTo>
                      <a:pt x="180" y="12"/>
                      <a:pt x="180" y="12"/>
                      <a:pt x="180" y="12"/>
                    </a:cubicBezTo>
                    <a:cubicBezTo>
                      <a:pt x="180" y="16"/>
                      <a:pt x="180" y="20"/>
                      <a:pt x="180" y="23"/>
                    </a:cubicBezTo>
                    <a:cubicBezTo>
                      <a:pt x="180" y="79"/>
                      <a:pt x="158" y="133"/>
                      <a:pt x="120" y="171"/>
                    </a:cubicBezTo>
                    <a:close/>
                    <a:moveTo>
                      <a:pt x="24" y="196"/>
                    </a:moveTo>
                    <a:cubicBezTo>
                      <a:pt x="54" y="190"/>
                      <a:pt x="81" y="175"/>
                      <a:pt x="103" y="153"/>
                    </a:cubicBezTo>
                    <a:cubicBezTo>
                      <a:pt x="136" y="120"/>
                      <a:pt x="155" y="73"/>
                      <a:pt x="155" y="25"/>
                    </a:cubicBezTo>
                    <a:cubicBezTo>
                      <a:pt x="24" y="25"/>
                      <a:pt x="24" y="25"/>
                      <a:pt x="24" y="25"/>
                    </a:cubicBezTo>
                    <a:lnTo>
                      <a:pt x="24" y="196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6" name="Rectangle 354"/>
              <p:cNvSpPr>
                <a:spLocks noChangeArrowheads="1"/>
              </p:cNvSpPr>
              <p:nvPr/>
            </p:nvSpPr>
            <p:spPr bwMode="auto">
              <a:xfrm>
                <a:off x="4829037" y="3432923"/>
                <a:ext cx="124849" cy="714409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7" name="Freeform 355"/>
              <p:cNvSpPr>
                <a:spLocks/>
              </p:cNvSpPr>
              <p:nvPr/>
            </p:nvSpPr>
            <p:spPr bwMode="auto">
              <a:xfrm>
                <a:off x="4549284" y="4096468"/>
                <a:ext cx="682041" cy="94792"/>
              </a:xfrm>
              <a:custGeom>
                <a:avLst/>
                <a:gdLst>
                  <a:gd name="T0" fmla="*/ 203 w 203"/>
                  <a:gd name="T1" fmla="*/ 28 h 28"/>
                  <a:gd name="T2" fmla="*/ 203 w 203"/>
                  <a:gd name="T3" fmla="*/ 15 h 28"/>
                  <a:gd name="T4" fmla="*/ 190 w 203"/>
                  <a:gd name="T5" fmla="*/ 0 h 28"/>
                  <a:gd name="T6" fmla="*/ 12 w 203"/>
                  <a:gd name="T7" fmla="*/ 0 h 28"/>
                  <a:gd name="T8" fmla="*/ 0 w 203"/>
                  <a:gd name="T9" fmla="*/ 15 h 28"/>
                  <a:gd name="T10" fmla="*/ 0 w 203"/>
                  <a:gd name="T11" fmla="*/ 28 h 28"/>
                  <a:gd name="T12" fmla="*/ 203 w 203"/>
                  <a:gd name="T13" fmla="*/ 28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03" h="28">
                    <a:moveTo>
                      <a:pt x="203" y="28"/>
                    </a:moveTo>
                    <a:cubicBezTo>
                      <a:pt x="203" y="15"/>
                      <a:pt x="203" y="15"/>
                      <a:pt x="203" y="15"/>
                    </a:cubicBezTo>
                    <a:cubicBezTo>
                      <a:pt x="203" y="7"/>
                      <a:pt x="197" y="0"/>
                      <a:pt x="190" y="0"/>
                    </a:cubicBez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7"/>
                      <a:pt x="0" y="15"/>
                    </a:cubicBezTo>
                    <a:cubicBezTo>
                      <a:pt x="0" y="28"/>
                      <a:pt x="0" y="28"/>
                      <a:pt x="0" y="28"/>
                    </a:cubicBezTo>
                    <a:lnTo>
                      <a:pt x="203" y="28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" name="Freeform 356"/>
              <p:cNvSpPr>
                <a:spLocks/>
              </p:cNvSpPr>
              <p:nvPr/>
            </p:nvSpPr>
            <p:spPr bwMode="auto">
              <a:xfrm>
                <a:off x="4449868" y="2667651"/>
                <a:ext cx="434656" cy="1384889"/>
              </a:xfrm>
              <a:custGeom>
                <a:avLst/>
                <a:gdLst>
                  <a:gd name="T0" fmla="*/ 10 w 129"/>
                  <a:gd name="T1" fmla="*/ 0 h 411"/>
                  <a:gd name="T2" fmla="*/ 0 w 129"/>
                  <a:gd name="T3" fmla="*/ 68 h 411"/>
                  <a:gd name="T4" fmla="*/ 112 w 129"/>
                  <a:gd name="T5" fmla="*/ 265 h 411"/>
                  <a:gd name="T6" fmla="*/ 112 w 129"/>
                  <a:gd name="T7" fmla="*/ 411 h 411"/>
                  <a:gd name="T8" fmla="*/ 129 w 129"/>
                  <a:gd name="T9" fmla="*/ 411 h 411"/>
                  <a:gd name="T10" fmla="*/ 129 w 129"/>
                  <a:gd name="T11" fmla="*/ 227 h 411"/>
                  <a:gd name="T12" fmla="*/ 129 w 129"/>
                  <a:gd name="T13" fmla="*/ 0 h 411"/>
                  <a:gd name="T14" fmla="*/ 10 w 129"/>
                  <a:gd name="T15" fmla="*/ 0 h 4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29" h="411">
                    <a:moveTo>
                      <a:pt x="10" y="0"/>
                    </a:moveTo>
                    <a:cubicBezTo>
                      <a:pt x="3" y="22"/>
                      <a:pt x="0" y="44"/>
                      <a:pt x="0" y="68"/>
                    </a:cubicBezTo>
                    <a:cubicBezTo>
                      <a:pt x="0" y="152"/>
                      <a:pt x="45" y="226"/>
                      <a:pt x="112" y="265"/>
                    </a:cubicBezTo>
                    <a:cubicBezTo>
                      <a:pt x="112" y="411"/>
                      <a:pt x="112" y="411"/>
                      <a:pt x="112" y="411"/>
                    </a:cubicBezTo>
                    <a:cubicBezTo>
                      <a:pt x="129" y="411"/>
                      <a:pt x="129" y="411"/>
                      <a:pt x="129" y="411"/>
                    </a:cubicBezTo>
                    <a:cubicBezTo>
                      <a:pt x="129" y="227"/>
                      <a:pt x="129" y="227"/>
                      <a:pt x="129" y="227"/>
                    </a:cubicBezTo>
                    <a:cubicBezTo>
                      <a:pt x="129" y="0"/>
                      <a:pt x="129" y="0"/>
                      <a:pt x="129" y="0"/>
                    </a:cubicBezTo>
                    <a:lnTo>
                      <a:pt x="10" y="0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9" name="Freeform 357"/>
              <p:cNvSpPr>
                <a:spLocks/>
              </p:cNvSpPr>
              <p:nvPr/>
            </p:nvSpPr>
            <p:spPr bwMode="auto">
              <a:xfrm>
                <a:off x="4549284" y="4096468"/>
                <a:ext cx="335240" cy="94792"/>
              </a:xfrm>
              <a:custGeom>
                <a:avLst/>
                <a:gdLst>
                  <a:gd name="T0" fmla="*/ 43 w 100"/>
                  <a:gd name="T1" fmla="*/ 0 h 28"/>
                  <a:gd name="T2" fmla="*/ 12 w 100"/>
                  <a:gd name="T3" fmla="*/ 0 h 28"/>
                  <a:gd name="T4" fmla="*/ 0 w 100"/>
                  <a:gd name="T5" fmla="*/ 15 h 28"/>
                  <a:gd name="T6" fmla="*/ 0 w 100"/>
                  <a:gd name="T7" fmla="*/ 28 h 28"/>
                  <a:gd name="T8" fmla="*/ 100 w 100"/>
                  <a:gd name="T9" fmla="*/ 28 h 28"/>
                  <a:gd name="T10" fmla="*/ 100 w 100"/>
                  <a:gd name="T11" fmla="*/ 0 h 28"/>
                  <a:gd name="T12" fmla="*/ 83 w 100"/>
                  <a:gd name="T13" fmla="*/ 0 h 28"/>
                  <a:gd name="T14" fmla="*/ 43 w 100"/>
                  <a:gd name="T15" fmla="*/ 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00" h="28">
                    <a:moveTo>
                      <a:pt x="43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5" y="0"/>
                      <a:pt x="0" y="7"/>
                      <a:pt x="0" y="15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100" y="28"/>
                      <a:pt x="100" y="28"/>
                      <a:pt x="100" y="28"/>
                    </a:cubicBezTo>
                    <a:cubicBezTo>
                      <a:pt x="100" y="0"/>
                      <a:pt x="100" y="0"/>
                      <a:pt x="100" y="0"/>
                    </a:cubicBezTo>
                    <a:cubicBezTo>
                      <a:pt x="83" y="0"/>
                      <a:pt x="83" y="0"/>
                      <a:pt x="83" y="0"/>
                    </a:cubicBezTo>
                    <a:lnTo>
                      <a:pt x="43" y="0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0" name="Rectangle 358"/>
              <p:cNvSpPr>
                <a:spLocks noChangeArrowheads="1"/>
              </p:cNvSpPr>
              <p:nvPr/>
            </p:nvSpPr>
            <p:spPr bwMode="auto">
              <a:xfrm>
                <a:off x="4692629" y="4052540"/>
                <a:ext cx="226576" cy="43927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1" name="Rectangle 359"/>
              <p:cNvSpPr>
                <a:spLocks noChangeArrowheads="1"/>
              </p:cNvSpPr>
              <p:nvPr/>
            </p:nvSpPr>
            <p:spPr bwMode="auto">
              <a:xfrm>
                <a:off x="4461429" y="4184325"/>
                <a:ext cx="855441" cy="420784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2" name="Rectangle 360"/>
              <p:cNvSpPr>
                <a:spLocks noChangeArrowheads="1"/>
              </p:cNvSpPr>
              <p:nvPr/>
            </p:nvSpPr>
            <p:spPr bwMode="auto">
              <a:xfrm>
                <a:off x="4560845" y="4286052"/>
                <a:ext cx="654297" cy="221952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3" name="Rectangle 361"/>
              <p:cNvSpPr>
                <a:spLocks noChangeArrowheads="1"/>
              </p:cNvSpPr>
              <p:nvPr/>
            </p:nvSpPr>
            <p:spPr bwMode="auto">
              <a:xfrm>
                <a:off x="4426748" y="4588925"/>
                <a:ext cx="922489" cy="99416"/>
              </a:xfrm>
              <a:prstGeom prst="rect">
                <a:avLst/>
              </a:prstGeom>
              <a:solidFill>
                <a:schemeClr val="accent1">
                  <a:lumMod val="75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54" name="Group 353"/>
          <p:cNvGrpSpPr/>
          <p:nvPr/>
        </p:nvGrpSpPr>
        <p:grpSpPr>
          <a:xfrm>
            <a:off x="4356507" y="4359481"/>
            <a:ext cx="4680934" cy="522908"/>
            <a:chOff x="4356507" y="4359481"/>
            <a:chExt cx="4680934" cy="522908"/>
          </a:xfrm>
        </p:grpSpPr>
        <p:sp>
          <p:nvSpPr>
            <p:cNvPr id="355" name="Freeform 423"/>
            <p:cNvSpPr>
              <a:spLocks/>
            </p:cNvSpPr>
            <p:nvPr/>
          </p:nvSpPr>
          <p:spPr bwMode="auto">
            <a:xfrm>
              <a:off x="4356507" y="4466742"/>
              <a:ext cx="197765" cy="157277"/>
            </a:xfrm>
            <a:custGeom>
              <a:avLst/>
              <a:gdLst>
                <a:gd name="T0" fmla="*/ 0 w 127"/>
                <a:gd name="T1" fmla="*/ 101 h 101"/>
                <a:gd name="T2" fmla="*/ 63 w 127"/>
                <a:gd name="T3" fmla="*/ 0 h 101"/>
                <a:gd name="T4" fmla="*/ 127 w 127"/>
                <a:gd name="T5" fmla="*/ 101 h 101"/>
                <a:gd name="T6" fmla="*/ 0 w 127"/>
                <a:gd name="T7" fmla="*/ 101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7" h="101">
                  <a:moveTo>
                    <a:pt x="0" y="101"/>
                  </a:moveTo>
                  <a:lnTo>
                    <a:pt x="63" y="0"/>
                  </a:lnTo>
                  <a:lnTo>
                    <a:pt x="127" y="101"/>
                  </a:lnTo>
                  <a:lnTo>
                    <a:pt x="0" y="10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6" name="Oval 424"/>
            <p:cNvSpPr>
              <a:spLocks noChangeArrowheads="1"/>
            </p:cNvSpPr>
            <p:nvPr/>
          </p:nvSpPr>
          <p:spPr bwMode="auto">
            <a:xfrm>
              <a:off x="4627459" y="4427813"/>
              <a:ext cx="261609" cy="260052"/>
            </a:xfrm>
            <a:prstGeom prst="ellipse">
              <a:avLst/>
            </a:prstGeom>
            <a:solidFill>
              <a:srgbClr val="104A5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7" name="Freeform 425"/>
            <p:cNvSpPr>
              <a:spLocks/>
            </p:cNvSpPr>
            <p:nvPr/>
          </p:nvSpPr>
          <p:spPr bwMode="auto">
            <a:xfrm>
              <a:off x="4616559" y="4415355"/>
              <a:ext cx="283410" cy="283410"/>
            </a:xfrm>
            <a:custGeom>
              <a:avLst/>
              <a:gdLst>
                <a:gd name="T0" fmla="*/ 128 w 133"/>
                <a:gd name="T1" fmla="*/ 67 h 133"/>
                <a:gd name="T2" fmla="*/ 122 w 133"/>
                <a:gd name="T3" fmla="*/ 67 h 133"/>
                <a:gd name="T4" fmla="*/ 106 w 133"/>
                <a:gd name="T5" fmla="*/ 106 h 133"/>
                <a:gd name="T6" fmla="*/ 67 w 133"/>
                <a:gd name="T7" fmla="*/ 123 h 133"/>
                <a:gd name="T8" fmla="*/ 27 w 133"/>
                <a:gd name="T9" fmla="*/ 106 h 133"/>
                <a:gd name="T10" fmla="*/ 11 w 133"/>
                <a:gd name="T11" fmla="*/ 67 h 133"/>
                <a:gd name="T12" fmla="*/ 27 w 133"/>
                <a:gd name="T13" fmla="*/ 27 h 133"/>
                <a:gd name="T14" fmla="*/ 67 w 133"/>
                <a:gd name="T15" fmla="*/ 11 h 133"/>
                <a:gd name="T16" fmla="*/ 106 w 133"/>
                <a:gd name="T17" fmla="*/ 27 h 133"/>
                <a:gd name="T18" fmla="*/ 122 w 133"/>
                <a:gd name="T19" fmla="*/ 67 h 133"/>
                <a:gd name="T20" fmla="*/ 128 w 133"/>
                <a:gd name="T21" fmla="*/ 67 h 133"/>
                <a:gd name="T22" fmla="*/ 133 w 133"/>
                <a:gd name="T23" fmla="*/ 67 h 133"/>
                <a:gd name="T24" fmla="*/ 67 w 133"/>
                <a:gd name="T25" fmla="*/ 0 h 133"/>
                <a:gd name="T26" fmla="*/ 0 w 133"/>
                <a:gd name="T27" fmla="*/ 67 h 133"/>
                <a:gd name="T28" fmla="*/ 67 w 133"/>
                <a:gd name="T29" fmla="*/ 133 h 133"/>
                <a:gd name="T30" fmla="*/ 133 w 133"/>
                <a:gd name="T31" fmla="*/ 67 h 133"/>
                <a:gd name="T32" fmla="*/ 128 w 133"/>
                <a:gd name="T33" fmla="*/ 67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3" h="133">
                  <a:moveTo>
                    <a:pt x="128" y="67"/>
                  </a:moveTo>
                  <a:cubicBezTo>
                    <a:pt x="122" y="67"/>
                    <a:pt x="122" y="67"/>
                    <a:pt x="122" y="67"/>
                  </a:cubicBezTo>
                  <a:cubicBezTo>
                    <a:pt x="122" y="82"/>
                    <a:pt x="116" y="96"/>
                    <a:pt x="106" y="106"/>
                  </a:cubicBezTo>
                  <a:cubicBezTo>
                    <a:pt x="96" y="116"/>
                    <a:pt x="82" y="123"/>
                    <a:pt x="67" y="123"/>
                  </a:cubicBezTo>
                  <a:cubicBezTo>
                    <a:pt x="51" y="123"/>
                    <a:pt x="37" y="116"/>
                    <a:pt x="27" y="106"/>
                  </a:cubicBezTo>
                  <a:cubicBezTo>
                    <a:pt x="17" y="96"/>
                    <a:pt x="11" y="82"/>
                    <a:pt x="11" y="67"/>
                  </a:cubicBezTo>
                  <a:cubicBezTo>
                    <a:pt x="11" y="51"/>
                    <a:pt x="17" y="37"/>
                    <a:pt x="27" y="27"/>
                  </a:cubicBezTo>
                  <a:cubicBezTo>
                    <a:pt x="37" y="17"/>
                    <a:pt x="51" y="11"/>
                    <a:pt x="67" y="11"/>
                  </a:cubicBezTo>
                  <a:cubicBezTo>
                    <a:pt x="82" y="11"/>
                    <a:pt x="96" y="17"/>
                    <a:pt x="106" y="27"/>
                  </a:cubicBezTo>
                  <a:cubicBezTo>
                    <a:pt x="116" y="37"/>
                    <a:pt x="122" y="51"/>
                    <a:pt x="122" y="67"/>
                  </a:cubicBezTo>
                  <a:cubicBezTo>
                    <a:pt x="128" y="67"/>
                    <a:pt x="128" y="67"/>
                    <a:pt x="128" y="67"/>
                  </a:cubicBezTo>
                  <a:cubicBezTo>
                    <a:pt x="133" y="67"/>
                    <a:pt x="133" y="67"/>
                    <a:pt x="133" y="67"/>
                  </a:cubicBezTo>
                  <a:cubicBezTo>
                    <a:pt x="133" y="30"/>
                    <a:pt x="103" y="0"/>
                    <a:pt x="67" y="0"/>
                  </a:cubicBezTo>
                  <a:cubicBezTo>
                    <a:pt x="30" y="0"/>
                    <a:pt x="0" y="30"/>
                    <a:pt x="0" y="67"/>
                  </a:cubicBezTo>
                  <a:cubicBezTo>
                    <a:pt x="0" y="104"/>
                    <a:pt x="30" y="133"/>
                    <a:pt x="67" y="133"/>
                  </a:cubicBezTo>
                  <a:cubicBezTo>
                    <a:pt x="103" y="133"/>
                    <a:pt x="133" y="104"/>
                    <a:pt x="133" y="67"/>
                  </a:cubicBezTo>
                  <a:lnTo>
                    <a:pt x="128" y="67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" name="Freeform 426"/>
            <p:cNvSpPr>
              <a:spLocks/>
            </p:cNvSpPr>
            <p:nvPr/>
          </p:nvSpPr>
          <p:spPr bwMode="auto">
            <a:xfrm>
              <a:off x="4720891" y="4480758"/>
              <a:ext cx="74745" cy="158835"/>
            </a:xfrm>
            <a:custGeom>
              <a:avLst/>
              <a:gdLst>
                <a:gd name="T0" fmla="*/ 17 w 35"/>
                <a:gd name="T1" fmla="*/ 63 h 74"/>
                <a:gd name="T2" fmla="*/ 24 w 35"/>
                <a:gd name="T3" fmla="*/ 56 h 74"/>
                <a:gd name="T4" fmla="*/ 24 w 35"/>
                <a:gd name="T5" fmla="*/ 52 h 74"/>
                <a:gd name="T6" fmla="*/ 12 w 35"/>
                <a:gd name="T7" fmla="*/ 41 h 74"/>
                <a:gd name="T8" fmla="*/ 12 w 35"/>
                <a:gd name="T9" fmla="*/ 31 h 74"/>
                <a:gd name="T10" fmla="*/ 22 w 35"/>
                <a:gd name="T11" fmla="*/ 28 h 74"/>
                <a:gd name="T12" fmla="*/ 24 w 35"/>
                <a:gd name="T13" fmla="*/ 19 h 74"/>
                <a:gd name="T14" fmla="*/ 24 w 35"/>
                <a:gd name="T15" fmla="*/ 17 h 74"/>
                <a:gd name="T16" fmla="*/ 18 w 35"/>
                <a:gd name="T17" fmla="*/ 10 h 74"/>
                <a:gd name="T18" fmla="*/ 13 w 35"/>
                <a:gd name="T19" fmla="*/ 13 h 74"/>
                <a:gd name="T20" fmla="*/ 12 w 35"/>
                <a:gd name="T21" fmla="*/ 18 h 74"/>
                <a:gd name="T22" fmla="*/ 12 w 35"/>
                <a:gd name="T23" fmla="*/ 20 h 74"/>
                <a:gd name="T24" fmla="*/ 1 w 35"/>
                <a:gd name="T25" fmla="*/ 20 h 74"/>
                <a:gd name="T26" fmla="*/ 1 w 35"/>
                <a:gd name="T27" fmla="*/ 18 h 74"/>
                <a:gd name="T28" fmla="*/ 5 w 35"/>
                <a:gd name="T29" fmla="*/ 6 h 74"/>
                <a:gd name="T30" fmla="*/ 18 w 35"/>
                <a:gd name="T31" fmla="*/ 0 h 74"/>
                <a:gd name="T32" fmla="*/ 30 w 35"/>
                <a:gd name="T33" fmla="*/ 6 h 74"/>
                <a:gd name="T34" fmla="*/ 34 w 35"/>
                <a:gd name="T35" fmla="*/ 17 h 74"/>
                <a:gd name="T36" fmla="*/ 34 w 35"/>
                <a:gd name="T37" fmla="*/ 20 h 74"/>
                <a:gd name="T38" fmla="*/ 30 w 35"/>
                <a:gd name="T39" fmla="*/ 32 h 74"/>
                <a:gd name="T40" fmla="*/ 26 w 35"/>
                <a:gd name="T41" fmla="*/ 35 h 74"/>
                <a:gd name="T42" fmla="*/ 34 w 35"/>
                <a:gd name="T43" fmla="*/ 44 h 74"/>
                <a:gd name="T44" fmla="*/ 35 w 35"/>
                <a:gd name="T45" fmla="*/ 50 h 74"/>
                <a:gd name="T46" fmla="*/ 35 w 35"/>
                <a:gd name="T47" fmla="*/ 56 h 74"/>
                <a:gd name="T48" fmla="*/ 29 w 35"/>
                <a:gd name="T49" fmla="*/ 69 h 74"/>
                <a:gd name="T50" fmla="*/ 17 w 35"/>
                <a:gd name="T51" fmla="*/ 74 h 74"/>
                <a:gd name="T52" fmla="*/ 5 w 35"/>
                <a:gd name="T53" fmla="*/ 69 h 74"/>
                <a:gd name="T54" fmla="*/ 0 w 35"/>
                <a:gd name="T55" fmla="*/ 57 h 74"/>
                <a:gd name="T56" fmla="*/ 0 w 35"/>
                <a:gd name="T57" fmla="*/ 55 h 74"/>
                <a:gd name="T58" fmla="*/ 10 w 35"/>
                <a:gd name="T59" fmla="*/ 54 h 74"/>
                <a:gd name="T60" fmla="*/ 10 w 35"/>
                <a:gd name="T61" fmla="*/ 57 h 74"/>
                <a:gd name="T62" fmla="*/ 12 w 35"/>
                <a:gd name="T63" fmla="*/ 61 h 74"/>
                <a:gd name="T64" fmla="*/ 17 w 35"/>
                <a:gd name="T65" fmla="*/ 63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5" h="74">
                  <a:moveTo>
                    <a:pt x="17" y="63"/>
                  </a:moveTo>
                  <a:cubicBezTo>
                    <a:pt x="22" y="63"/>
                    <a:pt x="24" y="61"/>
                    <a:pt x="24" y="56"/>
                  </a:cubicBezTo>
                  <a:cubicBezTo>
                    <a:pt x="24" y="52"/>
                    <a:pt x="24" y="52"/>
                    <a:pt x="24" y="52"/>
                  </a:cubicBezTo>
                  <a:cubicBezTo>
                    <a:pt x="24" y="44"/>
                    <a:pt x="20" y="41"/>
                    <a:pt x="12" y="41"/>
                  </a:cubicBezTo>
                  <a:cubicBezTo>
                    <a:pt x="12" y="31"/>
                    <a:pt x="12" y="31"/>
                    <a:pt x="12" y="31"/>
                  </a:cubicBezTo>
                  <a:cubicBezTo>
                    <a:pt x="17" y="31"/>
                    <a:pt x="20" y="30"/>
                    <a:pt x="22" y="28"/>
                  </a:cubicBezTo>
                  <a:cubicBezTo>
                    <a:pt x="24" y="26"/>
                    <a:pt x="24" y="23"/>
                    <a:pt x="24" y="19"/>
                  </a:cubicBezTo>
                  <a:cubicBezTo>
                    <a:pt x="24" y="17"/>
                    <a:pt x="24" y="17"/>
                    <a:pt x="24" y="17"/>
                  </a:cubicBezTo>
                  <a:cubicBezTo>
                    <a:pt x="24" y="13"/>
                    <a:pt x="22" y="10"/>
                    <a:pt x="18" y="10"/>
                  </a:cubicBezTo>
                  <a:cubicBezTo>
                    <a:pt x="16" y="10"/>
                    <a:pt x="14" y="11"/>
                    <a:pt x="13" y="13"/>
                  </a:cubicBezTo>
                  <a:cubicBezTo>
                    <a:pt x="12" y="14"/>
                    <a:pt x="12" y="16"/>
                    <a:pt x="12" y="18"/>
                  </a:cubicBezTo>
                  <a:cubicBezTo>
                    <a:pt x="12" y="20"/>
                    <a:pt x="12" y="20"/>
                    <a:pt x="12" y="20"/>
                  </a:cubicBezTo>
                  <a:cubicBezTo>
                    <a:pt x="1" y="20"/>
                    <a:pt x="1" y="20"/>
                    <a:pt x="1" y="20"/>
                  </a:cubicBezTo>
                  <a:cubicBezTo>
                    <a:pt x="1" y="18"/>
                    <a:pt x="1" y="18"/>
                    <a:pt x="1" y="18"/>
                  </a:cubicBezTo>
                  <a:cubicBezTo>
                    <a:pt x="1" y="13"/>
                    <a:pt x="3" y="9"/>
                    <a:pt x="5" y="6"/>
                  </a:cubicBezTo>
                  <a:cubicBezTo>
                    <a:pt x="8" y="2"/>
                    <a:pt x="12" y="0"/>
                    <a:pt x="18" y="0"/>
                  </a:cubicBezTo>
                  <a:cubicBezTo>
                    <a:pt x="23" y="0"/>
                    <a:pt x="27" y="2"/>
                    <a:pt x="30" y="6"/>
                  </a:cubicBezTo>
                  <a:cubicBezTo>
                    <a:pt x="33" y="9"/>
                    <a:pt x="34" y="13"/>
                    <a:pt x="34" y="17"/>
                  </a:cubicBezTo>
                  <a:cubicBezTo>
                    <a:pt x="34" y="20"/>
                    <a:pt x="34" y="20"/>
                    <a:pt x="34" y="20"/>
                  </a:cubicBezTo>
                  <a:cubicBezTo>
                    <a:pt x="34" y="25"/>
                    <a:pt x="33" y="29"/>
                    <a:pt x="30" y="32"/>
                  </a:cubicBezTo>
                  <a:cubicBezTo>
                    <a:pt x="29" y="33"/>
                    <a:pt x="28" y="34"/>
                    <a:pt x="26" y="35"/>
                  </a:cubicBezTo>
                  <a:cubicBezTo>
                    <a:pt x="29" y="37"/>
                    <a:pt x="32" y="40"/>
                    <a:pt x="34" y="44"/>
                  </a:cubicBezTo>
                  <a:cubicBezTo>
                    <a:pt x="34" y="45"/>
                    <a:pt x="35" y="48"/>
                    <a:pt x="35" y="50"/>
                  </a:cubicBezTo>
                  <a:cubicBezTo>
                    <a:pt x="35" y="56"/>
                    <a:pt x="35" y="56"/>
                    <a:pt x="35" y="56"/>
                  </a:cubicBezTo>
                  <a:cubicBezTo>
                    <a:pt x="35" y="61"/>
                    <a:pt x="33" y="66"/>
                    <a:pt x="29" y="69"/>
                  </a:cubicBezTo>
                  <a:cubicBezTo>
                    <a:pt x="26" y="72"/>
                    <a:pt x="22" y="74"/>
                    <a:pt x="17" y="74"/>
                  </a:cubicBezTo>
                  <a:cubicBezTo>
                    <a:pt x="12" y="74"/>
                    <a:pt x="8" y="72"/>
                    <a:pt x="5" y="69"/>
                  </a:cubicBezTo>
                  <a:cubicBezTo>
                    <a:pt x="1" y="66"/>
                    <a:pt x="0" y="62"/>
                    <a:pt x="0" y="57"/>
                  </a:cubicBezTo>
                  <a:cubicBezTo>
                    <a:pt x="0" y="55"/>
                    <a:pt x="0" y="55"/>
                    <a:pt x="0" y="55"/>
                  </a:cubicBezTo>
                  <a:cubicBezTo>
                    <a:pt x="10" y="54"/>
                    <a:pt x="10" y="54"/>
                    <a:pt x="10" y="54"/>
                  </a:cubicBezTo>
                  <a:cubicBezTo>
                    <a:pt x="10" y="57"/>
                    <a:pt x="10" y="57"/>
                    <a:pt x="10" y="57"/>
                  </a:cubicBezTo>
                  <a:cubicBezTo>
                    <a:pt x="10" y="59"/>
                    <a:pt x="11" y="60"/>
                    <a:pt x="12" y="61"/>
                  </a:cubicBezTo>
                  <a:cubicBezTo>
                    <a:pt x="13" y="62"/>
                    <a:pt x="15" y="63"/>
                    <a:pt x="17" y="6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9" name="TextBox 358"/>
            <p:cNvSpPr txBox="1"/>
            <p:nvPr/>
          </p:nvSpPr>
          <p:spPr>
            <a:xfrm>
              <a:off x="4938514" y="4359481"/>
              <a:ext cx="118936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vi-VN" sz="1600" b="1" smtClean="0">
                  <a:solidFill>
                    <a:schemeClr val="accent3"/>
                  </a:solidFill>
                </a:rPr>
                <a:t>Your Step 3</a:t>
              </a:r>
              <a:endParaRPr lang="id-ID" sz="1600" b="1" dirty="0">
                <a:solidFill>
                  <a:schemeClr val="accent3"/>
                </a:solidFill>
              </a:endParaRPr>
            </a:p>
          </p:txBody>
        </p:sp>
        <p:sp>
          <p:nvSpPr>
            <p:cNvPr id="360" name="TextBox 359"/>
            <p:cNvSpPr txBox="1"/>
            <p:nvPr/>
          </p:nvSpPr>
          <p:spPr>
            <a:xfrm>
              <a:off x="4935309" y="4605390"/>
              <a:ext cx="410213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>
                  <a:solidFill>
                    <a:schemeClr val="bg1">
                      <a:lumMod val="65000"/>
                    </a:schemeClr>
                  </a:solidFill>
                </a:rPr>
                <a:t>Lorem ipsum dolor sit amet, cons ectetur adipiscing elit.</a:t>
              </a:r>
              <a:endParaRPr 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</p:grpSp>
      <p:grpSp>
        <p:nvGrpSpPr>
          <p:cNvPr id="361" name="Group 360"/>
          <p:cNvGrpSpPr/>
          <p:nvPr/>
        </p:nvGrpSpPr>
        <p:grpSpPr>
          <a:xfrm>
            <a:off x="3353753" y="5796593"/>
            <a:ext cx="3055177" cy="914324"/>
            <a:chOff x="3353753" y="5796593"/>
            <a:chExt cx="3055177" cy="914324"/>
          </a:xfrm>
        </p:grpSpPr>
        <p:sp>
          <p:nvSpPr>
            <p:cNvPr id="362" name="Freeform 359"/>
            <p:cNvSpPr>
              <a:spLocks/>
            </p:cNvSpPr>
            <p:nvPr/>
          </p:nvSpPr>
          <p:spPr bwMode="auto">
            <a:xfrm>
              <a:off x="3389486" y="5796593"/>
              <a:ext cx="197764" cy="157276"/>
            </a:xfrm>
            <a:custGeom>
              <a:avLst/>
              <a:gdLst>
                <a:gd name="T0" fmla="*/ 0 w 127"/>
                <a:gd name="T1" fmla="*/ 101 h 101"/>
                <a:gd name="T2" fmla="*/ 63 w 127"/>
                <a:gd name="T3" fmla="*/ 0 h 101"/>
                <a:gd name="T4" fmla="*/ 127 w 127"/>
                <a:gd name="T5" fmla="*/ 101 h 101"/>
                <a:gd name="T6" fmla="*/ 0 w 127"/>
                <a:gd name="T7" fmla="*/ 101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7" h="101">
                  <a:moveTo>
                    <a:pt x="0" y="101"/>
                  </a:moveTo>
                  <a:lnTo>
                    <a:pt x="63" y="0"/>
                  </a:lnTo>
                  <a:lnTo>
                    <a:pt x="127" y="101"/>
                  </a:lnTo>
                  <a:lnTo>
                    <a:pt x="0" y="10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3" name="Oval 360"/>
            <p:cNvSpPr>
              <a:spLocks noChangeArrowheads="1"/>
            </p:cNvSpPr>
            <p:nvPr/>
          </p:nvSpPr>
          <p:spPr bwMode="auto">
            <a:xfrm>
              <a:off x="3366211" y="6034402"/>
              <a:ext cx="260052" cy="263167"/>
            </a:xfrm>
            <a:prstGeom prst="ellipse">
              <a:avLst/>
            </a:prstGeom>
            <a:solidFill>
              <a:srgbClr val="104A5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4" name="Freeform 361"/>
            <p:cNvSpPr>
              <a:spLocks/>
            </p:cNvSpPr>
            <p:nvPr/>
          </p:nvSpPr>
          <p:spPr bwMode="auto">
            <a:xfrm>
              <a:off x="3353753" y="6023501"/>
              <a:ext cx="283411" cy="283411"/>
            </a:xfrm>
            <a:custGeom>
              <a:avLst/>
              <a:gdLst>
                <a:gd name="T0" fmla="*/ 128 w 133"/>
                <a:gd name="T1" fmla="*/ 67 h 133"/>
                <a:gd name="T2" fmla="*/ 123 w 133"/>
                <a:gd name="T3" fmla="*/ 67 h 133"/>
                <a:gd name="T4" fmla="*/ 106 w 133"/>
                <a:gd name="T5" fmla="*/ 106 h 133"/>
                <a:gd name="T6" fmla="*/ 67 w 133"/>
                <a:gd name="T7" fmla="*/ 122 h 133"/>
                <a:gd name="T8" fmla="*/ 27 w 133"/>
                <a:gd name="T9" fmla="*/ 106 h 133"/>
                <a:gd name="T10" fmla="*/ 11 w 133"/>
                <a:gd name="T11" fmla="*/ 67 h 133"/>
                <a:gd name="T12" fmla="*/ 27 w 133"/>
                <a:gd name="T13" fmla="*/ 27 h 133"/>
                <a:gd name="T14" fmla="*/ 67 w 133"/>
                <a:gd name="T15" fmla="*/ 11 h 133"/>
                <a:gd name="T16" fmla="*/ 106 w 133"/>
                <a:gd name="T17" fmla="*/ 27 h 133"/>
                <a:gd name="T18" fmla="*/ 123 w 133"/>
                <a:gd name="T19" fmla="*/ 67 h 133"/>
                <a:gd name="T20" fmla="*/ 128 w 133"/>
                <a:gd name="T21" fmla="*/ 67 h 133"/>
                <a:gd name="T22" fmla="*/ 133 w 133"/>
                <a:gd name="T23" fmla="*/ 67 h 133"/>
                <a:gd name="T24" fmla="*/ 67 w 133"/>
                <a:gd name="T25" fmla="*/ 0 h 133"/>
                <a:gd name="T26" fmla="*/ 0 w 133"/>
                <a:gd name="T27" fmla="*/ 67 h 133"/>
                <a:gd name="T28" fmla="*/ 67 w 133"/>
                <a:gd name="T29" fmla="*/ 133 h 133"/>
                <a:gd name="T30" fmla="*/ 133 w 133"/>
                <a:gd name="T31" fmla="*/ 67 h 133"/>
                <a:gd name="T32" fmla="*/ 128 w 133"/>
                <a:gd name="T33" fmla="*/ 67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3" h="133">
                  <a:moveTo>
                    <a:pt x="128" y="67"/>
                  </a:moveTo>
                  <a:cubicBezTo>
                    <a:pt x="123" y="67"/>
                    <a:pt x="123" y="67"/>
                    <a:pt x="123" y="67"/>
                  </a:cubicBezTo>
                  <a:cubicBezTo>
                    <a:pt x="123" y="82"/>
                    <a:pt x="117" y="96"/>
                    <a:pt x="106" y="106"/>
                  </a:cubicBezTo>
                  <a:cubicBezTo>
                    <a:pt x="96" y="116"/>
                    <a:pt x="82" y="122"/>
                    <a:pt x="67" y="122"/>
                  </a:cubicBezTo>
                  <a:cubicBezTo>
                    <a:pt x="51" y="122"/>
                    <a:pt x="37" y="116"/>
                    <a:pt x="27" y="106"/>
                  </a:cubicBezTo>
                  <a:cubicBezTo>
                    <a:pt x="17" y="96"/>
                    <a:pt x="11" y="82"/>
                    <a:pt x="11" y="67"/>
                  </a:cubicBezTo>
                  <a:cubicBezTo>
                    <a:pt x="11" y="51"/>
                    <a:pt x="17" y="37"/>
                    <a:pt x="27" y="27"/>
                  </a:cubicBezTo>
                  <a:cubicBezTo>
                    <a:pt x="37" y="17"/>
                    <a:pt x="51" y="11"/>
                    <a:pt x="67" y="11"/>
                  </a:cubicBezTo>
                  <a:cubicBezTo>
                    <a:pt x="82" y="11"/>
                    <a:pt x="96" y="17"/>
                    <a:pt x="106" y="27"/>
                  </a:cubicBezTo>
                  <a:cubicBezTo>
                    <a:pt x="117" y="37"/>
                    <a:pt x="123" y="51"/>
                    <a:pt x="123" y="67"/>
                  </a:cubicBezTo>
                  <a:cubicBezTo>
                    <a:pt x="128" y="67"/>
                    <a:pt x="128" y="67"/>
                    <a:pt x="128" y="67"/>
                  </a:cubicBezTo>
                  <a:cubicBezTo>
                    <a:pt x="133" y="67"/>
                    <a:pt x="133" y="67"/>
                    <a:pt x="133" y="67"/>
                  </a:cubicBezTo>
                  <a:cubicBezTo>
                    <a:pt x="133" y="30"/>
                    <a:pt x="104" y="0"/>
                    <a:pt x="67" y="0"/>
                  </a:cubicBezTo>
                  <a:cubicBezTo>
                    <a:pt x="30" y="0"/>
                    <a:pt x="0" y="30"/>
                    <a:pt x="0" y="67"/>
                  </a:cubicBezTo>
                  <a:cubicBezTo>
                    <a:pt x="0" y="103"/>
                    <a:pt x="30" y="133"/>
                    <a:pt x="67" y="133"/>
                  </a:cubicBezTo>
                  <a:cubicBezTo>
                    <a:pt x="104" y="133"/>
                    <a:pt x="133" y="103"/>
                    <a:pt x="133" y="67"/>
                  </a:cubicBezTo>
                  <a:lnTo>
                    <a:pt x="128" y="67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5" name="Freeform 362"/>
            <p:cNvSpPr>
              <a:spLocks noEditPoints="1"/>
            </p:cNvSpPr>
            <p:nvPr/>
          </p:nvSpPr>
          <p:spPr bwMode="auto">
            <a:xfrm>
              <a:off x="3447185" y="6092019"/>
              <a:ext cx="79418" cy="154163"/>
            </a:xfrm>
            <a:custGeom>
              <a:avLst/>
              <a:gdLst>
                <a:gd name="T0" fmla="*/ 0 w 51"/>
                <a:gd name="T1" fmla="*/ 63 h 99"/>
                <a:gd name="T2" fmla="*/ 26 w 51"/>
                <a:gd name="T3" fmla="*/ 0 h 99"/>
                <a:gd name="T4" fmla="*/ 41 w 51"/>
                <a:gd name="T5" fmla="*/ 0 h 99"/>
                <a:gd name="T6" fmla="*/ 41 w 51"/>
                <a:gd name="T7" fmla="*/ 63 h 99"/>
                <a:gd name="T8" fmla="*/ 51 w 51"/>
                <a:gd name="T9" fmla="*/ 63 h 99"/>
                <a:gd name="T10" fmla="*/ 51 w 51"/>
                <a:gd name="T11" fmla="*/ 78 h 99"/>
                <a:gd name="T12" fmla="*/ 41 w 51"/>
                <a:gd name="T13" fmla="*/ 78 h 99"/>
                <a:gd name="T14" fmla="*/ 41 w 51"/>
                <a:gd name="T15" fmla="*/ 99 h 99"/>
                <a:gd name="T16" fmla="*/ 26 w 51"/>
                <a:gd name="T17" fmla="*/ 99 h 99"/>
                <a:gd name="T18" fmla="*/ 26 w 51"/>
                <a:gd name="T19" fmla="*/ 78 h 99"/>
                <a:gd name="T20" fmla="*/ 0 w 51"/>
                <a:gd name="T21" fmla="*/ 78 h 99"/>
                <a:gd name="T22" fmla="*/ 0 w 51"/>
                <a:gd name="T23" fmla="*/ 63 h 99"/>
                <a:gd name="T24" fmla="*/ 26 w 51"/>
                <a:gd name="T25" fmla="*/ 63 h 99"/>
                <a:gd name="T26" fmla="*/ 26 w 51"/>
                <a:gd name="T27" fmla="*/ 32 h 99"/>
                <a:gd name="T28" fmla="*/ 14 w 51"/>
                <a:gd name="T29" fmla="*/ 63 h 99"/>
                <a:gd name="T30" fmla="*/ 26 w 51"/>
                <a:gd name="T31" fmla="*/ 63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51" h="99">
                  <a:moveTo>
                    <a:pt x="0" y="63"/>
                  </a:moveTo>
                  <a:lnTo>
                    <a:pt x="26" y="0"/>
                  </a:lnTo>
                  <a:lnTo>
                    <a:pt x="41" y="0"/>
                  </a:lnTo>
                  <a:lnTo>
                    <a:pt x="41" y="63"/>
                  </a:lnTo>
                  <a:lnTo>
                    <a:pt x="51" y="63"/>
                  </a:lnTo>
                  <a:lnTo>
                    <a:pt x="51" y="78"/>
                  </a:lnTo>
                  <a:lnTo>
                    <a:pt x="41" y="78"/>
                  </a:lnTo>
                  <a:lnTo>
                    <a:pt x="41" y="99"/>
                  </a:lnTo>
                  <a:lnTo>
                    <a:pt x="26" y="99"/>
                  </a:lnTo>
                  <a:lnTo>
                    <a:pt x="26" y="78"/>
                  </a:lnTo>
                  <a:lnTo>
                    <a:pt x="0" y="78"/>
                  </a:lnTo>
                  <a:lnTo>
                    <a:pt x="0" y="63"/>
                  </a:lnTo>
                  <a:close/>
                  <a:moveTo>
                    <a:pt x="26" y="63"/>
                  </a:moveTo>
                  <a:lnTo>
                    <a:pt x="26" y="32"/>
                  </a:lnTo>
                  <a:lnTo>
                    <a:pt x="14" y="63"/>
                  </a:lnTo>
                  <a:lnTo>
                    <a:pt x="26" y="6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6" name="TextBox 365"/>
            <p:cNvSpPr txBox="1"/>
            <p:nvPr/>
          </p:nvSpPr>
          <p:spPr>
            <a:xfrm>
              <a:off x="3707258" y="6003343"/>
              <a:ext cx="118936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vi-VN" sz="1600" b="1" smtClean="0">
                  <a:solidFill>
                    <a:schemeClr val="tx2"/>
                  </a:solidFill>
                </a:rPr>
                <a:t>Your Step 4</a:t>
              </a:r>
              <a:endParaRPr lang="id-ID" sz="1600" b="1" dirty="0">
                <a:solidFill>
                  <a:schemeClr val="tx2"/>
                </a:solidFill>
              </a:endParaRPr>
            </a:p>
          </p:txBody>
        </p:sp>
        <p:sp>
          <p:nvSpPr>
            <p:cNvPr id="367" name="TextBox 366"/>
            <p:cNvSpPr txBox="1"/>
            <p:nvPr/>
          </p:nvSpPr>
          <p:spPr>
            <a:xfrm>
              <a:off x="3704053" y="6249252"/>
              <a:ext cx="270487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>
                  <a:solidFill>
                    <a:schemeClr val="bg1">
                      <a:lumMod val="65000"/>
                    </a:schemeClr>
                  </a:solidFill>
                </a:rPr>
                <a:t>Lorem ipsum dolor sit amet, cons ectetur adipiscing elit.</a:t>
              </a:r>
              <a:endParaRPr 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</p:grpSp>
      <p:grpSp>
        <p:nvGrpSpPr>
          <p:cNvPr id="368" name="Group 367"/>
          <p:cNvGrpSpPr/>
          <p:nvPr/>
        </p:nvGrpSpPr>
        <p:grpSpPr>
          <a:xfrm>
            <a:off x="6423655" y="5891579"/>
            <a:ext cx="3013992" cy="819338"/>
            <a:chOff x="6423655" y="5891579"/>
            <a:chExt cx="3013992" cy="819338"/>
          </a:xfrm>
        </p:grpSpPr>
        <p:sp>
          <p:nvSpPr>
            <p:cNvPr id="369" name="Freeform 490"/>
            <p:cNvSpPr>
              <a:spLocks/>
            </p:cNvSpPr>
            <p:nvPr/>
          </p:nvSpPr>
          <p:spPr bwMode="auto">
            <a:xfrm>
              <a:off x="9190052" y="5891579"/>
              <a:ext cx="199322" cy="157277"/>
            </a:xfrm>
            <a:custGeom>
              <a:avLst/>
              <a:gdLst>
                <a:gd name="T0" fmla="*/ 0 w 128"/>
                <a:gd name="T1" fmla="*/ 101 h 101"/>
                <a:gd name="T2" fmla="*/ 65 w 128"/>
                <a:gd name="T3" fmla="*/ 0 h 101"/>
                <a:gd name="T4" fmla="*/ 128 w 128"/>
                <a:gd name="T5" fmla="*/ 101 h 101"/>
                <a:gd name="T6" fmla="*/ 0 w 128"/>
                <a:gd name="T7" fmla="*/ 101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8" h="101">
                  <a:moveTo>
                    <a:pt x="0" y="101"/>
                  </a:moveTo>
                  <a:lnTo>
                    <a:pt x="65" y="0"/>
                  </a:lnTo>
                  <a:lnTo>
                    <a:pt x="128" y="101"/>
                  </a:lnTo>
                  <a:lnTo>
                    <a:pt x="0" y="101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0" name="Oval 491"/>
            <p:cNvSpPr>
              <a:spLocks noChangeArrowheads="1"/>
            </p:cNvSpPr>
            <p:nvPr/>
          </p:nvSpPr>
          <p:spPr bwMode="auto">
            <a:xfrm>
              <a:off x="9165137" y="6137617"/>
              <a:ext cx="261609" cy="261609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1" name="Freeform 492"/>
            <p:cNvSpPr>
              <a:spLocks/>
            </p:cNvSpPr>
            <p:nvPr/>
          </p:nvSpPr>
          <p:spPr bwMode="auto">
            <a:xfrm>
              <a:off x="9154237" y="6126717"/>
              <a:ext cx="283410" cy="283410"/>
            </a:xfrm>
            <a:custGeom>
              <a:avLst/>
              <a:gdLst>
                <a:gd name="T0" fmla="*/ 128 w 133"/>
                <a:gd name="T1" fmla="*/ 67 h 133"/>
                <a:gd name="T2" fmla="*/ 122 w 133"/>
                <a:gd name="T3" fmla="*/ 67 h 133"/>
                <a:gd name="T4" fmla="*/ 106 w 133"/>
                <a:gd name="T5" fmla="*/ 106 h 133"/>
                <a:gd name="T6" fmla="*/ 66 w 133"/>
                <a:gd name="T7" fmla="*/ 122 h 133"/>
                <a:gd name="T8" fmla="*/ 27 w 133"/>
                <a:gd name="T9" fmla="*/ 106 h 133"/>
                <a:gd name="T10" fmla="*/ 10 w 133"/>
                <a:gd name="T11" fmla="*/ 67 h 133"/>
                <a:gd name="T12" fmla="*/ 27 w 133"/>
                <a:gd name="T13" fmla="*/ 27 h 133"/>
                <a:gd name="T14" fmla="*/ 66 w 133"/>
                <a:gd name="T15" fmla="*/ 11 h 133"/>
                <a:gd name="T16" fmla="*/ 106 w 133"/>
                <a:gd name="T17" fmla="*/ 27 h 133"/>
                <a:gd name="T18" fmla="*/ 122 w 133"/>
                <a:gd name="T19" fmla="*/ 67 h 133"/>
                <a:gd name="T20" fmla="*/ 128 w 133"/>
                <a:gd name="T21" fmla="*/ 67 h 133"/>
                <a:gd name="T22" fmla="*/ 133 w 133"/>
                <a:gd name="T23" fmla="*/ 67 h 133"/>
                <a:gd name="T24" fmla="*/ 66 w 133"/>
                <a:gd name="T25" fmla="*/ 0 h 133"/>
                <a:gd name="T26" fmla="*/ 0 w 133"/>
                <a:gd name="T27" fmla="*/ 67 h 133"/>
                <a:gd name="T28" fmla="*/ 66 w 133"/>
                <a:gd name="T29" fmla="*/ 133 h 133"/>
                <a:gd name="T30" fmla="*/ 133 w 133"/>
                <a:gd name="T31" fmla="*/ 67 h 133"/>
                <a:gd name="T32" fmla="*/ 128 w 133"/>
                <a:gd name="T33" fmla="*/ 67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3" h="133">
                  <a:moveTo>
                    <a:pt x="128" y="67"/>
                  </a:moveTo>
                  <a:cubicBezTo>
                    <a:pt x="122" y="67"/>
                    <a:pt x="122" y="67"/>
                    <a:pt x="122" y="67"/>
                  </a:cubicBezTo>
                  <a:cubicBezTo>
                    <a:pt x="122" y="82"/>
                    <a:pt x="116" y="96"/>
                    <a:pt x="106" y="106"/>
                  </a:cubicBezTo>
                  <a:cubicBezTo>
                    <a:pt x="96" y="116"/>
                    <a:pt x="82" y="122"/>
                    <a:pt x="66" y="122"/>
                  </a:cubicBezTo>
                  <a:cubicBezTo>
                    <a:pt x="51" y="122"/>
                    <a:pt x="37" y="116"/>
                    <a:pt x="27" y="106"/>
                  </a:cubicBezTo>
                  <a:cubicBezTo>
                    <a:pt x="17" y="96"/>
                    <a:pt x="10" y="82"/>
                    <a:pt x="10" y="67"/>
                  </a:cubicBezTo>
                  <a:cubicBezTo>
                    <a:pt x="10" y="51"/>
                    <a:pt x="17" y="37"/>
                    <a:pt x="27" y="27"/>
                  </a:cubicBezTo>
                  <a:cubicBezTo>
                    <a:pt x="37" y="17"/>
                    <a:pt x="51" y="11"/>
                    <a:pt x="66" y="11"/>
                  </a:cubicBezTo>
                  <a:cubicBezTo>
                    <a:pt x="82" y="11"/>
                    <a:pt x="96" y="17"/>
                    <a:pt x="106" y="27"/>
                  </a:cubicBezTo>
                  <a:cubicBezTo>
                    <a:pt x="116" y="37"/>
                    <a:pt x="122" y="51"/>
                    <a:pt x="122" y="67"/>
                  </a:cubicBezTo>
                  <a:cubicBezTo>
                    <a:pt x="128" y="67"/>
                    <a:pt x="128" y="67"/>
                    <a:pt x="128" y="67"/>
                  </a:cubicBezTo>
                  <a:cubicBezTo>
                    <a:pt x="133" y="67"/>
                    <a:pt x="133" y="67"/>
                    <a:pt x="133" y="67"/>
                  </a:cubicBezTo>
                  <a:cubicBezTo>
                    <a:pt x="133" y="30"/>
                    <a:pt x="103" y="0"/>
                    <a:pt x="66" y="0"/>
                  </a:cubicBezTo>
                  <a:cubicBezTo>
                    <a:pt x="30" y="0"/>
                    <a:pt x="0" y="30"/>
                    <a:pt x="0" y="67"/>
                  </a:cubicBezTo>
                  <a:cubicBezTo>
                    <a:pt x="0" y="103"/>
                    <a:pt x="30" y="133"/>
                    <a:pt x="66" y="133"/>
                  </a:cubicBezTo>
                  <a:cubicBezTo>
                    <a:pt x="103" y="133"/>
                    <a:pt x="133" y="103"/>
                    <a:pt x="133" y="67"/>
                  </a:cubicBezTo>
                  <a:lnTo>
                    <a:pt x="128" y="67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2" name="Freeform 493"/>
            <p:cNvSpPr>
              <a:spLocks/>
            </p:cNvSpPr>
            <p:nvPr/>
          </p:nvSpPr>
          <p:spPr bwMode="auto">
            <a:xfrm>
              <a:off x="9258569" y="6195234"/>
              <a:ext cx="73188" cy="154163"/>
            </a:xfrm>
            <a:custGeom>
              <a:avLst/>
              <a:gdLst>
                <a:gd name="T0" fmla="*/ 12 w 34"/>
                <a:gd name="T1" fmla="*/ 11 h 73"/>
                <a:gd name="T2" fmla="*/ 12 w 34"/>
                <a:gd name="T3" fmla="*/ 26 h 73"/>
                <a:gd name="T4" fmla="*/ 17 w 34"/>
                <a:gd name="T5" fmla="*/ 23 h 73"/>
                <a:gd name="T6" fmla="*/ 20 w 34"/>
                <a:gd name="T7" fmla="*/ 22 h 73"/>
                <a:gd name="T8" fmla="*/ 31 w 34"/>
                <a:gd name="T9" fmla="*/ 27 h 73"/>
                <a:gd name="T10" fmla="*/ 34 w 34"/>
                <a:gd name="T11" fmla="*/ 39 h 73"/>
                <a:gd name="T12" fmla="*/ 34 w 34"/>
                <a:gd name="T13" fmla="*/ 55 h 73"/>
                <a:gd name="T14" fmla="*/ 29 w 34"/>
                <a:gd name="T15" fmla="*/ 68 h 73"/>
                <a:gd name="T16" fmla="*/ 17 w 34"/>
                <a:gd name="T17" fmla="*/ 73 h 73"/>
                <a:gd name="T18" fmla="*/ 5 w 34"/>
                <a:gd name="T19" fmla="*/ 68 h 73"/>
                <a:gd name="T20" fmla="*/ 0 w 34"/>
                <a:gd name="T21" fmla="*/ 56 h 73"/>
                <a:gd name="T22" fmla="*/ 0 w 34"/>
                <a:gd name="T23" fmla="*/ 54 h 73"/>
                <a:gd name="T24" fmla="*/ 11 w 34"/>
                <a:gd name="T25" fmla="*/ 53 h 73"/>
                <a:gd name="T26" fmla="*/ 11 w 34"/>
                <a:gd name="T27" fmla="*/ 56 h 73"/>
                <a:gd name="T28" fmla="*/ 14 w 34"/>
                <a:gd name="T29" fmla="*/ 61 h 73"/>
                <a:gd name="T30" fmla="*/ 16 w 34"/>
                <a:gd name="T31" fmla="*/ 62 h 73"/>
                <a:gd name="T32" fmla="*/ 23 w 34"/>
                <a:gd name="T33" fmla="*/ 55 h 73"/>
                <a:gd name="T34" fmla="*/ 23 w 34"/>
                <a:gd name="T35" fmla="*/ 37 h 73"/>
                <a:gd name="T36" fmla="*/ 21 w 34"/>
                <a:gd name="T37" fmla="*/ 32 h 73"/>
                <a:gd name="T38" fmla="*/ 18 w 34"/>
                <a:gd name="T39" fmla="*/ 31 h 73"/>
                <a:gd name="T40" fmla="*/ 13 w 34"/>
                <a:gd name="T41" fmla="*/ 33 h 73"/>
                <a:gd name="T42" fmla="*/ 12 w 34"/>
                <a:gd name="T43" fmla="*/ 37 h 73"/>
                <a:gd name="T44" fmla="*/ 12 w 34"/>
                <a:gd name="T45" fmla="*/ 39 h 73"/>
                <a:gd name="T46" fmla="*/ 1 w 34"/>
                <a:gd name="T47" fmla="*/ 39 h 73"/>
                <a:gd name="T48" fmla="*/ 1 w 34"/>
                <a:gd name="T49" fmla="*/ 0 h 73"/>
                <a:gd name="T50" fmla="*/ 33 w 34"/>
                <a:gd name="T51" fmla="*/ 0 h 73"/>
                <a:gd name="T52" fmla="*/ 33 w 34"/>
                <a:gd name="T53" fmla="*/ 11 h 73"/>
                <a:gd name="T54" fmla="*/ 12 w 34"/>
                <a:gd name="T55" fmla="*/ 11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4" h="73">
                  <a:moveTo>
                    <a:pt x="12" y="11"/>
                  </a:moveTo>
                  <a:cubicBezTo>
                    <a:pt x="12" y="26"/>
                    <a:pt x="12" y="26"/>
                    <a:pt x="12" y="26"/>
                  </a:cubicBezTo>
                  <a:cubicBezTo>
                    <a:pt x="13" y="25"/>
                    <a:pt x="15" y="24"/>
                    <a:pt x="17" y="23"/>
                  </a:cubicBezTo>
                  <a:cubicBezTo>
                    <a:pt x="18" y="22"/>
                    <a:pt x="19" y="22"/>
                    <a:pt x="20" y="22"/>
                  </a:cubicBezTo>
                  <a:cubicBezTo>
                    <a:pt x="25" y="22"/>
                    <a:pt x="29" y="24"/>
                    <a:pt x="31" y="27"/>
                  </a:cubicBezTo>
                  <a:cubicBezTo>
                    <a:pt x="33" y="30"/>
                    <a:pt x="34" y="34"/>
                    <a:pt x="34" y="39"/>
                  </a:cubicBezTo>
                  <a:cubicBezTo>
                    <a:pt x="34" y="55"/>
                    <a:pt x="34" y="55"/>
                    <a:pt x="34" y="55"/>
                  </a:cubicBezTo>
                  <a:cubicBezTo>
                    <a:pt x="34" y="60"/>
                    <a:pt x="32" y="65"/>
                    <a:pt x="29" y="68"/>
                  </a:cubicBezTo>
                  <a:cubicBezTo>
                    <a:pt x="26" y="71"/>
                    <a:pt x="22" y="73"/>
                    <a:pt x="17" y="73"/>
                  </a:cubicBezTo>
                  <a:cubicBezTo>
                    <a:pt x="12" y="73"/>
                    <a:pt x="8" y="71"/>
                    <a:pt x="5" y="68"/>
                  </a:cubicBezTo>
                  <a:cubicBezTo>
                    <a:pt x="2" y="64"/>
                    <a:pt x="0" y="60"/>
                    <a:pt x="0" y="56"/>
                  </a:cubicBezTo>
                  <a:cubicBezTo>
                    <a:pt x="0" y="54"/>
                    <a:pt x="0" y="54"/>
                    <a:pt x="0" y="54"/>
                  </a:cubicBezTo>
                  <a:cubicBezTo>
                    <a:pt x="11" y="53"/>
                    <a:pt x="11" y="53"/>
                    <a:pt x="11" y="53"/>
                  </a:cubicBezTo>
                  <a:cubicBezTo>
                    <a:pt x="11" y="56"/>
                    <a:pt x="11" y="56"/>
                    <a:pt x="11" y="56"/>
                  </a:cubicBezTo>
                  <a:cubicBezTo>
                    <a:pt x="11" y="59"/>
                    <a:pt x="12" y="60"/>
                    <a:pt x="14" y="61"/>
                  </a:cubicBezTo>
                  <a:cubicBezTo>
                    <a:pt x="15" y="62"/>
                    <a:pt x="16" y="62"/>
                    <a:pt x="16" y="62"/>
                  </a:cubicBezTo>
                  <a:cubicBezTo>
                    <a:pt x="21" y="62"/>
                    <a:pt x="23" y="60"/>
                    <a:pt x="23" y="55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3" y="35"/>
                    <a:pt x="22" y="33"/>
                    <a:pt x="21" y="32"/>
                  </a:cubicBezTo>
                  <a:cubicBezTo>
                    <a:pt x="20" y="31"/>
                    <a:pt x="19" y="31"/>
                    <a:pt x="18" y="31"/>
                  </a:cubicBezTo>
                  <a:cubicBezTo>
                    <a:pt x="16" y="31"/>
                    <a:pt x="14" y="32"/>
                    <a:pt x="13" y="33"/>
                  </a:cubicBezTo>
                  <a:cubicBezTo>
                    <a:pt x="13" y="35"/>
                    <a:pt x="12" y="36"/>
                    <a:pt x="12" y="37"/>
                  </a:cubicBezTo>
                  <a:cubicBezTo>
                    <a:pt x="12" y="39"/>
                    <a:pt x="12" y="39"/>
                    <a:pt x="12" y="39"/>
                  </a:cubicBezTo>
                  <a:cubicBezTo>
                    <a:pt x="1" y="39"/>
                    <a:pt x="1" y="39"/>
                    <a:pt x="1" y="39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1"/>
                    <a:pt x="33" y="11"/>
                    <a:pt x="33" y="11"/>
                  </a:cubicBezTo>
                  <a:lnTo>
                    <a:pt x="12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3" name="TextBox 372"/>
            <p:cNvSpPr txBox="1"/>
            <p:nvPr/>
          </p:nvSpPr>
          <p:spPr>
            <a:xfrm>
              <a:off x="7939167" y="6003343"/>
              <a:ext cx="118936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vi-VN" sz="1600" b="1" smtClean="0">
                  <a:solidFill>
                    <a:schemeClr val="accent5"/>
                  </a:solidFill>
                </a:rPr>
                <a:t>Your Step 5</a:t>
              </a:r>
              <a:endParaRPr lang="id-ID" sz="1600" b="1" dirty="0">
                <a:solidFill>
                  <a:schemeClr val="accent5"/>
                </a:solidFill>
              </a:endParaRPr>
            </a:p>
          </p:txBody>
        </p:sp>
        <p:sp>
          <p:nvSpPr>
            <p:cNvPr id="374" name="TextBox 373"/>
            <p:cNvSpPr txBox="1"/>
            <p:nvPr/>
          </p:nvSpPr>
          <p:spPr>
            <a:xfrm>
              <a:off x="6423655" y="6249252"/>
              <a:ext cx="270487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200">
                  <a:solidFill>
                    <a:schemeClr val="bg1">
                      <a:lumMod val="65000"/>
                    </a:schemeClr>
                  </a:solidFill>
                </a:rPr>
                <a:t>Lorem ipsum dolor sit amet, cons ectetur adipiscing elit.</a:t>
              </a:r>
              <a:endParaRPr 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</p:grpSp>
      <p:sp>
        <p:nvSpPr>
          <p:cNvPr id="375" name="文本框 374"/>
          <p:cNvSpPr txBox="1"/>
          <p:nvPr/>
        </p:nvSpPr>
        <p:spPr>
          <a:xfrm>
            <a:off x="550416" y="6297569"/>
            <a:ext cx="194644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200" dirty="0">
                <a:solidFill>
                  <a:srgbClr val="F6F7FB"/>
                </a:solidFill>
              </a:rPr>
              <a:t>https://www.ypppt.com/</a:t>
            </a:r>
            <a:endParaRPr lang="zh-CN" altLang="en-US" sz="1200" dirty="0">
              <a:solidFill>
                <a:srgbClr val="F6F7FB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9977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fill="hold" nodeType="after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9" fill="hold">
                                <p:stCondLst>
                                  <p:cond delay="1000"/>
                                </p:stCondLst>
                                <p:childTnLst>
                                  <p:par>
                                    <p:cTn id="10" presetID="22" presetClass="entr" presetSubtype="1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25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3" fill="hold">
                                <p:stCondLst>
                                  <p:cond delay="1250"/>
                                </p:stCondLst>
                                <p:childTnLst>
                                  <p:par>
                                    <p:cTn id="14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6" dur="500"/>
                                            <p:tgtEl>
                                              <p:spTgt spid="2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7" fill="hold">
                                <p:stCondLst>
                                  <p:cond delay="1750"/>
                                </p:stCondLst>
                                <p:childTnLst>
                                  <p:par>
                                    <p:cTn id="18" presetID="22" presetClass="entr" presetSubtype="1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0" dur="2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1" fill="hold">
                                <p:stCondLst>
                                  <p:cond delay="2000"/>
                                </p:stCondLst>
                                <p:childTnLst>
                                  <p:par>
                                    <p:cTn id="22" presetID="22" presetClass="entr" presetSubtype="2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24" dur="500"/>
                                            <p:tgtEl>
                                              <p:spTgt spid="2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5" fill="hold">
                                <p:stCondLst>
                                  <p:cond delay="2500"/>
                                </p:stCondLst>
                                <p:childTnLst>
                                  <p:par>
                                    <p:cTn id="26" presetID="22" presetClass="entr" presetSubtype="1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8" dur="2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9" fill="hold">
                                <p:stCondLst>
                                  <p:cond delay="2750"/>
                                </p:stCondLst>
                                <p:childTnLst>
                                  <p:par>
                                    <p:cTn id="30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2" dur="500"/>
                                            <p:tgtEl>
                                              <p:spTgt spid="2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33" fill="hold">
                                <p:stCondLst>
                                  <p:cond delay="3250"/>
                                </p:stCondLst>
                                <p:childTnLst>
                                  <p:par>
                                    <p:cTn id="34" presetID="2" presetClass="entr" presetSubtype="2" fill="hold" nodeType="after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10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" presetClass="entr" presetSubtype="2" fill="hold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3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2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4" dur="1000" fill="hold"/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3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8" dur="1000" fill="hold"/>
                                            <p:tgtEl>
                                              <p:spTgt spid="3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10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4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10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2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9" fill="hold">
                                <p:stCondLst>
                                  <p:cond delay="1000"/>
                                </p:stCondLst>
                                <p:childTnLst>
                                  <p:par>
                                    <p:cTn id="10" presetID="22" presetClass="entr" presetSubtype="1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25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3" fill="hold">
                                <p:stCondLst>
                                  <p:cond delay="1250"/>
                                </p:stCondLst>
                                <p:childTnLst>
                                  <p:par>
                                    <p:cTn id="14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6" dur="500"/>
                                            <p:tgtEl>
                                              <p:spTgt spid="2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7" fill="hold">
                                <p:stCondLst>
                                  <p:cond delay="1750"/>
                                </p:stCondLst>
                                <p:childTnLst>
                                  <p:par>
                                    <p:cTn id="18" presetID="22" presetClass="entr" presetSubtype="1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0" dur="2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1" fill="hold">
                                <p:stCondLst>
                                  <p:cond delay="2000"/>
                                </p:stCondLst>
                                <p:childTnLst>
                                  <p:par>
                                    <p:cTn id="22" presetID="22" presetClass="entr" presetSubtype="2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24" dur="500"/>
                                            <p:tgtEl>
                                              <p:spTgt spid="2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5" fill="hold">
                                <p:stCondLst>
                                  <p:cond delay="2500"/>
                                </p:stCondLst>
                                <p:childTnLst>
                                  <p:par>
                                    <p:cTn id="26" presetID="22" presetClass="entr" presetSubtype="1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8" dur="2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29" fill="hold">
                                <p:stCondLst>
                                  <p:cond delay="2750"/>
                                </p:stCondLst>
                                <p:childTnLst>
                                  <p:par>
                                    <p:cTn id="30" presetID="22" presetClass="entr" presetSubtype="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2" dur="500"/>
                                            <p:tgtEl>
                                              <p:spTgt spid="2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33" fill="hold">
                                <p:stCondLst>
                                  <p:cond delay="3250"/>
                                </p:stCondLst>
                                <p:childTnLst>
                                  <p:par>
                                    <p:cTn id="34" presetID="2" presetClass="entr" presetSubtype="2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10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3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2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10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10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2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4" dur="1000" fill="hold"/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3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8" dur="1000" fill="hold"/>
                                            <p:tgtEl>
                                              <p:spTgt spid="3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10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10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2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83968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Full Color 6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36772"/>
      </a:accent1>
      <a:accent2>
        <a:srgbClr val="25C8B6"/>
      </a:accent2>
      <a:accent3>
        <a:srgbClr val="81DC63"/>
      </a:accent3>
      <a:accent4>
        <a:srgbClr val="F9A71F"/>
      </a:accent4>
      <a:accent5>
        <a:srgbClr val="FA4151"/>
      </a:accent5>
      <a:accent6>
        <a:srgbClr val="91969A"/>
      </a:accent6>
      <a:hlink>
        <a:srgbClr val="0563C1"/>
      </a:hlink>
      <a:folHlink>
        <a:srgbClr val="954F72"/>
      </a:folHlink>
    </a:clrScheme>
    <a:fontScheme name="Custom 2">
      <a:majorFont>
        <a:latin typeface="Bebas Neue Regular"/>
        <a:ea typeface=""/>
        <a:cs typeface=""/>
      </a:majorFont>
      <a:minorFont>
        <a:latin typeface="Roboto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35189</TotalTime>
  <Words>163</Words>
  <Application>Microsoft Office PowerPoint</Application>
  <PresentationFormat>宽屏</PresentationFormat>
  <Paragraphs>24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4" baseType="lpstr">
      <vt:lpstr>Meiryo</vt:lpstr>
      <vt:lpstr>宋体</vt:lpstr>
      <vt:lpstr>微软雅黑</vt:lpstr>
      <vt:lpstr>Arial</vt:lpstr>
      <vt:lpstr>Bebas Neue Regular</vt:lpstr>
      <vt:lpstr>Calibri</vt:lpstr>
      <vt:lpstr>Calibri Light</vt:lpstr>
      <vt:lpstr>Lato Light</vt:lpstr>
      <vt:lpstr>Lato Regular</vt:lpstr>
      <vt:lpstr>Roboto Light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1884</cp:revision>
  <dcterms:created xsi:type="dcterms:W3CDTF">2014-11-26T08:06:19Z</dcterms:created>
  <dcterms:modified xsi:type="dcterms:W3CDTF">2022-04-11T12:55:06Z</dcterms:modified>
</cp:coreProperties>
</file>

<file path=docProps/thumbnail.jpeg>
</file>