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9F8A5-6C18-417D-ADB1-22C870916B2E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32B34-0AB0-4105-949B-8F717DBD4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6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8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6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80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413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076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02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6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4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12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8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79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736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595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63713" y="2060575"/>
            <a:ext cx="6767512" cy="2952750"/>
            <a:chOff x="295" y="797"/>
            <a:chExt cx="5191" cy="3042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295" y="3711"/>
              <a:ext cx="5191" cy="128"/>
            </a:xfrm>
            <a:custGeom>
              <a:avLst/>
              <a:gdLst>
                <a:gd name="G0" fmla="+- 2283 0 0"/>
                <a:gd name="G1" fmla="+- 21600 0 2283"/>
                <a:gd name="G2" fmla="*/ 2283 1 2"/>
                <a:gd name="G3" fmla="+- 21600 0 G2"/>
                <a:gd name="G4" fmla="+/ 2283 21600 2"/>
                <a:gd name="G5" fmla="+/ G1 0 2"/>
                <a:gd name="G6" fmla="*/ 21600 21600 2283"/>
                <a:gd name="G7" fmla="*/ G6 1 2"/>
                <a:gd name="G8" fmla="+- 21600 0 G7"/>
                <a:gd name="G9" fmla="*/ 21600 1 2"/>
                <a:gd name="G10" fmla="+- 2283 0 G9"/>
                <a:gd name="G11" fmla="?: G10 G8 0"/>
                <a:gd name="G12" fmla="?: G10 G7 21600"/>
                <a:gd name="T0" fmla="*/ 20458 w 21600"/>
                <a:gd name="T1" fmla="*/ 10800 h 21600"/>
                <a:gd name="T2" fmla="*/ 10800 w 21600"/>
                <a:gd name="T3" fmla="*/ 21600 h 21600"/>
                <a:gd name="T4" fmla="*/ 1142 w 21600"/>
                <a:gd name="T5" fmla="*/ 10800 h 21600"/>
                <a:gd name="T6" fmla="*/ 10800 w 21600"/>
                <a:gd name="T7" fmla="*/ 0 h 21600"/>
                <a:gd name="T8" fmla="*/ 2942 w 21600"/>
                <a:gd name="T9" fmla="*/ 2942 h 21600"/>
                <a:gd name="T10" fmla="*/ 18658 w 21600"/>
                <a:gd name="T11" fmla="*/ 186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283" y="21600"/>
                  </a:lnTo>
                  <a:lnTo>
                    <a:pt x="1931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295" y="797"/>
              <a:ext cx="5170" cy="2914"/>
            </a:xfrm>
            <a:prstGeom prst="roundRect">
              <a:avLst>
                <a:gd name="adj" fmla="val 132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63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808080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323850" y="4940300"/>
            <a:ext cx="3457575" cy="576263"/>
          </a:xfrm>
          <a:prstGeom prst="ellipse">
            <a:avLst/>
          </a:prstGeom>
          <a:gradFill rotWithShape="1">
            <a:gsLst>
              <a:gs pos="0">
                <a:srgbClr val="000000">
                  <a:alpha val="8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-20700000">
            <a:off x="2133600" y="3338513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rot="-20700000">
            <a:off x="1028700" y="1744663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-20700000">
            <a:off x="1695450" y="2190750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rot="-20700000">
            <a:off x="2730500" y="2154238"/>
            <a:ext cx="1746250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-20700000">
            <a:off x="1035050" y="1700213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-20700000">
            <a:off x="2068513" y="1817688"/>
            <a:ext cx="1566862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rot="-20700000">
            <a:off x="1711325" y="2063750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rot="-20700000">
            <a:off x="1028700" y="1743075"/>
            <a:ext cx="755650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lnTo>
                  <a:pt x="378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rot="-20700000">
            <a:off x="871538" y="1760538"/>
            <a:ext cx="1047750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 rot="-20700000">
            <a:off x="1492250" y="2166938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50000"/>
                </a:srgbClr>
              </a:gs>
              <a:gs pos="100000">
                <a:srgbClr val="2676FF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 rot="-20700000">
            <a:off x="2427288" y="2459038"/>
            <a:ext cx="1350962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 rot="-20700000">
            <a:off x="2865438" y="3436938"/>
            <a:ext cx="1135062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 rot="-20700000">
            <a:off x="3470275" y="2417763"/>
            <a:ext cx="795338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 rot="-20700000">
            <a:off x="612775" y="2530475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 rot="-20700000">
            <a:off x="858838" y="3262313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 flipV="1">
            <a:off x="2963863" y="2759075"/>
            <a:ext cx="1584325" cy="431800"/>
          </a:xfrm>
          <a:prstGeom prst="line">
            <a:avLst/>
          </a:prstGeom>
          <a:noFill/>
          <a:ln w="15875">
            <a:solidFill>
              <a:srgbClr val="888888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 flipV="1">
            <a:off x="3709988" y="4068763"/>
            <a:ext cx="850900" cy="274637"/>
          </a:xfrm>
          <a:prstGeom prst="line">
            <a:avLst/>
          </a:prstGeom>
          <a:noFill/>
          <a:ln w="15875">
            <a:solidFill>
              <a:srgbClr val="888888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1"/>
          <p:cNvGrpSpPr/>
          <p:nvPr/>
        </p:nvGrpSpPr>
        <p:grpSpPr>
          <a:xfrm>
            <a:off x="4548188" y="2327275"/>
            <a:ext cx="3816350" cy="2349500"/>
            <a:chOff x="4548188" y="2327275"/>
            <a:chExt cx="3816350" cy="2349500"/>
          </a:xfrm>
        </p:grpSpPr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4548188" y="2757488"/>
              <a:ext cx="3816350" cy="1587"/>
            </a:xfrm>
            <a:prstGeom prst="line">
              <a:avLst/>
            </a:prstGeom>
            <a:noFill/>
            <a:ln w="15875">
              <a:solidFill>
                <a:srgbClr val="888888"/>
              </a:solidFill>
              <a:prstDash val="dash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548188" y="2327275"/>
              <a:ext cx="3744912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4621213" y="2830513"/>
              <a:ext cx="3671887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548188" y="4056063"/>
              <a:ext cx="3816350" cy="1587"/>
            </a:xfrm>
            <a:prstGeom prst="line">
              <a:avLst/>
            </a:prstGeom>
            <a:noFill/>
            <a:ln w="15875">
              <a:solidFill>
                <a:srgbClr val="888888"/>
              </a:solidFill>
              <a:prstDash val="dash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4548188" y="3624263"/>
              <a:ext cx="3744912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4621213" y="4127500"/>
              <a:ext cx="3671887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289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8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126</Words>
  <Application>Microsoft Office PowerPoint</Application>
  <PresentationFormat>全屏显示(4:3)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Cambria</vt:lpstr>
      <vt:lpstr>Wingdings</vt:lpstr>
      <vt:lpstr>E13D0704E7463D7F58C3C1A3904193E1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65</cp:revision>
  <dcterms:created xsi:type="dcterms:W3CDTF">2012-07-20T03:07:30Z</dcterms:created>
  <dcterms:modified xsi:type="dcterms:W3CDTF">2015-07-17T05:13:49Z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