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5"/>
  </p:notesMasterIdLst>
  <p:sldIdLst>
    <p:sldId id="300" r:id="rId3"/>
    <p:sldId id="301" r:id="rId4"/>
  </p:sldIdLst>
  <p:sldSz cx="12192000" cy="6858000"/>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953" autoAdjust="0"/>
    <p:restoredTop sz="94660"/>
  </p:normalViewPr>
  <p:slideViewPr>
    <p:cSldViewPr snapToGrid="0">
      <p:cViewPr varScale="1">
        <p:scale>
          <a:sx n="113" d="100"/>
          <a:sy n="113" d="100"/>
        </p:scale>
        <p:origin x="570"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61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72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83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944.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solidFill>
                <a:schemeClr val="bg1">
                  <a:lumMod val="95000"/>
                </a:schemeClr>
              </a:solidFill>
            </a:ln>
          </c:spPr>
          <c:dPt>
            <c:idx val="0"/>
            <c:bubble3D val="0"/>
            <c:spPr>
              <a:solidFill>
                <a:schemeClr val="accent1"/>
              </a:solidFill>
              <a:ln w="19050">
                <a:noFill/>
              </a:ln>
              <a:effectLst/>
            </c:spPr>
          </c:dPt>
          <c:dPt>
            <c:idx val="1"/>
            <c:bubble3D val="0"/>
            <c:spPr>
              <a:pattFill prst="pct25">
                <a:fgClr>
                  <a:schemeClr val="bg1"/>
                </a:fgClr>
                <a:bgClr>
                  <a:schemeClr val="bg1">
                    <a:lumMod val="85000"/>
                  </a:schemeClr>
                </a:bgClr>
              </a:pattFill>
              <a:ln w="19050">
                <a:noFill/>
              </a:ln>
              <a:effectLst/>
            </c:spPr>
          </c:dPt>
          <c:dPt>
            <c:idx val="2"/>
            <c:bubble3D val="0"/>
            <c:spPr>
              <a:solidFill>
                <a:schemeClr val="accent3"/>
              </a:solidFill>
              <a:ln w="19050">
                <a:solidFill>
                  <a:schemeClr val="bg1">
                    <a:lumMod val="95000"/>
                  </a:schemeClr>
                </a:solidFill>
              </a:ln>
              <a:effectLst/>
            </c:spPr>
          </c:dPt>
          <c:dPt>
            <c:idx val="3"/>
            <c:bubble3D val="0"/>
            <c:spPr>
              <a:solidFill>
                <a:schemeClr val="accent4"/>
              </a:solidFill>
              <a:ln w="19050">
                <a:solidFill>
                  <a:schemeClr val="bg1">
                    <a:lumMod val="95000"/>
                  </a:schemeClr>
                </a:solidFill>
              </a:ln>
              <a:effectLst/>
            </c:spPr>
          </c:dPt>
          <c:cat>
            <c:strRef>
              <c:f>Sheet1!$A$2:$A$5</c:f>
              <c:strCache>
                <c:ptCount val="2"/>
                <c:pt idx="0">
                  <c:v>1st Qtr</c:v>
                </c:pt>
                <c:pt idx="1">
                  <c:v>2nd Qtr</c:v>
                </c:pt>
              </c:strCache>
            </c:strRef>
          </c:cat>
          <c:val>
            <c:numRef>
              <c:f>Sheet1!$B$2:$B$5</c:f>
              <c:numCache>
                <c:formatCode>General</c:formatCode>
                <c:ptCount val="4"/>
                <c:pt idx="0">
                  <c:v>40</c:v>
                </c:pt>
                <c:pt idx="1">
                  <c:v>60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sz="1000">
          <a:latin typeface="+mn-l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solidFill>
                <a:schemeClr val="bg1">
                  <a:lumMod val="95000"/>
                </a:schemeClr>
              </a:solidFill>
            </a:ln>
          </c:spPr>
          <c:dPt>
            <c:idx val="0"/>
            <c:bubble3D val="0"/>
            <c:spPr>
              <a:solidFill>
                <a:schemeClr val="accent5"/>
              </a:solidFill>
              <a:ln w="19050">
                <a:noFill/>
              </a:ln>
              <a:effectLst/>
            </c:spPr>
          </c:dPt>
          <c:dPt>
            <c:idx val="1"/>
            <c:bubble3D val="0"/>
            <c:spPr>
              <a:pattFill prst="pct25">
                <a:fgClr>
                  <a:schemeClr val="bg1"/>
                </a:fgClr>
                <a:bgClr>
                  <a:schemeClr val="bg1">
                    <a:lumMod val="85000"/>
                  </a:schemeClr>
                </a:bgClr>
              </a:pattFill>
              <a:ln w="19050">
                <a:noFill/>
              </a:ln>
              <a:effectLst/>
            </c:spPr>
          </c:dPt>
          <c:dPt>
            <c:idx val="2"/>
            <c:bubble3D val="0"/>
            <c:spPr>
              <a:solidFill>
                <a:schemeClr val="accent3"/>
              </a:solidFill>
              <a:ln w="19050">
                <a:solidFill>
                  <a:schemeClr val="bg1">
                    <a:lumMod val="95000"/>
                  </a:schemeClr>
                </a:solidFill>
              </a:ln>
              <a:effectLst/>
            </c:spPr>
          </c:dPt>
          <c:dPt>
            <c:idx val="3"/>
            <c:bubble3D val="0"/>
            <c:spPr>
              <a:solidFill>
                <a:schemeClr val="accent4"/>
              </a:solidFill>
              <a:ln w="19050">
                <a:solidFill>
                  <a:schemeClr val="bg1">
                    <a:lumMod val="95000"/>
                  </a:schemeClr>
                </a:solidFill>
              </a:ln>
              <a:effectLst/>
            </c:spPr>
          </c:dPt>
          <c:cat>
            <c:strRef>
              <c:f>Sheet1!$A$2:$A$5</c:f>
              <c:strCache>
                <c:ptCount val="2"/>
                <c:pt idx="0">
                  <c:v>1st Qtr</c:v>
                </c:pt>
                <c:pt idx="1">
                  <c:v>2nd Qtr</c:v>
                </c:pt>
              </c:strCache>
            </c:strRef>
          </c:cat>
          <c:val>
            <c:numRef>
              <c:f>Sheet1!$B$2:$B$5</c:f>
              <c:numCache>
                <c:formatCode>General</c:formatCode>
                <c:ptCount val="4"/>
                <c:pt idx="0">
                  <c:v>60</c:v>
                </c:pt>
                <c:pt idx="1">
                  <c:v>40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sz="1000">
          <a:latin typeface="+mn-lt"/>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solidFill>
                <a:schemeClr val="bg1">
                  <a:lumMod val="95000"/>
                </a:schemeClr>
              </a:solidFill>
            </a:ln>
          </c:spPr>
          <c:dPt>
            <c:idx val="0"/>
            <c:bubble3D val="0"/>
            <c:spPr>
              <a:solidFill>
                <a:schemeClr val="accent1"/>
              </a:solidFill>
              <a:ln w="19050">
                <a:noFill/>
              </a:ln>
              <a:effectLst/>
            </c:spPr>
          </c:dPt>
          <c:dPt>
            <c:idx val="1"/>
            <c:bubble3D val="0"/>
            <c:spPr>
              <a:pattFill prst="pct25">
                <a:fgClr>
                  <a:schemeClr val="bg1"/>
                </a:fgClr>
                <a:bgClr>
                  <a:schemeClr val="bg1">
                    <a:lumMod val="85000"/>
                  </a:schemeClr>
                </a:bgClr>
              </a:pattFill>
              <a:ln w="19050">
                <a:noFill/>
              </a:ln>
              <a:effectLst/>
            </c:spPr>
          </c:dPt>
          <c:dPt>
            <c:idx val="2"/>
            <c:bubble3D val="0"/>
            <c:spPr>
              <a:solidFill>
                <a:schemeClr val="accent3"/>
              </a:solidFill>
              <a:ln w="19050">
                <a:solidFill>
                  <a:schemeClr val="bg1">
                    <a:lumMod val="95000"/>
                  </a:schemeClr>
                </a:solidFill>
              </a:ln>
              <a:effectLst/>
            </c:spPr>
          </c:dPt>
          <c:dPt>
            <c:idx val="3"/>
            <c:bubble3D val="0"/>
            <c:spPr>
              <a:solidFill>
                <a:schemeClr val="accent4"/>
              </a:solidFill>
              <a:ln w="19050">
                <a:solidFill>
                  <a:schemeClr val="bg1">
                    <a:lumMod val="95000"/>
                  </a:schemeClr>
                </a:solidFill>
              </a:ln>
              <a:effectLst/>
            </c:spPr>
          </c:dPt>
          <c:cat>
            <c:strRef>
              <c:f>Sheet1!$A$2:$A$5</c:f>
              <c:strCache>
                <c:ptCount val="2"/>
                <c:pt idx="0">
                  <c:v>1st Qtr</c:v>
                </c:pt>
                <c:pt idx="1">
                  <c:v>2nd Qtr</c:v>
                </c:pt>
              </c:strCache>
            </c:strRef>
          </c:cat>
          <c:val>
            <c:numRef>
              <c:f>Sheet1!$B$2:$B$5</c:f>
              <c:numCache>
                <c:formatCode>General</c:formatCode>
                <c:ptCount val="4"/>
                <c:pt idx="0">
                  <c:v>60</c:v>
                </c:pt>
                <c:pt idx="1">
                  <c:v>40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sz="1000">
          <a:latin typeface="+mn-lt"/>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solidFill>
                <a:schemeClr val="bg1">
                  <a:lumMod val="95000"/>
                </a:schemeClr>
              </a:solidFill>
            </a:ln>
          </c:spPr>
          <c:dPt>
            <c:idx val="0"/>
            <c:bubble3D val="0"/>
            <c:spPr>
              <a:solidFill>
                <a:schemeClr val="accent5"/>
              </a:solidFill>
              <a:ln w="19050">
                <a:noFill/>
              </a:ln>
              <a:effectLst/>
            </c:spPr>
          </c:dPt>
          <c:dPt>
            <c:idx val="1"/>
            <c:bubble3D val="0"/>
            <c:spPr>
              <a:pattFill prst="pct25">
                <a:fgClr>
                  <a:schemeClr val="bg1"/>
                </a:fgClr>
                <a:bgClr>
                  <a:schemeClr val="bg1">
                    <a:lumMod val="85000"/>
                  </a:schemeClr>
                </a:bgClr>
              </a:pattFill>
              <a:ln w="19050">
                <a:noFill/>
              </a:ln>
              <a:effectLst/>
            </c:spPr>
          </c:dPt>
          <c:dPt>
            <c:idx val="2"/>
            <c:bubble3D val="0"/>
            <c:spPr>
              <a:solidFill>
                <a:schemeClr val="accent3"/>
              </a:solidFill>
              <a:ln w="19050">
                <a:solidFill>
                  <a:schemeClr val="bg1">
                    <a:lumMod val="95000"/>
                  </a:schemeClr>
                </a:solidFill>
              </a:ln>
              <a:effectLst/>
            </c:spPr>
          </c:dPt>
          <c:dPt>
            <c:idx val="3"/>
            <c:bubble3D val="0"/>
            <c:spPr>
              <a:solidFill>
                <a:schemeClr val="accent4"/>
              </a:solidFill>
              <a:ln w="19050">
                <a:solidFill>
                  <a:schemeClr val="bg1">
                    <a:lumMod val="95000"/>
                  </a:schemeClr>
                </a:solidFill>
              </a:ln>
              <a:effectLst/>
            </c:spPr>
          </c:dPt>
          <c:cat>
            <c:strRef>
              <c:f>Sheet1!$A$2:$A$5</c:f>
              <c:strCache>
                <c:ptCount val="2"/>
                <c:pt idx="0">
                  <c:v>1st Qtr</c:v>
                </c:pt>
                <c:pt idx="1">
                  <c:v>2nd Qtr</c:v>
                </c:pt>
              </c:strCache>
            </c:strRef>
          </c:cat>
          <c:val>
            <c:numRef>
              <c:f>Sheet1!$B$2:$B$5</c:f>
              <c:numCache>
                <c:formatCode>General</c:formatCode>
                <c:ptCount val="4"/>
                <c:pt idx="0">
                  <c:v>40</c:v>
                </c:pt>
                <c:pt idx="1">
                  <c:v>60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sz="1000">
          <a:latin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9E32C6B-F64C-4442-AFF1-0BC06E7EAEF2}" type="datetimeFigureOut">
              <a:rPr lang="zh-CN" altLang="en-US" smtClean="0"/>
              <a:t>2019/3/18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28B1485-917D-4797-A139-82D6FA2BDC70}" type="slidenum">
              <a:rPr lang="zh-CN" altLang="en-US" smtClean="0"/>
              <a:t>‹#›</a:t>
            </a:fld>
            <a:endParaRPr lang="zh-CN" altLang="en-US"/>
          </a:p>
        </p:txBody>
      </p:sp>
    </p:spTree>
    <p:extLst>
      <p:ext uri="{BB962C8B-B14F-4D97-AF65-F5344CB8AC3E}">
        <p14:creationId xmlns:p14="http://schemas.microsoft.com/office/powerpoint/2010/main" val="7869082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6032674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id-ID"/>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EB5C08A1-7713-47CE-97B4-863D833656A0}" type="datetimeFigureOut">
              <a:rPr lang="id-ID" smtClean="0"/>
              <a:t>18/03/2019</a:t>
            </a:fld>
            <a:endParaRPr lang="id-ID"/>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id-ID"/>
          </a:p>
        </p:txBody>
      </p:sp>
      <p:sp>
        <p:nvSpPr>
          <p:cNvPr id="6" name="Slide Number Placeholder 5"/>
          <p:cNvSpPr>
            <a:spLocks noGrp="1"/>
          </p:cNvSpPr>
          <p:nvPr>
            <p:ph type="sldNum" sz="quarter" idx="12"/>
          </p:nvPr>
        </p:nvSpPr>
        <p:spPr>
          <a:xfrm>
            <a:off x="10858500" y="6356350"/>
            <a:ext cx="495300" cy="365125"/>
          </a:xfrm>
          <a:prstGeom prst="rect">
            <a:avLst/>
          </a:prstGeom>
        </p:spPr>
        <p:txBody>
          <a:bodyPr/>
          <a:lstStyle/>
          <a:p>
            <a:fld id="{BD3C9449-514E-4F2F-BDF6-E5528CC1E8B5}" type="slidenum">
              <a:rPr lang="id-ID" smtClean="0"/>
              <a:t>‹#›</a:t>
            </a:fld>
            <a:endParaRPr lang="id-ID"/>
          </a:p>
        </p:txBody>
      </p:sp>
    </p:spTree>
    <p:extLst>
      <p:ext uri="{BB962C8B-B14F-4D97-AF65-F5344CB8AC3E}">
        <p14:creationId xmlns:p14="http://schemas.microsoft.com/office/powerpoint/2010/main" val="29552788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smtClean="0"/>
              <a:t>Click to edit Master title style</a:t>
            </a:r>
            <a:endParaRPr lang="id-ID"/>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EB5C08A1-7713-47CE-97B4-863D833656A0}" type="datetimeFigureOut">
              <a:rPr lang="id-ID" smtClean="0"/>
              <a:t>18/03/2019</a:t>
            </a:fld>
            <a:endParaRPr lang="id-ID"/>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id-ID"/>
          </a:p>
        </p:txBody>
      </p:sp>
      <p:sp>
        <p:nvSpPr>
          <p:cNvPr id="6" name="Slide Number Placeholder 5"/>
          <p:cNvSpPr>
            <a:spLocks noGrp="1"/>
          </p:cNvSpPr>
          <p:nvPr>
            <p:ph type="sldNum" sz="quarter" idx="12"/>
          </p:nvPr>
        </p:nvSpPr>
        <p:spPr>
          <a:xfrm>
            <a:off x="10858500" y="6356350"/>
            <a:ext cx="495300" cy="365125"/>
          </a:xfrm>
          <a:prstGeom prst="rect">
            <a:avLst/>
          </a:prstGeom>
        </p:spPr>
        <p:txBody>
          <a:bodyPr/>
          <a:lstStyle/>
          <a:p>
            <a:fld id="{BD3C9449-514E-4F2F-BDF6-E5528CC1E8B5}" type="slidenum">
              <a:rPr lang="id-ID" smtClean="0"/>
              <a:t>‹#›</a:t>
            </a:fld>
            <a:endParaRPr lang="id-ID"/>
          </a:p>
        </p:txBody>
      </p:sp>
    </p:spTree>
    <p:extLst>
      <p:ext uri="{BB962C8B-B14F-4D97-AF65-F5344CB8AC3E}">
        <p14:creationId xmlns:p14="http://schemas.microsoft.com/office/powerpoint/2010/main" val="35432834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en-US" smtClean="0"/>
              <a:t>Click to edit Master title style</a:t>
            </a:r>
            <a:endParaRPr lang="id-ID"/>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EB5C08A1-7713-47CE-97B4-863D833656A0}" type="datetimeFigureOut">
              <a:rPr lang="id-ID" smtClean="0"/>
              <a:t>18/03/2019</a:t>
            </a:fld>
            <a:endParaRPr lang="id-ID"/>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id-ID"/>
          </a:p>
        </p:txBody>
      </p:sp>
      <p:sp>
        <p:nvSpPr>
          <p:cNvPr id="6" name="Slide Number Placeholder 5"/>
          <p:cNvSpPr>
            <a:spLocks noGrp="1"/>
          </p:cNvSpPr>
          <p:nvPr>
            <p:ph type="sldNum" sz="quarter" idx="12"/>
          </p:nvPr>
        </p:nvSpPr>
        <p:spPr>
          <a:xfrm>
            <a:off x="10858500" y="6356350"/>
            <a:ext cx="495300" cy="365125"/>
          </a:xfrm>
          <a:prstGeom prst="rect">
            <a:avLst/>
          </a:prstGeom>
        </p:spPr>
        <p:txBody>
          <a:bodyPr/>
          <a:lstStyle/>
          <a:p>
            <a:fld id="{BD3C9449-514E-4F2F-BDF6-E5528CC1E8B5}" type="slidenum">
              <a:rPr lang="id-ID" smtClean="0"/>
              <a:t>‹#›</a:t>
            </a:fld>
            <a:endParaRPr lang="id-ID"/>
          </a:p>
        </p:txBody>
      </p:sp>
    </p:spTree>
    <p:extLst>
      <p:ext uri="{BB962C8B-B14F-4D97-AF65-F5344CB8AC3E}">
        <p14:creationId xmlns:p14="http://schemas.microsoft.com/office/powerpoint/2010/main" val="39122439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991313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792529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029185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104049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2019/3/18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38601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2019/3/18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282607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2019/3/18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42030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359342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smtClean="0"/>
              <a:t>Click to edit Master title style</a:t>
            </a:r>
            <a:endParaRPr lang="id-ID"/>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EB5C08A1-7713-47CE-97B4-863D833656A0}" type="datetimeFigureOut">
              <a:rPr lang="id-ID" smtClean="0"/>
              <a:t>18/03/2019</a:t>
            </a:fld>
            <a:endParaRPr lang="id-ID"/>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id-ID"/>
          </a:p>
        </p:txBody>
      </p:sp>
      <p:sp>
        <p:nvSpPr>
          <p:cNvPr id="6" name="Slide Number Placeholder 5"/>
          <p:cNvSpPr>
            <a:spLocks noGrp="1"/>
          </p:cNvSpPr>
          <p:nvPr>
            <p:ph type="sldNum" sz="quarter" idx="12"/>
          </p:nvPr>
        </p:nvSpPr>
        <p:spPr>
          <a:xfrm>
            <a:off x="10858500" y="6356350"/>
            <a:ext cx="495300" cy="365125"/>
          </a:xfrm>
          <a:prstGeom prst="rect">
            <a:avLst/>
          </a:prstGeom>
        </p:spPr>
        <p:txBody>
          <a:bodyPr/>
          <a:lstStyle/>
          <a:p>
            <a:fld id="{BD3C9449-514E-4F2F-BDF6-E5528CC1E8B5}" type="slidenum">
              <a:rPr lang="id-ID" smtClean="0"/>
              <a:t>‹#›</a:t>
            </a:fld>
            <a:endParaRPr lang="id-ID"/>
          </a:p>
        </p:txBody>
      </p:sp>
    </p:spTree>
    <p:extLst>
      <p:ext uri="{BB962C8B-B14F-4D97-AF65-F5344CB8AC3E}">
        <p14:creationId xmlns:p14="http://schemas.microsoft.com/office/powerpoint/2010/main" val="42455867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555878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4862878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475001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a:prstGeom prst="rect">
            <a:avLst/>
          </a:prstGeom>
        </p:spPr>
        <p:txBody>
          <a:bodyPr anchor="b"/>
          <a:lstStyle>
            <a:lvl1pPr>
              <a:defRPr sz="6000"/>
            </a:lvl1pPr>
          </a:lstStyle>
          <a:p>
            <a:r>
              <a:rPr lang="en-US" smtClean="0"/>
              <a:t>Click to edit Master title style</a:t>
            </a:r>
            <a:endParaRPr lang="id-ID"/>
          </a:p>
        </p:txBody>
      </p:sp>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EB5C08A1-7713-47CE-97B4-863D833656A0}" type="datetimeFigureOut">
              <a:rPr lang="id-ID" smtClean="0"/>
              <a:t>18/03/2019</a:t>
            </a:fld>
            <a:endParaRPr lang="id-ID"/>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id-ID"/>
          </a:p>
        </p:txBody>
      </p:sp>
      <p:sp>
        <p:nvSpPr>
          <p:cNvPr id="6" name="Slide Number Placeholder 5"/>
          <p:cNvSpPr>
            <a:spLocks noGrp="1"/>
          </p:cNvSpPr>
          <p:nvPr>
            <p:ph type="sldNum" sz="quarter" idx="12"/>
          </p:nvPr>
        </p:nvSpPr>
        <p:spPr>
          <a:xfrm>
            <a:off x="10858500" y="6356350"/>
            <a:ext cx="495300" cy="365125"/>
          </a:xfrm>
          <a:prstGeom prst="rect">
            <a:avLst/>
          </a:prstGeom>
        </p:spPr>
        <p:txBody>
          <a:bodyPr/>
          <a:lstStyle/>
          <a:p>
            <a:fld id="{BD3C9449-514E-4F2F-BDF6-E5528CC1E8B5}" type="slidenum">
              <a:rPr lang="id-ID" smtClean="0"/>
              <a:t>‹#›</a:t>
            </a:fld>
            <a:endParaRPr lang="id-ID"/>
          </a:p>
        </p:txBody>
      </p:sp>
    </p:spTree>
    <p:extLst>
      <p:ext uri="{BB962C8B-B14F-4D97-AF65-F5344CB8AC3E}">
        <p14:creationId xmlns:p14="http://schemas.microsoft.com/office/powerpoint/2010/main" val="21364262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smtClean="0"/>
              <a:t>Click to edit Master title style</a:t>
            </a:r>
            <a:endParaRPr lang="id-ID"/>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Content Placeholder 3"/>
          <p:cNvSpPr>
            <a:spLocks noGrp="1"/>
          </p:cNvSpPr>
          <p:nvPr>
            <p:ph sz="half" idx="2"/>
          </p:nvPr>
        </p:nvSpPr>
        <p:spPr>
          <a:xfrm>
            <a:off x="6172200" y="1825625"/>
            <a:ext cx="518160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EB5C08A1-7713-47CE-97B4-863D833656A0}" type="datetimeFigureOut">
              <a:rPr lang="id-ID" smtClean="0"/>
              <a:t>18/03/2019</a:t>
            </a:fld>
            <a:endParaRPr lang="id-ID"/>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id-ID"/>
          </a:p>
        </p:txBody>
      </p:sp>
      <p:sp>
        <p:nvSpPr>
          <p:cNvPr id="7" name="Slide Number Placeholder 6"/>
          <p:cNvSpPr>
            <a:spLocks noGrp="1"/>
          </p:cNvSpPr>
          <p:nvPr>
            <p:ph type="sldNum" sz="quarter" idx="12"/>
          </p:nvPr>
        </p:nvSpPr>
        <p:spPr>
          <a:xfrm>
            <a:off x="10858500" y="6356350"/>
            <a:ext cx="495300" cy="365125"/>
          </a:xfrm>
          <a:prstGeom prst="rect">
            <a:avLst/>
          </a:prstGeom>
        </p:spPr>
        <p:txBody>
          <a:bodyPr/>
          <a:lstStyle/>
          <a:p>
            <a:fld id="{BD3C9449-514E-4F2F-BDF6-E5528CC1E8B5}" type="slidenum">
              <a:rPr lang="id-ID" smtClean="0"/>
              <a:t>‹#›</a:t>
            </a:fld>
            <a:endParaRPr lang="id-ID"/>
          </a:p>
        </p:txBody>
      </p:sp>
    </p:spTree>
    <p:extLst>
      <p:ext uri="{BB962C8B-B14F-4D97-AF65-F5344CB8AC3E}">
        <p14:creationId xmlns:p14="http://schemas.microsoft.com/office/powerpoint/2010/main" val="18260611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en-US" smtClean="0"/>
              <a:t>Click to edit Master title style</a:t>
            </a:r>
            <a:endParaRPr lang="id-ID"/>
          </a:p>
        </p:txBody>
      </p:sp>
      <p:sp>
        <p:nvSpPr>
          <p:cNvPr id="3" name="Text Placeholder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Text Placeholder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EB5C08A1-7713-47CE-97B4-863D833656A0}" type="datetimeFigureOut">
              <a:rPr lang="id-ID" smtClean="0"/>
              <a:t>18/03/2019</a:t>
            </a:fld>
            <a:endParaRPr lang="id-ID"/>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id-ID"/>
          </a:p>
        </p:txBody>
      </p:sp>
      <p:sp>
        <p:nvSpPr>
          <p:cNvPr id="9" name="Slide Number Placeholder 8"/>
          <p:cNvSpPr>
            <a:spLocks noGrp="1"/>
          </p:cNvSpPr>
          <p:nvPr>
            <p:ph type="sldNum" sz="quarter" idx="12"/>
          </p:nvPr>
        </p:nvSpPr>
        <p:spPr>
          <a:xfrm>
            <a:off x="10858500" y="6356350"/>
            <a:ext cx="495300" cy="365125"/>
          </a:xfrm>
          <a:prstGeom prst="rect">
            <a:avLst/>
          </a:prstGeom>
        </p:spPr>
        <p:txBody>
          <a:bodyPr/>
          <a:lstStyle/>
          <a:p>
            <a:fld id="{BD3C9449-514E-4F2F-BDF6-E5528CC1E8B5}" type="slidenum">
              <a:rPr lang="id-ID" smtClean="0"/>
              <a:t>‹#›</a:t>
            </a:fld>
            <a:endParaRPr lang="id-ID"/>
          </a:p>
        </p:txBody>
      </p:sp>
    </p:spTree>
    <p:extLst>
      <p:ext uri="{BB962C8B-B14F-4D97-AF65-F5344CB8AC3E}">
        <p14:creationId xmlns:p14="http://schemas.microsoft.com/office/powerpoint/2010/main" val="19010423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smtClean="0"/>
              <a:t>Click to edit Master title style</a:t>
            </a:r>
            <a:endParaRPr lang="id-ID"/>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EB5C08A1-7713-47CE-97B4-863D833656A0}" type="datetimeFigureOut">
              <a:rPr lang="id-ID" smtClean="0"/>
              <a:t>18/03/2019</a:t>
            </a:fld>
            <a:endParaRPr lang="id-ID"/>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id-ID"/>
          </a:p>
        </p:txBody>
      </p:sp>
      <p:sp>
        <p:nvSpPr>
          <p:cNvPr id="5" name="Slide Number Placeholder 4"/>
          <p:cNvSpPr>
            <a:spLocks noGrp="1"/>
          </p:cNvSpPr>
          <p:nvPr>
            <p:ph type="sldNum" sz="quarter" idx="12"/>
          </p:nvPr>
        </p:nvSpPr>
        <p:spPr>
          <a:xfrm>
            <a:off x="10858500" y="6356350"/>
            <a:ext cx="495300" cy="365125"/>
          </a:xfrm>
          <a:prstGeom prst="rect">
            <a:avLst/>
          </a:prstGeom>
        </p:spPr>
        <p:txBody>
          <a:bodyPr/>
          <a:lstStyle/>
          <a:p>
            <a:fld id="{BD3C9449-514E-4F2F-BDF6-E5528CC1E8B5}" type="slidenum">
              <a:rPr lang="id-ID" smtClean="0"/>
              <a:t>‹#›</a:t>
            </a:fld>
            <a:endParaRPr lang="id-ID"/>
          </a:p>
        </p:txBody>
      </p:sp>
    </p:spTree>
    <p:extLst>
      <p:ext uri="{BB962C8B-B14F-4D97-AF65-F5344CB8AC3E}">
        <p14:creationId xmlns:p14="http://schemas.microsoft.com/office/powerpoint/2010/main" val="31778866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EB5C08A1-7713-47CE-97B4-863D833656A0}" type="datetimeFigureOut">
              <a:rPr lang="id-ID" smtClean="0"/>
              <a:t>18/03/2019</a:t>
            </a:fld>
            <a:endParaRPr lang="id-ID"/>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id-ID"/>
          </a:p>
        </p:txBody>
      </p:sp>
      <p:sp>
        <p:nvSpPr>
          <p:cNvPr id="4" name="Slide Number Placeholder 3"/>
          <p:cNvSpPr>
            <a:spLocks noGrp="1"/>
          </p:cNvSpPr>
          <p:nvPr>
            <p:ph type="sldNum" sz="quarter" idx="12"/>
          </p:nvPr>
        </p:nvSpPr>
        <p:spPr>
          <a:xfrm>
            <a:off x="10858500" y="6356350"/>
            <a:ext cx="495300" cy="365125"/>
          </a:xfrm>
          <a:prstGeom prst="rect">
            <a:avLst/>
          </a:prstGeom>
        </p:spPr>
        <p:txBody>
          <a:bodyPr/>
          <a:lstStyle/>
          <a:p>
            <a:fld id="{BD3C9449-514E-4F2F-BDF6-E5528CC1E8B5}" type="slidenum">
              <a:rPr lang="id-ID" smtClean="0"/>
              <a:t>‹#›</a:t>
            </a:fld>
            <a:endParaRPr lang="id-ID"/>
          </a:p>
        </p:txBody>
      </p:sp>
    </p:spTree>
    <p:extLst>
      <p:ext uri="{BB962C8B-B14F-4D97-AF65-F5344CB8AC3E}">
        <p14:creationId xmlns:p14="http://schemas.microsoft.com/office/powerpoint/2010/main" val="22681540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smtClean="0"/>
              <a:t>Click to edit Master title style</a:t>
            </a:r>
            <a:endParaRPr lang="id-ID"/>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EB5C08A1-7713-47CE-97B4-863D833656A0}" type="datetimeFigureOut">
              <a:rPr lang="id-ID" smtClean="0"/>
              <a:t>18/03/2019</a:t>
            </a:fld>
            <a:endParaRPr lang="id-ID"/>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id-ID"/>
          </a:p>
        </p:txBody>
      </p:sp>
      <p:sp>
        <p:nvSpPr>
          <p:cNvPr id="7" name="Slide Number Placeholder 6"/>
          <p:cNvSpPr>
            <a:spLocks noGrp="1"/>
          </p:cNvSpPr>
          <p:nvPr>
            <p:ph type="sldNum" sz="quarter" idx="12"/>
          </p:nvPr>
        </p:nvSpPr>
        <p:spPr>
          <a:xfrm>
            <a:off x="10858500" y="6356350"/>
            <a:ext cx="495300" cy="365125"/>
          </a:xfrm>
          <a:prstGeom prst="rect">
            <a:avLst/>
          </a:prstGeom>
        </p:spPr>
        <p:txBody>
          <a:bodyPr/>
          <a:lstStyle/>
          <a:p>
            <a:fld id="{BD3C9449-514E-4F2F-BDF6-E5528CC1E8B5}" type="slidenum">
              <a:rPr lang="id-ID" smtClean="0"/>
              <a:t>‹#›</a:t>
            </a:fld>
            <a:endParaRPr lang="id-ID"/>
          </a:p>
        </p:txBody>
      </p:sp>
    </p:spTree>
    <p:extLst>
      <p:ext uri="{BB962C8B-B14F-4D97-AF65-F5344CB8AC3E}">
        <p14:creationId xmlns:p14="http://schemas.microsoft.com/office/powerpoint/2010/main" val="33373099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smtClean="0"/>
              <a:t>Click to edit Master title style</a:t>
            </a:r>
            <a:endParaRPr lang="id-ID"/>
          </a:p>
        </p:txBody>
      </p:sp>
      <p:sp>
        <p:nvSpPr>
          <p:cNvPr id="3" name="Picture Placeholder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d-ID"/>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EB5C08A1-7713-47CE-97B4-863D833656A0}" type="datetimeFigureOut">
              <a:rPr lang="id-ID" smtClean="0"/>
              <a:t>18/03/2019</a:t>
            </a:fld>
            <a:endParaRPr lang="id-ID"/>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id-ID"/>
          </a:p>
        </p:txBody>
      </p:sp>
      <p:sp>
        <p:nvSpPr>
          <p:cNvPr id="7" name="Slide Number Placeholder 6"/>
          <p:cNvSpPr>
            <a:spLocks noGrp="1"/>
          </p:cNvSpPr>
          <p:nvPr>
            <p:ph type="sldNum" sz="quarter" idx="12"/>
          </p:nvPr>
        </p:nvSpPr>
        <p:spPr>
          <a:xfrm>
            <a:off x="10858500" y="6356350"/>
            <a:ext cx="495300" cy="365125"/>
          </a:xfrm>
          <a:prstGeom prst="rect">
            <a:avLst/>
          </a:prstGeom>
        </p:spPr>
        <p:txBody>
          <a:bodyPr/>
          <a:lstStyle/>
          <a:p>
            <a:fld id="{BD3C9449-514E-4F2F-BDF6-E5528CC1E8B5}" type="slidenum">
              <a:rPr lang="id-ID" smtClean="0"/>
              <a:t>‹#›</a:t>
            </a:fld>
            <a:endParaRPr lang="id-ID"/>
          </a:p>
        </p:txBody>
      </p:sp>
    </p:spTree>
    <p:extLst>
      <p:ext uri="{BB962C8B-B14F-4D97-AF65-F5344CB8AC3E}">
        <p14:creationId xmlns:p14="http://schemas.microsoft.com/office/powerpoint/2010/main" val="19112810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80531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2019/3/18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5636595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xml"/><Relationship Id="rId5" Type="http://schemas.openxmlformats.org/officeDocument/2006/relationships/chart" Target="../charts/chart4.xml"/><Relationship Id="rId4" Type="http://schemas.openxmlformats.org/officeDocument/2006/relationships/chart" Target="../charts/chart3.xml"/></Relationships>
</file>

<file path=ppt/slides/_rels/slide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7"/>
          <p:cNvSpPr txBox="1">
            <a:spLocks/>
          </p:cNvSpPr>
          <p:nvPr/>
        </p:nvSpPr>
        <p:spPr>
          <a:xfrm>
            <a:off x="4014116" y="228609"/>
            <a:ext cx="4125845" cy="669799"/>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Font typeface="Arial" pitchFamily="34" charset="0"/>
              <a:buNone/>
            </a:pPr>
            <a:r>
              <a:rPr lang="id-ID" sz="2800" dirty="0" smtClean="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User Data by Gender</a:t>
            </a:r>
            <a:endParaRPr lang="en-US" sz="2800" dirty="0" smtClean="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itle 1"/>
          <p:cNvSpPr txBox="1">
            <a:spLocks/>
          </p:cNvSpPr>
          <p:nvPr/>
        </p:nvSpPr>
        <p:spPr>
          <a:xfrm>
            <a:off x="4659526" y="749768"/>
            <a:ext cx="2891295"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100" dirty="0" smtClean="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Put a relevant subtitle in this line</a:t>
            </a:r>
            <a:endParaRPr lang="en-US" sz="11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5" name="Group 4"/>
          <p:cNvGrpSpPr/>
          <p:nvPr/>
        </p:nvGrpSpPr>
        <p:grpSpPr>
          <a:xfrm>
            <a:off x="915587" y="2076612"/>
            <a:ext cx="3435539" cy="792000"/>
            <a:chOff x="3803923" y="1467019"/>
            <a:chExt cx="3435539" cy="792000"/>
          </a:xfrm>
        </p:grpSpPr>
        <p:grpSp>
          <p:nvGrpSpPr>
            <p:cNvPr id="6" name="Group 5"/>
            <p:cNvGrpSpPr>
              <a:grpSpLocks noChangeAspect="1"/>
            </p:cNvGrpSpPr>
            <p:nvPr/>
          </p:nvGrpSpPr>
          <p:grpSpPr>
            <a:xfrm>
              <a:off x="3803923" y="1467019"/>
              <a:ext cx="303707" cy="792000"/>
              <a:chOff x="2323306" y="2203133"/>
              <a:chExt cx="979488" cy="2554287"/>
            </a:xfrm>
            <a:solidFill>
              <a:schemeClr val="bg1">
                <a:lumMod val="75000"/>
              </a:schemeClr>
            </a:solidFill>
          </p:grpSpPr>
          <p:sp>
            <p:nvSpPr>
              <p:cNvPr id="34"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35"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nvGrpSpPr>
            <p:cNvPr id="7" name="Group 6"/>
            <p:cNvGrpSpPr>
              <a:grpSpLocks noChangeAspect="1"/>
            </p:cNvGrpSpPr>
            <p:nvPr/>
          </p:nvGrpSpPr>
          <p:grpSpPr>
            <a:xfrm>
              <a:off x="4153219" y="1467019"/>
              <a:ext cx="303707" cy="792000"/>
              <a:chOff x="2323306" y="2203133"/>
              <a:chExt cx="979488" cy="2554287"/>
            </a:xfrm>
            <a:solidFill>
              <a:schemeClr val="bg1">
                <a:lumMod val="75000"/>
              </a:schemeClr>
            </a:solidFill>
          </p:grpSpPr>
          <p:sp>
            <p:nvSpPr>
              <p:cNvPr id="32"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33"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nvGrpSpPr>
            <p:cNvPr id="8" name="Group 7"/>
            <p:cNvGrpSpPr>
              <a:grpSpLocks noChangeAspect="1"/>
            </p:cNvGrpSpPr>
            <p:nvPr/>
          </p:nvGrpSpPr>
          <p:grpSpPr>
            <a:xfrm>
              <a:off x="4500824" y="1467019"/>
              <a:ext cx="303707" cy="792000"/>
              <a:chOff x="2323306" y="2203133"/>
              <a:chExt cx="979488" cy="2554287"/>
            </a:xfrm>
            <a:solidFill>
              <a:schemeClr val="bg1">
                <a:lumMod val="75000"/>
              </a:schemeClr>
            </a:solidFill>
          </p:grpSpPr>
          <p:sp>
            <p:nvSpPr>
              <p:cNvPr id="30"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31"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nvGrpSpPr>
            <p:cNvPr id="9" name="Group 8"/>
            <p:cNvGrpSpPr>
              <a:grpSpLocks noChangeAspect="1"/>
            </p:cNvGrpSpPr>
            <p:nvPr/>
          </p:nvGrpSpPr>
          <p:grpSpPr>
            <a:xfrm>
              <a:off x="4848430" y="1467019"/>
              <a:ext cx="303707" cy="792000"/>
              <a:chOff x="2323306" y="2203133"/>
              <a:chExt cx="979488" cy="2554287"/>
            </a:xfrm>
            <a:solidFill>
              <a:schemeClr val="bg1">
                <a:lumMod val="75000"/>
              </a:schemeClr>
            </a:solidFill>
          </p:grpSpPr>
          <p:sp>
            <p:nvSpPr>
              <p:cNvPr id="28"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29"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nvGrpSpPr>
            <p:cNvPr id="10" name="Group 9"/>
            <p:cNvGrpSpPr>
              <a:grpSpLocks noChangeAspect="1"/>
            </p:cNvGrpSpPr>
            <p:nvPr/>
          </p:nvGrpSpPr>
          <p:grpSpPr>
            <a:xfrm>
              <a:off x="5196036" y="1467019"/>
              <a:ext cx="303707" cy="792000"/>
              <a:chOff x="2323306" y="2203133"/>
              <a:chExt cx="979488" cy="2554287"/>
            </a:xfrm>
            <a:solidFill>
              <a:schemeClr val="bg1">
                <a:lumMod val="75000"/>
              </a:schemeClr>
            </a:solidFill>
          </p:grpSpPr>
          <p:sp>
            <p:nvSpPr>
              <p:cNvPr id="26"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27"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nvGrpSpPr>
            <p:cNvPr id="11" name="Group 10"/>
            <p:cNvGrpSpPr>
              <a:grpSpLocks noChangeAspect="1"/>
            </p:cNvGrpSpPr>
            <p:nvPr/>
          </p:nvGrpSpPr>
          <p:grpSpPr>
            <a:xfrm>
              <a:off x="5543642" y="1467019"/>
              <a:ext cx="303707" cy="792000"/>
              <a:chOff x="2323306" y="2203133"/>
              <a:chExt cx="979488" cy="2554287"/>
            </a:xfrm>
            <a:solidFill>
              <a:schemeClr val="bg1">
                <a:lumMod val="75000"/>
              </a:schemeClr>
            </a:solidFill>
          </p:grpSpPr>
          <p:sp>
            <p:nvSpPr>
              <p:cNvPr id="24"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25"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nvGrpSpPr>
            <p:cNvPr id="12" name="Group 11"/>
            <p:cNvGrpSpPr>
              <a:grpSpLocks noChangeAspect="1"/>
            </p:cNvGrpSpPr>
            <p:nvPr/>
          </p:nvGrpSpPr>
          <p:grpSpPr>
            <a:xfrm>
              <a:off x="5892938" y="1467019"/>
              <a:ext cx="303707" cy="792000"/>
              <a:chOff x="2323306" y="2203133"/>
              <a:chExt cx="979488" cy="2554287"/>
            </a:xfrm>
            <a:solidFill>
              <a:schemeClr val="bg1">
                <a:lumMod val="75000"/>
              </a:schemeClr>
            </a:solidFill>
          </p:grpSpPr>
          <p:sp>
            <p:nvSpPr>
              <p:cNvPr id="22"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23"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nvGrpSpPr>
            <p:cNvPr id="13" name="Group 12"/>
            <p:cNvGrpSpPr>
              <a:grpSpLocks noChangeAspect="1"/>
            </p:cNvGrpSpPr>
            <p:nvPr/>
          </p:nvGrpSpPr>
          <p:grpSpPr>
            <a:xfrm>
              <a:off x="6240543" y="1467019"/>
              <a:ext cx="303707" cy="792000"/>
              <a:chOff x="2323306" y="2203133"/>
              <a:chExt cx="979488" cy="2554287"/>
            </a:xfrm>
            <a:solidFill>
              <a:schemeClr val="bg1">
                <a:lumMod val="75000"/>
              </a:schemeClr>
            </a:solidFill>
          </p:grpSpPr>
          <p:sp>
            <p:nvSpPr>
              <p:cNvPr id="20"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21"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nvGrpSpPr>
            <p:cNvPr id="14" name="Group 13"/>
            <p:cNvGrpSpPr>
              <a:grpSpLocks noChangeAspect="1"/>
            </p:cNvGrpSpPr>
            <p:nvPr/>
          </p:nvGrpSpPr>
          <p:grpSpPr>
            <a:xfrm>
              <a:off x="6588149" y="1467019"/>
              <a:ext cx="303707" cy="792000"/>
              <a:chOff x="2323306" y="2203133"/>
              <a:chExt cx="979488" cy="2554287"/>
            </a:xfrm>
            <a:solidFill>
              <a:schemeClr val="bg1">
                <a:lumMod val="75000"/>
              </a:schemeClr>
            </a:solidFill>
          </p:grpSpPr>
          <p:sp>
            <p:nvSpPr>
              <p:cNvPr id="18"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19"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nvGrpSpPr>
            <p:cNvPr id="15" name="Group 14"/>
            <p:cNvGrpSpPr>
              <a:grpSpLocks noChangeAspect="1"/>
            </p:cNvGrpSpPr>
            <p:nvPr/>
          </p:nvGrpSpPr>
          <p:grpSpPr>
            <a:xfrm>
              <a:off x="6935755" y="1467019"/>
              <a:ext cx="303707" cy="792000"/>
              <a:chOff x="2323306" y="2203133"/>
              <a:chExt cx="979488" cy="2554287"/>
            </a:xfrm>
            <a:solidFill>
              <a:schemeClr val="bg1">
                <a:lumMod val="75000"/>
              </a:schemeClr>
            </a:solidFill>
          </p:grpSpPr>
          <p:sp>
            <p:nvSpPr>
              <p:cNvPr id="16"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17"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grpSp>
        <p:nvGrpSpPr>
          <p:cNvPr id="36" name="Group 35"/>
          <p:cNvGrpSpPr/>
          <p:nvPr/>
        </p:nvGrpSpPr>
        <p:grpSpPr>
          <a:xfrm>
            <a:off x="915587" y="3606337"/>
            <a:ext cx="3435539" cy="792000"/>
            <a:chOff x="3803923" y="1467019"/>
            <a:chExt cx="3435539" cy="792000"/>
          </a:xfrm>
        </p:grpSpPr>
        <p:grpSp>
          <p:nvGrpSpPr>
            <p:cNvPr id="37" name="Group 36"/>
            <p:cNvGrpSpPr>
              <a:grpSpLocks noChangeAspect="1"/>
            </p:cNvGrpSpPr>
            <p:nvPr/>
          </p:nvGrpSpPr>
          <p:grpSpPr>
            <a:xfrm>
              <a:off x="3803923" y="1467019"/>
              <a:ext cx="303707" cy="792000"/>
              <a:chOff x="2323306" y="2203133"/>
              <a:chExt cx="979488" cy="2554287"/>
            </a:xfrm>
            <a:solidFill>
              <a:schemeClr val="bg1">
                <a:lumMod val="75000"/>
              </a:schemeClr>
            </a:solidFill>
          </p:grpSpPr>
          <p:sp>
            <p:nvSpPr>
              <p:cNvPr id="65"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66"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nvGrpSpPr>
            <p:cNvPr id="38" name="Group 37"/>
            <p:cNvGrpSpPr>
              <a:grpSpLocks noChangeAspect="1"/>
            </p:cNvGrpSpPr>
            <p:nvPr/>
          </p:nvGrpSpPr>
          <p:grpSpPr>
            <a:xfrm>
              <a:off x="4153219" y="1467019"/>
              <a:ext cx="303707" cy="792000"/>
              <a:chOff x="2323306" y="2203133"/>
              <a:chExt cx="979488" cy="2554287"/>
            </a:xfrm>
            <a:solidFill>
              <a:schemeClr val="bg1">
                <a:lumMod val="75000"/>
              </a:schemeClr>
            </a:solidFill>
          </p:grpSpPr>
          <p:sp>
            <p:nvSpPr>
              <p:cNvPr id="63"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64"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nvGrpSpPr>
            <p:cNvPr id="39" name="Group 38"/>
            <p:cNvGrpSpPr>
              <a:grpSpLocks noChangeAspect="1"/>
            </p:cNvGrpSpPr>
            <p:nvPr/>
          </p:nvGrpSpPr>
          <p:grpSpPr>
            <a:xfrm>
              <a:off x="4500824" y="1467019"/>
              <a:ext cx="303707" cy="792000"/>
              <a:chOff x="2323306" y="2203133"/>
              <a:chExt cx="979488" cy="2554287"/>
            </a:xfrm>
            <a:solidFill>
              <a:schemeClr val="bg1">
                <a:lumMod val="75000"/>
              </a:schemeClr>
            </a:solidFill>
          </p:grpSpPr>
          <p:sp>
            <p:nvSpPr>
              <p:cNvPr id="61"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62"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nvGrpSpPr>
            <p:cNvPr id="40" name="Group 39"/>
            <p:cNvGrpSpPr>
              <a:grpSpLocks noChangeAspect="1"/>
            </p:cNvGrpSpPr>
            <p:nvPr/>
          </p:nvGrpSpPr>
          <p:grpSpPr>
            <a:xfrm>
              <a:off x="4848430" y="1467019"/>
              <a:ext cx="303707" cy="792000"/>
              <a:chOff x="2323306" y="2203133"/>
              <a:chExt cx="979488" cy="2554287"/>
            </a:xfrm>
            <a:solidFill>
              <a:schemeClr val="bg1">
                <a:lumMod val="75000"/>
              </a:schemeClr>
            </a:solidFill>
          </p:grpSpPr>
          <p:sp>
            <p:nvSpPr>
              <p:cNvPr id="59"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60"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nvGrpSpPr>
            <p:cNvPr id="41" name="Group 40"/>
            <p:cNvGrpSpPr>
              <a:grpSpLocks noChangeAspect="1"/>
            </p:cNvGrpSpPr>
            <p:nvPr/>
          </p:nvGrpSpPr>
          <p:grpSpPr>
            <a:xfrm>
              <a:off x="5196036" y="1467019"/>
              <a:ext cx="303707" cy="792000"/>
              <a:chOff x="2323306" y="2203133"/>
              <a:chExt cx="979488" cy="2554287"/>
            </a:xfrm>
            <a:solidFill>
              <a:schemeClr val="bg1">
                <a:lumMod val="75000"/>
              </a:schemeClr>
            </a:solidFill>
          </p:grpSpPr>
          <p:sp>
            <p:nvSpPr>
              <p:cNvPr id="57"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58"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nvGrpSpPr>
            <p:cNvPr id="42" name="Group 41"/>
            <p:cNvGrpSpPr>
              <a:grpSpLocks noChangeAspect="1"/>
            </p:cNvGrpSpPr>
            <p:nvPr/>
          </p:nvGrpSpPr>
          <p:grpSpPr>
            <a:xfrm>
              <a:off x="5543642" y="1467019"/>
              <a:ext cx="303707" cy="792000"/>
              <a:chOff x="2323306" y="2203133"/>
              <a:chExt cx="979488" cy="2554287"/>
            </a:xfrm>
            <a:solidFill>
              <a:schemeClr val="bg1">
                <a:lumMod val="75000"/>
              </a:schemeClr>
            </a:solidFill>
          </p:grpSpPr>
          <p:sp>
            <p:nvSpPr>
              <p:cNvPr id="55"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56"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nvGrpSpPr>
            <p:cNvPr id="43" name="Group 42"/>
            <p:cNvGrpSpPr>
              <a:grpSpLocks noChangeAspect="1"/>
            </p:cNvGrpSpPr>
            <p:nvPr/>
          </p:nvGrpSpPr>
          <p:grpSpPr>
            <a:xfrm>
              <a:off x="5892938" y="1467019"/>
              <a:ext cx="303707" cy="792000"/>
              <a:chOff x="2323306" y="2203133"/>
              <a:chExt cx="979488" cy="2554287"/>
            </a:xfrm>
            <a:solidFill>
              <a:schemeClr val="bg1">
                <a:lumMod val="75000"/>
              </a:schemeClr>
            </a:solidFill>
          </p:grpSpPr>
          <p:sp>
            <p:nvSpPr>
              <p:cNvPr id="53"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54"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nvGrpSpPr>
            <p:cNvPr id="44" name="Group 43"/>
            <p:cNvGrpSpPr>
              <a:grpSpLocks noChangeAspect="1"/>
            </p:cNvGrpSpPr>
            <p:nvPr/>
          </p:nvGrpSpPr>
          <p:grpSpPr>
            <a:xfrm>
              <a:off x="6240543" y="1467019"/>
              <a:ext cx="303707" cy="792000"/>
              <a:chOff x="2323306" y="2203133"/>
              <a:chExt cx="979488" cy="2554287"/>
            </a:xfrm>
            <a:solidFill>
              <a:schemeClr val="bg1">
                <a:lumMod val="75000"/>
              </a:schemeClr>
            </a:solidFill>
          </p:grpSpPr>
          <p:sp>
            <p:nvSpPr>
              <p:cNvPr id="51"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52"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nvGrpSpPr>
            <p:cNvPr id="45" name="Group 44"/>
            <p:cNvGrpSpPr>
              <a:grpSpLocks noChangeAspect="1"/>
            </p:cNvGrpSpPr>
            <p:nvPr/>
          </p:nvGrpSpPr>
          <p:grpSpPr>
            <a:xfrm>
              <a:off x="6588149" y="1467019"/>
              <a:ext cx="303707" cy="792000"/>
              <a:chOff x="2323306" y="2203133"/>
              <a:chExt cx="979488" cy="2554287"/>
            </a:xfrm>
            <a:solidFill>
              <a:schemeClr val="bg1">
                <a:lumMod val="75000"/>
              </a:schemeClr>
            </a:solidFill>
          </p:grpSpPr>
          <p:sp>
            <p:nvSpPr>
              <p:cNvPr id="49"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50"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nvGrpSpPr>
            <p:cNvPr id="46" name="Group 45"/>
            <p:cNvGrpSpPr>
              <a:grpSpLocks noChangeAspect="1"/>
            </p:cNvGrpSpPr>
            <p:nvPr/>
          </p:nvGrpSpPr>
          <p:grpSpPr>
            <a:xfrm>
              <a:off x="6935755" y="1467019"/>
              <a:ext cx="303707" cy="792000"/>
              <a:chOff x="2323306" y="2203133"/>
              <a:chExt cx="979488" cy="2554287"/>
            </a:xfrm>
            <a:solidFill>
              <a:schemeClr val="bg1">
                <a:lumMod val="75000"/>
              </a:schemeClr>
            </a:solidFill>
          </p:grpSpPr>
          <p:sp>
            <p:nvSpPr>
              <p:cNvPr id="47"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48"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graphicFrame>
        <p:nvGraphicFramePr>
          <p:cNvPr id="67" name="Chart 66"/>
          <p:cNvGraphicFramePr>
            <a:graphicFrameLocks noChangeAspect="1"/>
          </p:cNvGraphicFramePr>
          <p:nvPr>
            <p:extLst>
              <p:ext uri="{D42A27DB-BD31-4B8C-83A1-F6EECF244321}">
                <p14:modId xmlns:p14="http://schemas.microsoft.com/office/powerpoint/2010/main" val="2292347260"/>
              </p:ext>
            </p:extLst>
          </p:nvPr>
        </p:nvGraphicFramePr>
        <p:xfrm>
          <a:off x="4280306" y="1894461"/>
          <a:ext cx="1587618" cy="1252291"/>
        </p:xfrm>
        <a:graphic>
          <a:graphicData uri="http://schemas.openxmlformats.org/drawingml/2006/chart">
            <c:chart xmlns:c="http://schemas.openxmlformats.org/drawingml/2006/chart" xmlns:r="http://schemas.openxmlformats.org/officeDocument/2006/relationships" r:id="rId2"/>
          </a:graphicData>
        </a:graphic>
      </p:graphicFrame>
      <p:sp>
        <p:nvSpPr>
          <p:cNvPr id="68" name="TextBox 67"/>
          <p:cNvSpPr txBox="1">
            <a:spLocks noChangeAspect="1"/>
          </p:cNvSpPr>
          <p:nvPr/>
        </p:nvSpPr>
        <p:spPr>
          <a:xfrm>
            <a:off x="4608686" y="2930062"/>
            <a:ext cx="968807" cy="400110"/>
          </a:xfrm>
          <a:prstGeom prst="rect">
            <a:avLst/>
          </a:prstGeom>
          <a:noFill/>
        </p:spPr>
        <p:txBody>
          <a:bodyPr wrap="square" rtlCol="0">
            <a:spAutoFit/>
          </a:bodyPr>
          <a:lstStyle/>
          <a:p>
            <a:pPr algn="ctr"/>
            <a:r>
              <a:rPr lang="id-ID" sz="2000" b="1" dirty="0" smtClean="0">
                <a:solidFill>
                  <a:schemeClr val="bg1">
                    <a:lumMod val="65000"/>
                  </a:schemeClr>
                </a:solidFill>
                <a:ea typeface="Roboto" panose="02000000000000000000" pitchFamily="2" charset="0"/>
              </a:rPr>
              <a:t>40%</a:t>
            </a:r>
            <a:endParaRPr lang="id-ID" sz="2000" b="1" dirty="0">
              <a:solidFill>
                <a:schemeClr val="bg1">
                  <a:lumMod val="65000"/>
                </a:schemeClr>
              </a:solidFill>
              <a:ea typeface="Roboto" panose="02000000000000000000" pitchFamily="2" charset="0"/>
            </a:endParaRPr>
          </a:p>
        </p:txBody>
      </p:sp>
      <p:graphicFrame>
        <p:nvGraphicFramePr>
          <p:cNvPr id="69" name="Chart 68"/>
          <p:cNvGraphicFramePr>
            <a:graphicFrameLocks noChangeAspect="1"/>
          </p:cNvGraphicFramePr>
          <p:nvPr>
            <p:extLst>
              <p:ext uri="{D42A27DB-BD31-4B8C-83A1-F6EECF244321}">
                <p14:modId xmlns:p14="http://schemas.microsoft.com/office/powerpoint/2010/main" val="3004563761"/>
              </p:ext>
            </p:extLst>
          </p:nvPr>
        </p:nvGraphicFramePr>
        <p:xfrm>
          <a:off x="4275441" y="3388613"/>
          <a:ext cx="1587618" cy="1252291"/>
        </p:xfrm>
        <a:graphic>
          <a:graphicData uri="http://schemas.openxmlformats.org/drawingml/2006/chart">
            <c:chart xmlns:c="http://schemas.openxmlformats.org/drawingml/2006/chart" xmlns:r="http://schemas.openxmlformats.org/officeDocument/2006/relationships" r:id="rId3"/>
          </a:graphicData>
        </a:graphic>
      </p:graphicFrame>
      <p:sp>
        <p:nvSpPr>
          <p:cNvPr id="70" name="TextBox 69"/>
          <p:cNvSpPr txBox="1">
            <a:spLocks noChangeAspect="1"/>
          </p:cNvSpPr>
          <p:nvPr/>
        </p:nvSpPr>
        <p:spPr>
          <a:xfrm>
            <a:off x="4603821" y="4424214"/>
            <a:ext cx="968807" cy="400110"/>
          </a:xfrm>
          <a:prstGeom prst="rect">
            <a:avLst/>
          </a:prstGeom>
          <a:noFill/>
        </p:spPr>
        <p:txBody>
          <a:bodyPr wrap="square" rtlCol="0">
            <a:spAutoFit/>
          </a:bodyPr>
          <a:lstStyle/>
          <a:p>
            <a:pPr algn="ctr"/>
            <a:r>
              <a:rPr lang="id-ID" sz="2000" b="1" dirty="0" smtClean="0">
                <a:solidFill>
                  <a:schemeClr val="bg1">
                    <a:lumMod val="65000"/>
                  </a:schemeClr>
                </a:solidFill>
                <a:ea typeface="Roboto" panose="02000000000000000000" pitchFamily="2" charset="0"/>
              </a:rPr>
              <a:t>60%</a:t>
            </a:r>
            <a:endParaRPr lang="id-ID" sz="2000" b="1" dirty="0">
              <a:solidFill>
                <a:schemeClr val="bg1">
                  <a:lumMod val="65000"/>
                </a:schemeClr>
              </a:solidFill>
              <a:ea typeface="Roboto" panose="02000000000000000000" pitchFamily="2" charset="0"/>
            </a:endParaRPr>
          </a:p>
        </p:txBody>
      </p:sp>
      <p:grpSp>
        <p:nvGrpSpPr>
          <p:cNvPr id="71" name="Group 70"/>
          <p:cNvGrpSpPr/>
          <p:nvPr/>
        </p:nvGrpSpPr>
        <p:grpSpPr>
          <a:xfrm>
            <a:off x="3000396" y="2083900"/>
            <a:ext cx="1346524" cy="792000"/>
            <a:chOff x="5892938" y="1467019"/>
            <a:chExt cx="1346524" cy="792000"/>
          </a:xfrm>
          <a:solidFill>
            <a:schemeClr val="accent1"/>
          </a:solidFill>
        </p:grpSpPr>
        <p:grpSp>
          <p:nvGrpSpPr>
            <p:cNvPr id="72" name="Group 71"/>
            <p:cNvGrpSpPr>
              <a:grpSpLocks noChangeAspect="1"/>
            </p:cNvGrpSpPr>
            <p:nvPr/>
          </p:nvGrpSpPr>
          <p:grpSpPr>
            <a:xfrm>
              <a:off x="5892938" y="1467019"/>
              <a:ext cx="303707" cy="792000"/>
              <a:chOff x="2323306" y="2203133"/>
              <a:chExt cx="979488" cy="2554287"/>
            </a:xfrm>
            <a:grpFill/>
          </p:grpSpPr>
          <p:sp>
            <p:nvSpPr>
              <p:cNvPr id="82"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83"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nvGrpSpPr>
            <p:cNvPr id="73" name="Group 72"/>
            <p:cNvGrpSpPr>
              <a:grpSpLocks noChangeAspect="1"/>
            </p:cNvGrpSpPr>
            <p:nvPr/>
          </p:nvGrpSpPr>
          <p:grpSpPr>
            <a:xfrm>
              <a:off x="6240543" y="1467019"/>
              <a:ext cx="303707" cy="792000"/>
              <a:chOff x="2323306" y="2203133"/>
              <a:chExt cx="979488" cy="2554287"/>
            </a:xfrm>
            <a:grpFill/>
          </p:grpSpPr>
          <p:sp>
            <p:nvSpPr>
              <p:cNvPr id="80"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81"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nvGrpSpPr>
            <p:cNvPr id="74" name="Group 73"/>
            <p:cNvGrpSpPr>
              <a:grpSpLocks noChangeAspect="1"/>
            </p:cNvGrpSpPr>
            <p:nvPr/>
          </p:nvGrpSpPr>
          <p:grpSpPr>
            <a:xfrm>
              <a:off x="6588149" y="1467019"/>
              <a:ext cx="303707" cy="792000"/>
              <a:chOff x="2323306" y="2203133"/>
              <a:chExt cx="979488" cy="2554287"/>
            </a:xfrm>
            <a:grpFill/>
          </p:grpSpPr>
          <p:sp>
            <p:nvSpPr>
              <p:cNvPr id="78"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79"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nvGrpSpPr>
            <p:cNvPr id="75" name="Group 74"/>
            <p:cNvGrpSpPr>
              <a:grpSpLocks noChangeAspect="1"/>
            </p:cNvGrpSpPr>
            <p:nvPr/>
          </p:nvGrpSpPr>
          <p:grpSpPr>
            <a:xfrm>
              <a:off x="6935755" y="1467019"/>
              <a:ext cx="303707" cy="792000"/>
              <a:chOff x="2323306" y="2203133"/>
              <a:chExt cx="979488" cy="2554287"/>
            </a:xfrm>
            <a:grpFill/>
          </p:grpSpPr>
          <p:sp>
            <p:nvSpPr>
              <p:cNvPr id="76"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77"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grpSp>
        <p:nvGrpSpPr>
          <p:cNvPr id="84" name="Group 83"/>
          <p:cNvGrpSpPr/>
          <p:nvPr/>
        </p:nvGrpSpPr>
        <p:grpSpPr>
          <a:xfrm>
            <a:off x="2311093" y="3600731"/>
            <a:ext cx="2043426" cy="792000"/>
            <a:chOff x="1864825" y="534308"/>
            <a:chExt cx="2043426" cy="792000"/>
          </a:xfrm>
          <a:solidFill>
            <a:schemeClr val="accent5"/>
          </a:solidFill>
        </p:grpSpPr>
        <p:grpSp>
          <p:nvGrpSpPr>
            <p:cNvPr id="85" name="Group 84"/>
            <p:cNvGrpSpPr>
              <a:grpSpLocks noChangeAspect="1"/>
            </p:cNvGrpSpPr>
            <p:nvPr/>
          </p:nvGrpSpPr>
          <p:grpSpPr>
            <a:xfrm>
              <a:off x="1864825" y="534308"/>
              <a:ext cx="303707" cy="792000"/>
              <a:chOff x="2323306" y="2203133"/>
              <a:chExt cx="979488" cy="2554287"/>
            </a:xfrm>
            <a:grpFill/>
          </p:grpSpPr>
          <p:sp>
            <p:nvSpPr>
              <p:cNvPr id="101"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102"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nvGrpSpPr>
            <p:cNvPr id="86" name="Group 85"/>
            <p:cNvGrpSpPr>
              <a:grpSpLocks noChangeAspect="1"/>
            </p:cNvGrpSpPr>
            <p:nvPr/>
          </p:nvGrpSpPr>
          <p:grpSpPr>
            <a:xfrm>
              <a:off x="2212431" y="534308"/>
              <a:ext cx="303707" cy="792000"/>
              <a:chOff x="2323306" y="2203133"/>
              <a:chExt cx="979488" cy="2554287"/>
            </a:xfrm>
            <a:grpFill/>
          </p:grpSpPr>
          <p:sp>
            <p:nvSpPr>
              <p:cNvPr id="99"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100"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nvGrpSpPr>
            <p:cNvPr id="87" name="Group 86"/>
            <p:cNvGrpSpPr>
              <a:grpSpLocks noChangeAspect="1"/>
            </p:cNvGrpSpPr>
            <p:nvPr/>
          </p:nvGrpSpPr>
          <p:grpSpPr>
            <a:xfrm>
              <a:off x="2561727" y="534308"/>
              <a:ext cx="303707" cy="792000"/>
              <a:chOff x="2323306" y="2203133"/>
              <a:chExt cx="979488" cy="2554287"/>
            </a:xfrm>
            <a:grpFill/>
          </p:grpSpPr>
          <p:sp>
            <p:nvSpPr>
              <p:cNvPr id="97"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98"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nvGrpSpPr>
            <p:cNvPr id="88" name="Group 87"/>
            <p:cNvGrpSpPr>
              <a:grpSpLocks noChangeAspect="1"/>
            </p:cNvGrpSpPr>
            <p:nvPr/>
          </p:nvGrpSpPr>
          <p:grpSpPr>
            <a:xfrm>
              <a:off x="2909332" y="534308"/>
              <a:ext cx="303707" cy="792000"/>
              <a:chOff x="2323306" y="2203133"/>
              <a:chExt cx="979488" cy="2554287"/>
            </a:xfrm>
            <a:grpFill/>
          </p:grpSpPr>
          <p:sp>
            <p:nvSpPr>
              <p:cNvPr id="95"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96"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nvGrpSpPr>
            <p:cNvPr id="89" name="Group 88"/>
            <p:cNvGrpSpPr>
              <a:grpSpLocks noChangeAspect="1"/>
            </p:cNvGrpSpPr>
            <p:nvPr/>
          </p:nvGrpSpPr>
          <p:grpSpPr>
            <a:xfrm>
              <a:off x="3256938" y="534308"/>
              <a:ext cx="303707" cy="792000"/>
              <a:chOff x="2323306" y="2203133"/>
              <a:chExt cx="979488" cy="2554287"/>
            </a:xfrm>
            <a:grpFill/>
          </p:grpSpPr>
          <p:sp>
            <p:nvSpPr>
              <p:cNvPr id="93"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94"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nvGrpSpPr>
            <p:cNvPr id="90" name="Group 89"/>
            <p:cNvGrpSpPr>
              <a:grpSpLocks noChangeAspect="1"/>
            </p:cNvGrpSpPr>
            <p:nvPr/>
          </p:nvGrpSpPr>
          <p:grpSpPr>
            <a:xfrm>
              <a:off x="3604544" y="534308"/>
              <a:ext cx="303707" cy="792000"/>
              <a:chOff x="2323306" y="2203133"/>
              <a:chExt cx="979488" cy="2554287"/>
            </a:xfrm>
            <a:grpFill/>
          </p:grpSpPr>
          <p:sp>
            <p:nvSpPr>
              <p:cNvPr id="91"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92"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graphicFrame>
        <p:nvGraphicFramePr>
          <p:cNvPr id="103" name="Chart 102"/>
          <p:cNvGraphicFramePr>
            <a:graphicFrameLocks noChangeAspect="1"/>
          </p:cNvGraphicFramePr>
          <p:nvPr>
            <p:extLst>
              <p:ext uri="{D42A27DB-BD31-4B8C-83A1-F6EECF244321}">
                <p14:modId xmlns:p14="http://schemas.microsoft.com/office/powerpoint/2010/main" val="1322497267"/>
              </p:ext>
            </p:extLst>
          </p:nvPr>
        </p:nvGraphicFramePr>
        <p:xfrm>
          <a:off x="5992990" y="1894461"/>
          <a:ext cx="1587618" cy="1252291"/>
        </p:xfrm>
        <a:graphic>
          <a:graphicData uri="http://schemas.openxmlformats.org/drawingml/2006/chart">
            <c:chart xmlns:c="http://schemas.openxmlformats.org/drawingml/2006/chart" xmlns:r="http://schemas.openxmlformats.org/officeDocument/2006/relationships" r:id="rId4"/>
          </a:graphicData>
        </a:graphic>
      </p:graphicFrame>
      <p:sp>
        <p:nvSpPr>
          <p:cNvPr id="104" name="TextBox 103"/>
          <p:cNvSpPr txBox="1">
            <a:spLocks noChangeAspect="1"/>
          </p:cNvSpPr>
          <p:nvPr/>
        </p:nvSpPr>
        <p:spPr>
          <a:xfrm>
            <a:off x="6321370" y="2930062"/>
            <a:ext cx="968807" cy="400110"/>
          </a:xfrm>
          <a:prstGeom prst="rect">
            <a:avLst/>
          </a:prstGeom>
          <a:noFill/>
        </p:spPr>
        <p:txBody>
          <a:bodyPr wrap="square" rtlCol="0">
            <a:spAutoFit/>
          </a:bodyPr>
          <a:lstStyle/>
          <a:p>
            <a:pPr algn="ctr"/>
            <a:r>
              <a:rPr lang="id-ID" sz="2000" b="1" dirty="0" smtClean="0">
                <a:solidFill>
                  <a:schemeClr val="bg1">
                    <a:lumMod val="65000"/>
                  </a:schemeClr>
                </a:solidFill>
                <a:ea typeface="Roboto" panose="02000000000000000000" pitchFamily="2" charset="0"/>
              </a:rPr>
              <a:t>60%</a:t>
            </a:r>
            <a:endParaRPr lang="id-ID" sz="2000" b="1" dirty="0">
              <a:solidFill>
                <a:schemeClr val="bg1">
                  <a:lumMod val="65000"/>
                </a:schemeClr>
              </a:solidFill>
              <a:ea typeface="Roboto" panose="02000000000000000000" pitchFamily="2" charset="0"/>
            </a:endParaRPr>
          </a:p>
        </p:txBody>
      </p:sp>
      <p:graphicFrame>
        <p:nvGraphicFramePr>
          <p:cNvPr id="105" name="Chart 104"/>
          <p:cNvGraphicFramePr>
            <a:graphicFrameLocks noChangeAspect="1"/>
          </p:cNvGraphicFramePr>
          <p:nvPr>
            <p:extLst>
              <p:ext uri="{D42A27DB-BD31-4B8C-83A1-F6EECF244321}">
                <p14:modId xmlns:p14="http://schemas.microsoft.com/office/powerpoint/2010/main" val="904810069"/>
              </p:ext>
            </p:extLst>
          </p:nvPr>
        </p:nvGraphicFramePr>
        <p:xfrm>
          <a:off x="5988125" y="3388613"/>
          <a:ext cx="1587618" cy="1252291"/>
        </p:xfrm>
        <a:graphic>
          <a:graphicData uri="http://schemas.openxmlformats.org/drawingml/2006/chart">
            <c:chart xmlns:c="http://schemas.openxmlformats.org/drawingml/2006/chart" xmlns:r="http://schemas.openxmlformats.org/officeDocument/2006/relationships" r:id="rId5"/>
          </a:graphicData>
        </a:graphic>
      </p:graphicFrame>
      <p:sp>
        <p:nvSpPr>
          <p:cNvPr id="106" name="TextBox 105"/>
          <p:cNvSpPr txBox="1">
            <a:spLocks noChangeAspect="1"/>
          </p:cNvSpPr>
          <p:nvPr/>
        </p:nvSpPr>
        <p:spPr>
          <a:xfrm>
            <a:off x="6316505" y="4424214"/>
            <a:ext cx="968807" cy="400110"/>
          </a:xfrm>
          <a:prstGeom prst="rect">
            <a:avLst/>
          </a:prstGeom>
          <a:noFill/>
        </p:spPr>
        <p:txBody>
          <a:bodyPr wrap="square" rtlCol="0">
            <a:spAutoFit/>
          </a:bodyPr>
          <a:lstStyle/>
          <a:p>
            <a:pPr algn="ctr"/>
            <a:r>
              <a:rPr lang="id-ID" sz="2000" b="1" dirty="0" smtClean="0">
                <a:solidFill>
                  <a:schemeClr val="bg1">
                    <a:lumMod val="65000"/>
                  </a:schemeClr>
                </a:solidFill>
                <a:ea typeface="Roboto" panose="02000000000000000000" pitchFamily="2" charset="0"/>
              </a:rPr>
              <a:t>40%</a:t>
            </a:r>
            <a:endParaRPr lang="id-ID" sz="2000" b="1" dirty="0">
              <a:solidFill>
                <a:schemeClr val="bg1">
                  <a:lumMod val="65000"/>
                </a:schemeClr>
              </a:solidFill>
              <a:ea typeface="Roboto" panose="02000000000000000000" pitchFamily="2" charset="0"/>
            </a:endParaRPr>
          </a:p>
        </p:txBody>
      </p:sp>
      <p:grpSp>
        <p:nvGrpSpPr>
          <p:cNvPr id="107" name="Group 106"/>
          <p:cNvGrpSpPr/>
          <p:nvPr/>
        </p:nvGrpSpPr>
        <p:grpSpPr>
          <a:xfrm>
            <a:off x="7422589" y="2144478"/>
            <a:ext cx="3822688" cy="819413"/>
            <a:chOff x="7422589" y="2144478"/>
            <a:chExt cx="3822688" cy="819413"/>
          </a:xfrm>
        </p:grpSpPr>
        <p:grpSp>
          <p:nvGrpSpPr>
            <p:cNvPr id="108" name="Group 107"/>
            <p:cNvGrpSpPr>
              <a:grpSpLocks noChangeAspect="1"/>
            </p:cNvGrpSpPr>
            <p:nvPr/>
          </p:nvGrpSpPr>
          <p:grpSpPr>
            <a:xfrm>
              <a:off x="7422589" y="2148162"/>
              <a:ext cx="357242" cy="813989"/>
              <a:chOff x="3672681" y="1899920"/>
              <a:chExt cx="1293813" cy="2947988"/>
            </a:xfrm>
            <a:solidFill>
              <a:schemeClr val="bg1">
                <a:lumMod val="75000"/>
              </a:schemeClr>
            </a:solidFill>
          </p:grpSpPr>
          <p:sp>
            <p:nvSpPr>
              <p:cNvPr id="136"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137"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nvGrpSpPr>
            <p:cNvPr id="109" name="Group 108"/>
            <p:cNvGrpSpPr>
              <a:grpSpLocks noChangeAspect="1"/>
            </p:cNvGrpSpPr>
            <p:nvPr/>
          </p:nvGrpSpPr>
          <p:grpSpPr>
            <a:xfrm>
              <a:off x="7802237" y="2144478"/>
              <a:ext cx="357242" cy="813989"/>
              <a:chOff x="3672681" y="1899920"/>
              <a:chExt cx="1293813" cy="2947988"/>
            </a:xfrm>
            <a:solidFill>
              <a:schemeClr val="bg1">
                <a:lumMod val="75000"/>
              </a:schemeClr>
            </a:solidFill>
          </p:grpSpPr>
          <p:sp>
            <p:nvSpPr>
              <p:cNvPr id="134"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135"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nvGrpSpPr>
            <p:cNvPr id="110" name="Group 109"/>
            <p:cNvGrpSpPr>
              <a:grpSpLocks noChangeAspect="1"/>
            </p:cNvGrpSpPr>
            <p:nvPr/>
          </p:nvGrpSpPr>
          <p:grpSpPr>
            <a:xfrm>
              <a:off x="8185710" y="2144478"/>
              <a:ext cx="357242" cy="813989"/>
              <a:chOff x="3672681" y="1899920"/>
              <a:chExt cx="1293813" cy="2947988"/>
            </a:xfrm>
            <a:solidFill>
              <a:schemeClr val="bg1">
                <a:lumMod val="75000"/>
              </a:schemeClr>
            </a:solidFill>
          </p:grpSpPr>
          <p:sp>
            <p:nvSpPr>
              <p:cNvPr id="132"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133"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nvGrpSpPr>
            <p:cNvPr id="111" name="Group 110"/>
            <p:cNvGrpSpPr>
              <a:grpSpLocks noChangeAspect="1"/>
            </p:cNvGrpSpPr>
            <p:nvPr/>
          </p:nvGrpSpPr>
          <p:grpSpPr>
            <a:xfrm>
              <a:off x="8576684" y="2144478"/>
              <a:ext cx="357242" cy="813989"/>
              <a:chOff x="3672681" y="1899920"/>
              <a:chExt cx="1293813" cy="2947988"/>
            </a:xfrm>
            <a:solidFill>
              <a:schemeClr val="bg1">
                <a:lumMod val="75000"/>
              </a:schemeClr>
            </a:solidFill>
          </p:grpSpPr>
          <p:sp>
            <p:nvSpPr>
              <p:cNvPr id="130"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131"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nvGrpSpPr>
            <p:cNvPr id="112" name="Group 111"/>
            <p:cNvGrpSpPr>
              <a:grpSpLocks noChangeAspect="1"/>
            </p:cNvGrpSpPr>
            <p:nvPr/>
          </p:nvGrpSpPr>
          <p:grpSpPr>
            <a:xfrm>
              <a:off x="8965548" y="2149902"/>
              <a:ext cx="357242" cy="813989"/>
              <a:chOff x="3672681" y="1899920"/>
              <a:chExt cx="1293813" cy="2947988"/>
            </a:xfrm>
            <a:solidFill>
              <a:schemeClr val="bg1">
                <a:lumMod val="75000"/>
              </a:schemeClr>
            </a:solidFill>
          </p:grpSpPr>
          <p:sp>
            <p:nvSpPr>
              <p:cNvPr id="128"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129"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nvGrpSpPr>
            <p:cNvPr id="113" name="Group 112"/>
            <p:cNvGrpSpPr>
              <a:grpSpLocks noChangeAspect="1"/>
            </p:cNvGrpSpPr>
            <p:nvPr/>
          </p:nvGrpSpPr>
          <p:grpSpPr>
            <a:xfrm>
              <a:off x="9345076" y="2148162"/>
              <a:ext cx="357242" cy="813989"/>
              <a:chOff x="3672681" y="1899920"/>
              <a:chExt cx="1293813" cy="2947988"/>
            </a:xfrm>
            <a:solidFill>
              <a:schemeClr val="bg1">
                <a:lumMod val="75000"/>
              </a:schemeClr>
            </a:solidFill>
          </p:grpSpPr>
          <p:sp>
            <p:nvSpPr>
              <p:cNvPr id="126"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127"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nvGrpSpPr>
            <p:cNvPr id="114" name="Group 113"/>
            <p:cNvGrpSpPr>
              <a:grpSpLocks noChangeAspect="1"/>
            </p:cNvGrpSpPr>
            <p:nvPr/>
          </p:nvGrpSpPr>
          <p:grpSpPr>
            <a:xfrm>
              <a:off x="9724724" y="2144478"/>
              <a:ext cx="357242" cy="813989"/>
              <a:chOff x="3672681" y="1899920"/>
              <a:chExt cx="1293813" cy="2947988"/>
            </a:xfrm>
            <a:solidFill>
              <a:schemeClr val="bg1">
                <a:lumMod val="75000"/>
              </a:schemeClr>
            </a:solidFill>
          </p:grpSpPr>
          <p:sp>
            <p:nvSpPr>
              <p:cNvPr id="124"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125"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nvGrpSpPr>
            <p:cNvPr id="115" name="Group 114"/>
            <p:cNvGrpSpPr>
              <a:grpSpLocks noChangeAspect="1"/>
            </p:cNvGrpSpPr>
            <p:nvPr/>
          </p:nvGrpSpPr>
          <p:grpSpPr>
            <a:xfrm>
              <a:off x="10108197" y="2144478"/>
              <a:ext cx="357242" cy="813989"/>
              <a:chOff x="3672681" y="1899920"/>
              <a:chExt cx="1293813" cy="2947988"/>
            </a:xfrm>
            <a:solidFill>
              <a:schemeClr val="bg1">
                <a:lumMod val="75000"/>
              </a:schemeClr>
            </a:solidFill>
          </p:grpSpPr>
          <p:sp>
            <p:nvSpPr>
              <p:cNvPr id="122"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123"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nvGrpSpPr>
            <p:cNvPr id="116" name="Group 115"/>
            <p:cNvGrpSpPr>
              <a:grpSpLocks noChangeAspect="1"/>
            </p:cNvGrpSpPr>
            <p:nvPr/>
          </p:nvGrpSpPr>
          <p:grpSpPr>
            <a:xfrm>
              <a:off x="10499171" y="2144478"/>
              <a:ext cx="357242" cy="813989"/>
              <a:chOff x="3672681" y="1899920"/>
              <a:chExt cx="1293813" cy="2947988"/>
            </a:xfrm>
            <a:solidFill>
              <a:schemeClr val="bg1">
                <a:lumMod val="75000"/>
              </a:schemeClr>
            </a:solidFill>
          </p:grpSpPr>
          <p:sp>
            <p:nvSpPr>
              <p:cNvPr id="120"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121"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nvGrpSpPr>
            <p:cNvPr id="117" name="Group 116"/>
            <p:cNvGrpSpPr>
              <a:grpSpLocks noChangeAspect="1"/>
            </p:cNvGrpSpPr>
            <p:nvPr/>
          </p:nvGrpSpPr>
          <p:grpSpPr>
            <a:xfrm>
              <a:off x="10888035" y="2149902"/>
              <a:ext cx="357242" cy="813989"/>
              <a:chOff x="3672681" y="1899920"/>
              <a:chExt cx="1293813" cy="2947988"/>
            </a:xfrm>
            <a:solidFill>
              <a:schemeClr val="bg1">
                <a:lumMod val="75000"/>
              </a:schemeClr>
            </a:solidFill>
          </p:grpSpPr>
          <p:sp>
            <p:nvSpPr>
              <p:cNvPr id="118"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119"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grpSp>
        <p:nvGrpSpPr>
          <p:cNvPr id="138" name="Group 137"/>
          <p:cNvGrpSpPr/>
          <p:nvPr/>
        </p:nvGrpSpPr>
        <p:grpSpPr>
          <a:xfrm>
            <a:off x="7411446" y="3599547"/>
            <a:ext cx="3822688" cy="819413"/>
            <a:chOff x="7422589" y="2144478"/>
            <a:chExt cx="3822688" cy="819413"/>
          </a:xfrm>
        </p:grpSpPr>
        <p:grpSp>
          <p:nvGrpSpPr>
            <p:cNvPr id="139" name="Group 138"/>
            <p:cNvGrpSpPr>
              <a:grpSpLocks noChangeAspect="1"/>
            </p:cNvGrpSpPr>
            <p:nvPr/>
          </p:nvGrpSpPr>
          <p:grpSpPr>
            <a:xfrm>
              <a:off x="7422589" y="2148162"/>
              <a:ext cx="357242" cy="813989"/>
              <a:chOff x="3672681" y="1899920"/>
              <a:chExt cx="1293813" cy="2947988"/>
            </a:xfrm>
            <a:solidFill>
              <a:schemeClr val="bg1">
                <a:lumMod val="75000"/>
              </a:schemeClr>
            </a:solidFill>
          </p:grpSpPr>
          <p:sp>
            <p:nvSpPr>
              <p:cNvPr id="167"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168"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nvGrpSpPr>
            <p:cNvPr id="140" name="Group 139"/>
            <p:cNvGrpSpPr>
              <a:grpSpLocks noChangeAspect="1"/>
            </p:cNvGrpSpPr>
            <p:nvPr/>
          </p:nvGrpSpPr>
          <p:grpSpPr>
            <a:xfrm>
              <a:off x="7802237" y="2144478"/>
              <a:ext cx="357242" cy="813989"/>
              <a:chOff x="3672681" y="1899920"/>
              <a:chExt cx="1293813" cy="2947988"/>
            </a:xfrm>
            <a:solidFill>
              <a:schemeClr val="bg1">
                <a:lumMod val="75000"/>
              </a:schemeClr>
            </a:solidFill>
          </p:grpSpPr>
          <p:sp>
            <p:nvSpPr>
              <p:cNvPr id="165"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166"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nvGrpSpPr>
            <p:cNvPr id="141" name="Group 140"/>
            <p:cNvGrpSpPr>
              <a:grpSpLocks noChangeAspect="1"/>
            </p:cNvGrpSpPr>
            <p:nvPr/>
          </p:nvGrpSpPr>
          <p:grpSpPr>
            <a:xfrm>
              <a:off x="8185710" y="2144478"/>
              <a:ext cx="357242" cy="813989"/>
              <a:chOff x="3672681" y="1899920"/>
              <a:chExt cx="1293813" cy="2947988"/>
            </a:xfrm>
            <a:solidFill>
              <a:schemeClr val="bg1">
                <a:lumMod val="75000"/>
              </a:schemeClr>
            </a:solidFill>
          </p:grpSpPr>
          <p:sp>
            <p:nvSpPr>
              <p:cNvPr id="163"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164"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nvGrpSpPr>
            <p:cNvPr id="142" name="Group 141"/>
            <p:cNvGrpSpPr>
              <a:grpSpLocks noChangeAspect="1"/>
            </p:cNvGrpSpPr>
            <p:nvPr/>
          </p:nvGrpSpPr>
          <p:grpSpPr>
            <a:xfrm>
              <a:off x="8576684" y="2144478"/>
              <a:ext cx="357242" cy="813989"/>
              <a:chOff x="3672681" y="1899920"/>
              <a:chExt cx="1293813" cy="2947988"/>
            </a:xfrm>
            <a:solidFill>
              <a:schemeClr val="bg1">
                <a:lumMod val="75000"/>
              </a:schemeClr>
            </a:solidFill>
          </p:grpSpPr>
          <p:sp>
            <p:nvSpPr>
              <p:cNvPr id="161"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162"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nvGrpSpPr>
            <p:cNvPr id="143" name="Group 142"/>
            <p:cNvGrpSpPr>
              <a:grpSpLocks noChangeAspect="1"/>
            </p:cNvGrpSpPr>
            <p:nvPr/>
          </p:nvGrpSpPr>
          <p:grpSpPr>
            <a:xfrm>
              <a:off x="8965548" y="2149902"/>
              <a:ext cx="357242" cy="813989"/>
              <a:chOff x="3672681" y="1899920"/>
              <a:chExt cx="1293813" cy="2947988"/>
            </a:xfrm>
            <a:solidFill>
              <a:schemeClr val="bg1">
                <a:lumMod val="75000"/>
              </a:schemeClr>
            </a:solidFill>
          </p:grpSpPr>
          <p:sp>
            <p:nvSpPr>
              <p:cNvPr id="159"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160"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nvGrpSpPr>
            <p:cNvPr id="144" name="Group 143"/>
            <p:cNvGrpSpPr>
              <a:grpSpLocks noChangeAspect="1"/>
            </p:cNvGrpSpPr>
            <p:nvPr/>
          </p:nvGrpSpPr>
          <p:grpSpPr>
            <a:xfrm>
              <a:off x="9345076" y="2148162"/>
              <a:ext cx="357242" cy="813989"/>
              <a:chOff x="3672681" y="1899920"/>
              <a:chExt cx="1293813" cy="2947988"/>
            </a:xfrm>
            <a:solidFill>
              <a:schemeClr val="bg1">
                <a:lumMod val="75000"/>
              </a:schemeClr>
            </a:solidFill>
          </p:grpSpPr>
          <p:sp>
            <p:nvSpPr>
              <p:cNvPr id="157"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158"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nvGrpSpPr>
            <p:cNvPr id="145" name="Group 144"/>
            <p:cNvGrpSpPr>
              <a:grpSpLocks noChangeAspect="1"/>
            </p:cNvGrpSpPr>
            <p:nvPr/>
          </p:nvGrpSpPr>
          <p:grpSpPr>
            <a:xfrm>
              <a:off x="9724724" y="2144478"/>
              <a:ext cx="357242" cy="813989"/>
              <a:chOff x="3672681" y="1899920"/>
              <a:chExt cx="1293813" cy="2947988"/>
            </a:xfrm>
            <a:solidFill>
              <a:schemeClr val="bg1">
                <a:lumMod val="75000"/>
              </a:schemeClr>
            </a:solidFill>
          </p:grpSpPr>
          <p:sp>
            <p:nvSpPr>
              <p:cNvPr id="155"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156"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nvGrpSpPr>
            <p:cNvPr id="146" name="Group 145"/>
            <p:cNvGrpSpPr>
              <a:grpSpLocks noChangeAspect="1"/>
            </p:cNvGrpSpPr>
            <p:nvPr/>
          </p:nvGrpSpPr>
          <p:grpSpPr>
            <a:xfrm>
              <a:off x="10108197" y="2144478"/>
              <a:ext cx="357242" cy="813989"/>
              <a:chOff x="3672681" y="1899920"/>
              <a:chExt cx="1293813" cy="2947988"/>
            </a:xfrm>
            <a:solidFill>
              <a:schemeClr val="bg1">
                <a:lumMod val="75000"/>
              </a:schemeClr>
            </a:solidFill>
          </p:grpSpPr>
          <p:sp>
            <p:nvSpPr>
              <p:cNvPr id="153"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154"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nvGrpSpPr>
            <p:cNvPr id="147" name="Group 146"/>
            <p:cNvGrpSpPr>
              <a:grpSpLocks noChangeAspect="1"/>
            </p:cNvGrpSpPr>
            <p:nvPr/>
          </p:nvGrpSpPr>
          <p:grpSpPr>
            <a:xfrm>
              <a:off x="10499171" y="2144478"/>
              <a:ext cx="357242" cy="813989"/>
              <a:chOff x="3672681" y="1899920"/>
              <a:chExt cx="1293813" cy="2947988"/>
            </a:xfrm>
            <a:solidFill>
              <a:schemeClr val="bg1">
                <a:lumMod val="75000"/>
              </a:schemeClr>
            </a:solidFill>
          </p:grpSpPr>
          <p:sp>
            <p:nvSpPr>
              <p:cNvPr id="151"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152"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nvGrpSpPr>
            <p:cNvPr id="148" name="Group 147"/>
            <p:cNvGrpSpPr>
              <a:grpSpLocks noChangeAspect="1"/>
            </p:cNvGrpSpPr>
            <p:nvPr/>
          </p:nvGrpSpPr>
          <p:grpSpPr>
            <a:xfrm>
              <a:off x="10888035" y="2149902"/>
              <a:ext cx="357242" cy="813989"/>
              <a:chOff x="3672681" y="1899920"/>
              <a:chExt cx="1293813" cy="2947988"/>
            </a:xfrm>
            <a:solidFill>
              <a:schemeClr val="bg1">
                <a:lumMod val="75000"/>
              </a:schemeClr>
            </a:solidFill>
          </p:grpSpPr>
          <p:sp>
            <p:nvSpPr>
              <p:cNvPr id="149"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150"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grpSp>
        <p:nvGrpSpPr>
          <p:cNvPr id="169" name="Group 168"/>
          <p:cNvGrpSpPr/>
          <p:nvPr/>
        </p:nvGrpSpPr>
        <p:grpSpPr>
          <a:xfrm>
            <a:off x="7425537" y="2140697"/>
            <a:ext cx="1900201" cy="819413"/>
            <a:chOff x="8107721" y="846459"/>
            <a:chExt cx="1900201" cy="819413"/>
          </a:xfrm>
          <a:solidFill>
            <a:schemeClr val="accent1"/>
          </a:solidFill>
        </p:grpSpPr>
        <p:grpSp>
          <p:nvGrpSpPr>
            <p:cNvPr id="170" name="Group 169"/>
            <p:cNvGrpSpPr>
              <a:grpSpLocks noChangeAspect="1"/>
            </p:cNvGrpSpPr>
            <p:nvPr/>
          </p:nvGrpSpPr>
          <p:grpSpPr>
            <a:xfrm>
              <a:off x="8107721" y="850143"/>
              <a:ext cx="357242" cy="813989"/>
              <a:chOff x="3672681" y="1899920"/>
              <a:chExt cx="1293813" cy="2947988"/>
            </a:xfrm>
            <a:grpFill/>
          </p:grpSpPr>
          <p:sp>
            <p:nvSpPr>
              <p:cNvPr id="183"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184"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nvGrpSpPr>
            <p:cNvPr id="171" name="Group 170"/>
            <p:cNvGrpSpPr>
              <a:grpSpLocks noChangeAspect="1"/>
            </p:cNvGrpSpPr>
            <p:nvPr/>
          </p:nvGrpSpPr>
          <p:grpSpPr>
            <a:xfrm>
              <a:off x="8487369" y="846459"/>
              <a:ext cx="357242" cy="813989"/>
              <a:chOff x="3672681" y="1899920"/>
              <a:chExt cx="1293813" cy="2947988"/>
            </a:xfrm>
            <a:grpFill/>
          </p:grpSpPr>
          <p:sp>
            <p:nvSpPr>
              <p:cNvPr id="181"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182"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nvGrpSpPr>
            <p:cNvPr id="172" name="Group 171"/>
            <p:cNvGrpSpPr>
              <a:grpSpLocks noChangeAspect="1"/>
            </p:cNvGrpSpPr>
            <p:nvPr/>
          </p:nvGrpSpPr>
          <p:grpSpPr>
            <a:xfrm>
              <a:off x="8870842" y="846459"/>
              <a:ext cx="357242" cy="813989"/>
              <a:chOff x="3672681" y="1899920"/>
              <a:chExt cx="1293813" cy="2947988"/>
            </a:xfrm>
            <a:grpFill/>
          </p:grpSpPr>
          <p:sp>
            <p:nvSpPr>
              <p:cNvPr id="179"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180"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nvGrpSpPr>
            <p:cNvPr id="173" name="Group 172"/>
            <p:cNvGrpSpPr>
              <a:grpSpLocks noChangeAspect="1"/>
            </p:cNvGrpSpPr>
            <p:nvPr/>
          </p:nvGrpSpPr>
          <p:grpSpPr>
            <a:xfrm>
              <a:off x="9261816" y="846459"/>
              <a:ext cx="357242" cy="813989"/>
              <a:chOff x="3672681" y="1899920"/>
              <a:chExt cx="1293813" cy="2947988"/>
            </a:xfrm>
            <a:grpFill/>
          </p:grpSpPr>
          <p:sp>
            <p:nvSpPr>
              <p:cNvPr id="177"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178"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nvGrpSpPr>
            <p:cNvPr id="174" name="Group 173"/>
            <p:cNvGrpSpPr>
              <a:grpSpLocks noChangeAspect="1"/>
            </p:cNvGrpSpPr>
            <p:nvPr/>
          </p:nvGrpSpPr>
          <p:grpSpPr>
            <a:xfrm>
              <a:off x="9650680" y="851883"/>
              <a:ext cx="357242" cy="813989"/>
              <a:chOff x="3672681" y="1899920"/>
              <a:chExt cx="1293813" cy="2947988"/>
            </a:xfrm>
            <a:grpFill/>
          </p:grpSpPr>
          <p:sp>
            <p:nvSpPr>
              <p:cNvPr id="175"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176"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grpSp>
        <p:nvGrpSpPr>
          <p:cNvPr id="185" name="Group 184"/>
          <p:cNvGrpSpPr/>
          <p:nvPr/>
        </p:nvGrpSpPr>
        <p:grpSpPr>
          <a:xfrm>
            <a:off x="7406162" y="3593689"/>
            <a:ext cx="1120363" cy="817673"/>
            <a:chOff x="7914012" y="703794"/>
            <a:chExt cx="1120363" cy="817673"/>
          </a:xfrm>
          <a:solidFill>
            <a:schemeClr val="accent5"/>
          </a:solidFill>
        </p:grpSpPr>
        <p:grpSp>
          <p:nvGrpSpPr>
            <p:cNvPr id="186" name="Group 185"/>
            <p:cNvGrpSpPr>
              <a:grpSpLocks noChangeAspect="1"/>
            </p:cNvGrpSpPr>
            <p:nvPr/>
          </p:nvGrpSpPr>
          <p:grpSpPr>
            <a:xfrm>
              <a:off x="7914012" y="707478"/>
              <a:ext cx="357242" cy="813989"/>
              <a:chOff x="3672681" y="1899920"/>
              <a:chExt cx="1293813" cy="2947988"/>
            </a:xfrm>
            <a:grpFill/>
          </p:grpSpPr>
          <p:sp>
            <p:nvSpPr>
              <p:cNvPr id="193"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194"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nvGrpSpPr>
            <p:cNvPr id="187" name="Group 186"/>
            <p:cNvGrpSpPr>
              <a:grpSpLocks noChangeAspect="1"/>
            </p:cNvGrpSpPr>
            <p:nvPr/>
          </p:nvGrpSpPr>
          <p:grpSpPr>
            <a:xfrm>
              <a:off x="8293660" y="703794"/>
              <a:ext cx="357242" cy="813989"/>
              <a:chOff x="3672681" y="1899920"/>
              <a:chExt cx="1293813" cy="2947988"/>
            </a:xfrm>
            <a:grpFill/>
          </p:grpSpPr>
          <p:sp>
            <p:nvSpPr>
              <p:cNvPr id="191"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192"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nvGrpSpPr>
            <p:cNvPr id="188" name="Group 187"/>
            <p:cNvGrpSpPr>
              <a:grpSpLocks noChangeAspect="1"/>
            </p:cNvGrpSpPr>
            <p:nvPr/>
          </p:nvGrpSpPr>
          <p:grpSpPr>
            <a:xfrm>
              <a:off x="8677133" y="703794"/>
              <a:ext cx="357242" cy="813989"/>
              <a:chOff x="3672681" y="1899920"/>
              <a:chExt cx="1293813" cy="2947988"/>
            </a:xfrm>
            <a:grpFill/>
          </p:grpSpPr>
          <p:sp>
            <p:nvSpPr>
              <p:cNvPr id="189"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sp>
            <p:nvSpPr>
              <p:cNvPr id="190"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b="1">
                  <a:solidFill>
                    <a:schemeClr val="bg1">
                      <a:lumMod val="65000"/>
                    </a:schemeClr>
                  </a:solidFill>
                </a:endParaRPr>
              </a:p>
            </p:txBody>
          </p:sp>
        </p:grpSp>
      </p:grpSp>
      <p:cxnSp>
        <p:nvCxnSpPr>
          <p:cNvPr id="195" name="Straight Connector 194"/>
          <p:cNvCxnSpPr/>
          <p:nvPr/>
        </p:nvCxnSpPr>
        <p:spPr>
          <a:xfrm>
            <a:off x="5940361" y="2061136"/>
            <a:ext cx="0" cy="2412000"/>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96" name="TextBox 195"/>
          <p:cNvSpPr txBox="1">
            <a:spLocks noChangeAspect="1"/>
          </p:cNvSpPr>
          <p:nvPr/>
        </p:nvSpPr>
        <p:spPr>
          <a:xfrm>
            <a:off x="4606338" y="2350943"/>
            <a:ext cx="968807" cy="338554"/>
          </a:xfrm>
          <a:prstGeom prst="rect">
            <a:avLst/>
          </a:prstGeom>
          <a:noFill/>
        </p:spPr>
        <p:txBody>
          <a:bodyPr wrap="square" rtlCol="0">
            <a:spAutoFit/>
          </a:bodyPr>
          <a:lstStyle/>
          <a:p>
            <a:pPr algn="ctr"/>
            <a:r>
              <a:rPr lang="id-ID" sz="1600" b="1" dirty="0" smtClean="0">
                <a:solidFill>
                  <a:schemeClr val="tx1">
                    <a:lumMod val="75000"/>
                    <a:lumOff val="25000"/>
                  </a:schemeClr>
                </a:solidFill>
                <a:ea typeface="Roboto" panose="02000000000000000000" pitchFamily="2" charset="0"/>
              </a:rPr>
              <a:t>201</a:t>
            </a:r>
            <a:r>
              <a:rPr lang="en-US" sz="1600" b="1" dirty="0" smtClean="0">
                <a:solidFill>
                  <a:schemeClr val="tx1">
                    <a:lumMod val="75000"/>
                    <a:lumOff val="25000"/>
                  </a:schemeClr>
                </a:solidFill>
                <a:ea typeface="Roboto" panose="02000000000000000000" pitchFamily="2" charset="0"/>
              </a:rPr>
              <a:t>8</a:t>
            </a:r>
            <a:endParaRPr lang="id-ID" sz="1600" b="1" dirty="0">
              <a:solidFill>
                <a:schemeClr val="tx1">
                  <a:lumMod val="75000"/>
                  <a:lumOff val="25000"/>
                </a:schemeClr>
              </a:solidFill>
              <a:ea typeface="Roboto" panose="02000000000000000000" pitchFamily="2" charset="0"/>
            </a:endParaRPr>
          </a:p>
        </p:txBody>
      </p:sp>
      <p:sp>
        <p:nvSpPr>
          <p:cNvPr id="197" name="TextBox 196"/>
          <p:cNvSpPr txBox="1">
            <a:spLocks noChangeAspect="1"/>
          </p:cNvSpPr>
          <p:nvPr/>
        </p:nvSpPr>
        <p:spPr>
          <a:xfrm>
            <a:off x="4601473" y="3845095"/>
            <a:ext cx="968807" cy="338554"/>
          </a:xfrm>
          <a:prstGeom prst="rect">
            <a:avLst/>
          </a:prstGeom>
          <a:noFill/>
        </p:spPr>
        <p:txBody>
          <a:bodyPr wrap="square" rtlCol="0">
            <a:spAutoFit/>
          </a:bodyPr>
          <a:lstStyle/>
          <a:p>
            <a:pPr algn="ctr"/>
            <a:r>
              <a:rPr lang="id-ID" sz="1600" b="1" dirty="0" smtClean="0">
                <a:solidFill>
                  <a:schemeClr val="tx1">
                    <a:lumMod val="75000"/>
                    <a:lumOff val="25000"/>
                  </a:schemeClr>
                </a:solidFill>
                <a:ea typeface="Roboto" panose="02000000000000000000" pitchFamily="2" charset="0"/>
              </a:rPr>
              <a:t>201</a:t>
            </a:r>
            <a:r>
              <a:rPr lang="en-US" sz="1600" b="1" dirty="0" smtClean="0">
                <a:solidFill>
                  <a:schemeClr val="tx1">
                    <a:lumMod val="75000"/>
                    <a:lumOff val="25000"/>
                  </a:schemeClr>
                </a:solidFill>
                <a:ea typeface="Roboto" panose="02000000000000000000" pitchFamily="2" charset="0"/>
              </a:rPr>
              <a:t>9</a:t>
            </a:r>
            <a:endParaRPr lang="id-ID" sz="1600" b="1" dirty="0">
              <a:solidFill>
                <a:schemeClr val="tx1">
                  <a:lumMod val="75000"/>
                  <a:lumOff val="25000"/>
                </a:schemeClr>
              </a:solidFill>
              <a:ea typeface="Roboto" panose="02000000000000000000" pitchFamily="2" charset="0"/>
            </a:endParaRPr>
          </a:p>
        </p:txBody>
      </p:sp>
      <p:sp>
        <p:nvSpPr>
          <p:cNvPr id="198" name="TextBox 197"/>
          <p:cNvSpPr txBox="1">
            <a:spLocks noChangeAspect="1"/>
          </p:cNvSpPr>
          <p:nvPr/>
        </p:nvSpPr>
        <p:spPr>
          <a:xfrm>
            <a:off x="6319022" y="2350943"/>
            <a:ext cx="968807" cy="338554"/>
          </a:xfrm>
          <a:prstGeom prst="rect">
            <a:avLst/>
          </a:prstGeom>
          <a:noFill/>
        </p:spPr>
        <p:txBody>
          <a:bodyPr wrap="square" rtlCol="0">
            <a:spAutoFit/>
          </a:bodyPr>
          <a:lstStyle/>
          <a:p>
            <a:pPr algn="ctr"/>
            <a:r>
              <a:rPr lang="id-ID" sz="1600" b="1" dirty="0" smtClean="0">
                <a:solidFill>
                  <a:schemeClr val="tx1">
                    <a:lumMod val="75000"/>
                    <a:lumOff val="25000"/>
                  </a:schemeClr>
                </a:solidFill>
                <a:ea typeface="Roboto" panose="02000000000000000000" pitchFamily="2" charset="0"/>
              </a:rPr>
              <a:t>201</a:t>
            </a:r>
            <a:r>
              <a:rPr lang="en-US" sz="1600" b="1" dirty="0" smtClean="0">
                <a:solidFill>
                  <a:schemeClr val="tx1">
                    <a:lumMod val="75000"/>
                    <a:lumOff val="25000"/>
                  </a:schemeClr>
                </a:solidFill>
                <a:ea typeface="Roboto" panose="02000000000000000000" pitchFamily="2" charset="0"/>
              </a:rPr>
              <a:t>8</a:t>
            </a:r>
            <a:endParaRPr lang="id-ID" sz="1600" b="1" dirty="0">
              <a:solidFill>
                <a:schemeClr val="tx1">
                  <a:lumMod val="75000"/>
                  <a:lumOff val="25000"/>
                </a:schemeClr>
              </a:solidFill>
              <a:ea typeface="Roboto" panose="02000000000000000000" pitchFamily="2" charset="0"/>
            </a:endParaRPr>
          </a:p>
        </p:txBody>
      </p:sp>
      <p:sp>
        <p:nvSpPr>
          <p:cNvPr id="199" name="TextBox 198"/>
          <p:cNvSpPr txBox="1">
            <a:spLocks noChangeAspect="1"/>
          </p:cNvSpPr>
          <p:nvPr/>
        </p:nvSpPr>
        <p:spPr>
          <a:xfrm>
            <a:off x="6314157" y="3845095"/>
            <a:ext cx="968807" cy="338554"/>
          </a:xfrm>
          <a:prstGeom prst="rect">
            <a:avLst/>
          </a:prstGeom>
          <a:noFill/>
        </p:spPr>
        <p:txBody>
          <a:bodyPr wrap="square" rtlCol="0">
            <a:spAutoFit/>
          </a:bodyPr>
          <a:lstStyle/>
          <a:p>
            <a:pPr algn="ctr"/>
            <a:r>
              <a:rPr lang="id-ID" sz="1600" b="1" dirty="0" smtClean="0">
                <a:solidFill>
                  <a:schemeClr val="tx1">
                    <a:lumMod val="75000"/>
                    <a:lumOff val="25000"/>
                  </a:schemeClr>
                </a:solidFill>
                <a:ea typeface="Roboto" panose="02000000000000000000" pitchFamily="2" charset="0"/>
              </a:rPr>
              <a:t>201</a:t>
            </a:r>
            <a:r>
              <a:rPr lang="en-US" sz="1600" b="1" dirty="0" smtClean="0">
                <a:solidFill>
                  <a:schemeClr val="tx1">
                    <a:lumMod val="75000"/>
                    <a:lumOff val="25000"/>
                  </a:schemeClr>
                </a:solidFill>
                <a:ea typeface="Roboto" panose="02000000000000000000" pitchFamily="2" charset="0"/>
              </a:rPr>
              <a:t>9</a:t>
            </a:r>
            <a:endParaRPr lang="id-ID" sz="1600" b="1" dirty="0">
              <a:solidFill>
                <a:schemeClr val="tx1">
                  <a:lumMod val="75000"/>
                  <a:lumOff val="25000"/>
                </a:schemeClr>
              </a:solidFill>
              <a:ea typeface="Roboto" panose="02000000000000000000" pitchFamily="2" charset="0"/>
            </a:endParaRPr>
          </a:p>
        </p:txBody>
      </p:sp>
      <p:sp>
        <p:nvSpPr>
          <p:cNvPr id="200" name="TextBox 199"/>
          <p:cNvSpPr txBox="1"/>
          <p:nvPr/>
        </p:nvSpPr>
        <p:spPr>
          <a:xfrm>
            <a:off x="732549" y="5005417"/>
            <a:ext cx="10774824" cy="818040"/>
          </a:xfrm>
          <a:prstGeom prst="rect">
            <a:avLst/>
          </a:prstGeom>
          <a:noFill/>
        </p:spPr>
        <p:txBody>
          <a:bodyPr wrap="square" rIns="144000" bIns="36000" numCol="1" spcCol="360000">
            <a:spAutoFit/>
          </a:bodyPr>
          <a:lstStyle/>
          <a:p>
            <a:pPr algn="ctr" eaLnBrk="1" fontAlgn="auto" hangingPunct="1">
              <a:lnSpc>
                <a:spcPct val="150000"/>
              </a:lnSpc>
              <a:spcBef>
                <a:spcPts val="0"/>
              </a:spcBef>
              <a:spcAft>
                <a:spcPts val="0"/>
              </a:spcAft>
              <a:defRPr/>
            </a:pPr>
            <a:r>
              <a:rPr lang="en-US" sz="1100" dirty="0" smtClean="0">
                <a:solidFill>
                  <a:schemeClr val="bg1">
                    <a:lumMod val="65000"/>
                  </a:schemeClr>
                </a:solidFill>
                <a:ea typeface="Roboto" panose="02000000000000000000" pitchFamily="2" charset="0"/>
              </a:rPr>
              <a:t>The </a:t>
            </a:r>
            <a:r>
              <a:rPr lang="en-US" sz="1100" dirty="0">
                <a:solidFill>
                  <a:schemeClr val="bg1">
                    <a:lumMod val="65000"/>
                  </a:schemeClr>
                </a:solidFill>
                <a:ea typeface="Roboto" panose="02000000000000000000" pitchFamily="2" charset="0"/>
              </a:rPr>
              <a:t>generated Lorem Ipsum is therefore always free from repetition, injected humor, or non-characteristic words. Contrary to popular belief It has roots in a piece of classical Latin literature from 45 BC. There are many variations of passages of Lorem Ipsum available, but the majority have suffered alteration in some form, by injected humor, or randomized words which don't look even slightly </a:t>
            </a:r>
            <a:r>
              <a:rPr lang="en-US" sz="1100" dirty="0" smtClean="0">
                <a:solidFill>
                  <a:schemeClr val="bg1">
                    <a:lumMod val="65000"/>
                  </a:schemeClr>
                </a:solidFill>
                <a:ea typeface="Roboto" panose="02000000000000000000" pitchFamily="2" charset="0"/>
              </a:rPr>
              <a:t>believable.</a:t>
            </a:r>
            <a:r>
              <a:rPr lang="id-ID" sz="1100" dirty="0" smtClean="0">
                <a:solidFill>
                  <a:schemeClr val="bg1">
                    <a:lumMod val="65000"/>
                  </a:schemeClr>
                </a:solidFill>
                <a:ea typeface="Roboto" panose="02000000000000000000" pitchFamily="2" charset="0"/>
              </a:rPr>
              <a:t> </a:t>
            </a:r>
            <a:r>
              <a:rPr lang="en-US" sz="1100" dirty="0" smtClean="0">
                <a:solidFill>
                  <a:schemeClr val="bg1">
                    <a:lumMod val="65000"/>
                  </a:schemeClr>
                </a:solidFill>
                <a:ea typeface="Roboto" panose="02000000000000000000" pitchFamily="2" charset="0"/>
              </a:rPr>
              <a:t>Contrary </a:t>
            </a:r>
            <a:r>
              <a:rPr lang="en-US" sz="1100" dirty="0">
                <a:solidFill>
                  <a:schemeClr val="bg1">
                    <a:lumMod val="65000"/>
                  </a:schemeClr>
                </a:solidFill>
                <a:ea typeface="Roboto" panose="02000000000000000000" pitchFamily="2" charset="0"/>
              </a:rPr>
              <a:t>to popular belief It has roots in a piece of classical Latin literature from 45 BC. </a:t>
            </a:r>
          </a:p>
        </p:txBody>
      </p:sp>
    </p:spTree>
    <p:extLst>
      <p:ext uri="{BB962C8B-B14F-4D97-AF65-F5344CB8AC3E}">
        <p14:creationId xmlns:p14="http://schemas.microsoft.com/office/powerpoint/2010/main" val="316785741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1000"/>
                                        <p:tgtEl>
                                          <p:spTgt spid="3"/>
                                        </p:tgtEl>
                                      </p:cBhvr>
                                    </p:animEffect>
                                  </p:childTnLst>
                                </p:cTn>
                              </p:par>
                              <p:par>
                                <p:cTn id="8" presetID="22" presetClass="entr" presetSubtype="4" fill="hold" grpId="0" nodeType="withEffect">
                                  <p:stCondLst>
                                    <p:cond delay="50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1000"/>
                                        <p:tgtEl>
                                          <p:spTgt spid="4"/>
                                        </p:tgtEl>
                                      </p:cBhvr>
                                    </p:animEffect>
                                  </p:childTnLst>
                                </p:cTn>
                              </p:par>
                              <p:par>
                                <p:cTn id="11" presetID="21" presetClass="entr" presetSubtype="1" fill="hold" grpId="0" nodeType="withEffect">
                                  <p:stCondLst>
                                    <p:cond delay="1000"/>
                                  </p:stCondLst>
                                  <p:childTnLst>
                                    <p:set>
                                      <p:cBhvr>
                                        <p:cTn id="12" dur="1" fill="hold">
                                          <p:stCondLst>
                                            <p:cond delay="0"/>
                                          </p:stCondLst>
                                        </p:cTn>
                                        <p:tgtEl>
                                          <p:spTgt spid="67"/>
                                        </p:tgtEl>
                                        <p:attrNameLst>
                                          <p:attrName>style.visibility</p:attrName>
                                        </p:attrNameLst>
                                      </p:cBhvr>
                                      <p:to>
                                        <p:strVal val="visible"/>
                                      </p:to>
                                    </p:set>
                                    <p:animEffect transition="in" filter="wheel(1)">
                                      <p:cBhvr>
                                        <p:cTn id="13" dur="2000"/>
                                        <p:tgtEl>
                                          <p:spTgt spid="67"/>
                                        </p:tgtEl>
                                      </p:cBhvr>
                                    </p:animEffect>
                                  </p:childTnLst>
                                </p:cTn>
                              </p:par>
                              <p:par>
                                <p:cTn id="14" presetID="53" presetClass="entr" presetSubtype="16" fill="hold" grpId="0" nodeType="withEffect">
                                  <p:stCondLst>
                                    <p:cond delay="2750"/>
                                  </p:stCondLst>
                                  <p:childTnLst>
                                    <p:set>
                                      <p:cBhvr>
                                        <p:cTn id="15" dur="1" fill="hold">
                                          <p:stCondLst>
                                            <p:cond delay="0"/>
                                          </p:stCondLst>
                                        </p:cTn>
                                        <p:tgtEl>
                                          <p:spTgt spid="68"/>
                                        </p:tgtEl>
                                        <p:attrNameLst>
                                          <p:attrName>style.visibility</p:attrName>
                                        </p:attrNameLst>
                                      </p:cBhvr>
                                      <p:to>
                                        <p:strVal val="visible"/>
                                      </p:to>
                                    </p:set>
                                    <p:anim calcmode="lin" valueType="num">
                                      <p:cBhvr>
                                        <p:cTn id="16" dur="500" fill="hold"/>
                                        <p:tgtEl>
                                          <p:spTgt spid="68"/>
                                        </p:tgtEl>
                                        <p:attrNameLst>
                                          <p:attrName>ppt_w</p:attrName>
                                        </p:attrNameLst>
                                      </p:cBhvr>
                                      <p:tavLst>
                                        <p:tav tm="0">
                                          <p:val>
                                            <p:fltVal val="0"/>
                                          </p:val>
                                        </p:tav>
                                        <p:tav tm="100000">
                                          <p:val>
                                            <p:strVal val="#ppt_w"/>
                                          </p:val>
                                        </p:tav>
                                      </p:tavLst>
                                    </p:anim>
                                    <p:anim calcmode="lin" valueType="num">
                                      <p:cBhvr>
                                        <p:cTn id="17" dur="500" fill="hold"/>
                                        <p:tgtEl>
                                          <p:spTgt spid="68"/>
                                        </p:tgtEl>
                                        <p:attrNameLst>
                                          <p:attrName>ppt_h</p:attrName>
                                        </p:attrNameLst>
                                      </p:cBhvr>
                                      <p:tavLst>
                                        <p:tav tm="0">
                                          <p:val>
                                            <p:fltVal val="0"/>
                                          </p:val>
                                        </p:tav>
                                        <p:tav tm="100000">
                                          <p:val>
                                            <p:strVal val="#ppt_h"/>
                                          </p:val>
                                        </p:tav>
                                      </p:tavLst>
                                    </p:anim>
                                    <p:animEffect transition="in" filter="fade">
                                      <p:cBhvr>
                                        <p:cTn id="18" dur="500"/>
                                        <p:tgtEl>
                                          <p:spTgt spid="68"/>
                                        </p:tgtEl>
                                      </p:cBhvr>
                                    </p:animEffect>
                                  </p:childTnLst>
                                </p:cTn>
                              </p:par>
                              <p:par>
                                <p:cTn id="19" presetID="21" presetClass="entr" presetSubtype="1" fill="hold" grpId="0" nodeType="withEffect">
                                  <p:stCondLst>
                                    <p:cond delay="1000"/>
                                  </p:stCondLst>
                                  <p:childTnLst>
                                    <p:set>
                                      <p:cBhvr>
                                        <p:cTn id="20" dur="1" fill="hold">
                                          <p:stCondLst>
                                            <p:cond delay="0"/>
                                          </p:stCondLst>
                                        </p:cTn>
                                        <p:tgtEl>
                                          <p:spTgt spid="69"/>
                                        </p:tgtEl>
                                        <p:attrNameLst>
                                          <p:attrName>style.visibility</p:attrName>
                                        </p:attrNameLst>
                                      </p:cBhvr>
                                      <p:to>
                                        <p:strVal val="visible"/>
                                      </p:to>
                                    </p:set>
                                    <p:animEffect transition="in" filter="wheel(1)">
                                      <p:cBhvr>
                                        <p:cTn id="21" dur="2000"/>
                                        <p:tgtEl>
                                          <p:spTgt spid="69"/>
                                        </p:tgtEl>
                                      </p:cBhvr>
                                    </p:animEffect>
                                  </p:childTnLst>
                                </p:cTn>
                              </p:par>
                              <p:par>
                                <p:cTn id="22" presetID="53" presetClass="entr" presetSubtype="16" fill="hold" grpId="0" nodeType="withEffect">
                                  <p:stCondLst>
                                    <p:cond delay="2750"/>
                                  </p:stCondLst>
                                  <p:childTnLst>
                                    <p:set>
                                      <p:cBhvr>
                                        <p:cTn id="23" dur="1" fill="hold">
                                          <p:stCondLst>
                                            <p:cond delay="0"/>
                                          </p:stCondLst>
                                        </p:cTn>
                                        <p:tgtEl>
                                          <p:spTgt spid="70"/>
                                        </p:tgtEl>
                                        <p:attrNameLst>
                                          <p:attrName>style.visibility</p:attrName>
                                        </p:attrNameLst>
                                      </p:cBhvr>
                                      <p:to>
                                        <p:strVal val="visible"/>
                                      </p:to>
                                    </p:set>
                                    <p:anim calcmode="lin" valueType="num">
                                      <p:cBhvr>
                                        <p:cTn id="24" dur="500" fill="hold"/>
                                        <p:tgtEl>
                                          <p:spTgt spid="70"/>
                                        </p:tgtEl>
                                        <p:attrNameLst>
                                          <p:attrName>ppt_w</p:attrName>
                                        </p:attrNameLst>
                                      </p:cBhvr>
                                      <p:tavLst>
                                        <p:tav tm="0">
                                          <p:val>
                                            <p:fltVal val="0"/>
                                          </p:val>
                                        </p:tav>
                                        <p:tav tm="100000">
                                          <p:val>
                                            <p:strVal val="#ppt_w"/>
                                          </p:val>
                                        </p:tav>
                                      </p:tavLst>
                                    </p:anim>
                                    <p:anim calcmode="lin" valueType="num">
                                      <p:cBhvr>
                                        <p:cTn id="25" dur="500" fill="hold"/>
                                        <p:tgtEl>
                                          <p:spTgt spid="70"/>
                                        </p:tgtEl>
                                        <p:attrNameLst>
                                          <p:attrName>ppt_h</p:attrName>
                                        </p:attrNameLst>
                                      </p:cBhvr>
                                      <p:tavLst>
                                        <p:tav tm="0">
                                          <p:val>
                                            <p:fltVal val="0"/>
                                          </p:val>
                                        </p:tav>
                                        <p:tav tm="100000">
                                          <p:val>
                                            <p:strVal val="#ppt_h"/>
                                          </p:val>
                                        </p:tav>
                                      </p:tavLst>
                                    </p:anim>
                                    <p:animEffect transition="in" filter="fade">
                                      <p:cBhvr>
                                        <p:cTn id="26" dur="500"/>
                                        <p:tgtEl>
                                          <p:spTgt spid="70"/>
                                        </p:tgtEl>
                                      </p:cBhvr>
                                    </p:animEffect>
                                  </p:childTnLst>
                                </p:cTn>
                              </p:par>
                              <p:par>
                                <p:cTn id="27" presetID="22" presetClass="entr" presetSubtype="2" fill="hold" nodeType="withEffect">
                                  <p:stCondLst>
                                    <p:cond delay="3250"/>
                                  </p:stCondLst>
                                  <p:childTnLst>
                                    <p:set>
                                      <p:cBhvr>
                                        <p:cTn id="28" dur="1" fill="hold">
                                          <p:stCondLst>
                                            <p:cond delay="0"/>
                                          </p:stCondLst>
                                        </p:cTn>
                                        <p:tgtEl>
                                          <p:spTgt spid="5"/>
                                        </p:tgtEl>
                                        <p:attrNameLst>
                                          <p:attrName>style.visibility</p:attrName>
                                        </p:attrNameLst>
                                      </p:cBhvr>
                                      <p:to>
                                        <p:strVal val="visible"/>
                                      </p:to>
                                    </p:set>
                                    <p:animEffect transition="in" filter="wipe(right)">
                                      <p:cBhvr>
                                        <p:cTn id="29" dur="500"/>
                                        <p:tgtEl>
                                          <p:spTgt spid="5"/>
                                        </p:tgtEl>
                                      </p:cBhvr>
                                    </p:animEffect>
                                  </p:childTnLst>
                                </p:cTn>
                              </p:par>
                              <p:par>
                                <p:cTn id="30" presetID="22" presetClass="entr" presetSubtype="2" fill="hold" nodeType="withEffect">
                                  <p:stCondLst>
                                    <p:cond delay="3250"/>
                                  </p:stCondLst>
                                  <p:childTnLst>
                                    <p:set>
                                      <p:cBhvr>
                                        <p:cTn id="31" dur="1" fill="hold">
                                          <p:stCondLst>
                                            <p:cond delay="0"/>
                                          </p:stCondLst>
                                        </p:cTn>
                                        <p:tgtEl>
                                          <p:spTgt spid="36"/>
                                        </p:tgtEl>
                                        <p:attrNameLst>
                                          <p:attrName>style.visibility</p:attrName>
                                        </p:attrNameLst>
                                      </p:cBhvr>
                                      <p:to>
                                        <p:strVal val="visible"/>
                                      </p:to>
                                    </p:set>
                                    <p:animEffect transition="in" filter="wipe(right)">
                                      <p:cBhvr>
                                        <p:cTn id="32" dur="500"/>
                                        <p:tgtEl>
                                          <p:spTgt spid="36"/>
                                        </p:tgtEl>
                                      </p:cBhvr>
                                    </p:animEffect>
                                  </p:childTnLst>
                                </p:cTn>
                              </p:par>
                              <p:par>
                                <p:cTn id="33" presetID="22" presetClass="entr" presetSubtype="2" fill="hold" nodeType="withEffect">
                                  <p:stCondLst>
                                    <p:cond delay="3750"/>
                                  </p:stCondLst>
                                  <p:childTnLst>
                                    <p:set>
                                      <p:cBhvr>
                                        <p:cTn id="34" dur="1" fill="hold">
                                          <p:stCondLst>
                                            <p:cond delay="0"/>
                                          </p:stCondLst>
                                        </p:cTn>
                                        <p:tgtEl>
                                          <p:spTgt spid="71"/>
                                        </p:tgtEl>
                                        <p:attrNameLst>
                                          <p:attrName>style.visibility</p:attrName>
                                        </p:attrNameLst>
                                      </p:cBhvr>
                                      <p:to>
                                        <p:strVal val="visible"/>
                                      </p:to>
                                    </p:set>
                                    <p:animEffect transition="in" filter="wipe(right)">
                                      <p:cBhvr>
                                        <p:cTn id="35" dur="500"/>
                                        <p:tgtEl>
                                          <p:spTgt spid="71"/>
                                        </p:tgtEl>
                                      </p:cBhvr>
                                    </p:animEffect>
                                  </p:childTnLst>
                                </p:cTn>
                              </p:par>
                              <p:par>
                                <p:cTn id="36" presetID="22" presetClass="entr" presetSubtype="2" fill="hold" nodeType="withEffect">
                                  <p:stCondLst>
                                    <p:cond delay="3750"/>
                                  </p:stCondLst>
                                  <p:childTnLst>
                                    <p:set>
                                      <p:cBhvr>
                                        <p:cTn id="37" dur="1" fill="hold">
                                          <p:stCondLst>
                                            <p:cond delay="0"/>
                                          </p:stCondLst>
                                        </p:cTn>
                                        <p:tgtEl>
                                          <p:spTgt spid="84"/>
                                        </p:tgtEl>
                                        <p:attrNameLst>
                                          <p:attrName>style.visibility</p:attrName>
                                        </p:attrNameLst>
                                      </p:cBhvr>
                                      <p:to>
                                        <p:strVal val="visible"/>
                                      </p:to>
                                    </p:set>
                                    <p:animEffect transition="in" filter="wipe(right)">
                                      <p:cBhvr>
                                        <p:cTn id="38" dur="500"/>
                                        <p:tgtEl>
                                          <p:spTgt spid="84"/>
                                        </p:tgtEl>
                                      </p:cBhvr>
                                    </p:animEffect>
                                  </p:childTnLst>
                                </p:cTn>
                              </p:par>
                              <p:par>
                                <p:cTn id="39" presetID="21" presetClass="entr" presetSubtype="1" fill="hold" grpId="0" nodeType="withEffect">
                                  <p:stCondLst>
                                    <p:cond delay="1000"/>
                                  </p:stCondLst>
                                  <p:childTnLst>
                                    <p:set>
                                      <p:cBhvr>
                                        <p:cTn id="40" dur="1" fill="hold">
                                          <p:stCondLst>
                                            <p:cond delay="0"/>
                                          </p:stCondLst>
                                        </p:cTn>
                                        <p:tgtEl>
                                          <p:spTgt spid="103"/>
                                        </p:tgtEl>
                                        <p:attrNameLst>
                                          <p:attrName>style.visibility</p:attrName>
                                        </p:attrNameLst>
                                      </p:cBhvr>
                                      <p:to>
                                        <p:strVal val="visible"/>
                                      </p:to>
                                    </p:set>
                                    <p:animEffect transition="in" filter="wheel(1)">
                                      <p:cBhvr>
                                        <p:cTn id="41" dur="2000"/>
                                        <p:tgtEl>
                                          <p:spTgt spid="103"/>
                                        </p:tgtEl>
                                      </p:cBhvr>
                                    </p:animEffect>
                                  </p:childTnLst>
                                </p:cTn>
                              </p:par>
                              <p:par>
                                <p:cTn id="42" presetID="53" presetClass="entr" presetSubtype="16" fill="hold" grpId="0" nodeType="withEffect">
                                  <p:stCondLst>
                                    <p:cond delay="2750"/>
                                  </p:stCondLst>
                                  <p:childTnLst>
                                    <p:set>
                                      <p:cBhvr>
                                        <p:cTn id="43" dur="1" fill="hold">
                                          <p:stCondLst>
                                            <p:cond delay="0"/>
                                          </p:stCondLst>
                                        </p:cTn>
                                        <p:tgtEl>
                                          <p:spTgt spid="104"/>
                                        </p:tgtEl>
                                        <p:attrNameLst>
                                          <p:attrName>style.visibility</p:attrName>
                                        </p:attrNameLst>
                                      </p:cBhvr>
                                      <p:to>
                                        <p:strVal val="visible"/>
                                      </p:to>
                                    </p:set>
                                    <p:anim calcmode="lin" valueType="num">
                                      <p:cBhvr>
                                        <p:cTn id="44" dur="500" fill="hold"/>
                                        <p:tgtEl>
                                          <p:spTgt spid="104"/>
                                        </p:tgtEl>
                                        <p:attrNameLst>
                                          <p:attrName>ppt_w</p:attrName>
                                        </p:attrNameLst>
                                      </p:cBhvr>
                                      <p:tavLst>
                                        <p:tav tm="0">
                                          <p:val>
                                            <p:fltVal val="0"/>
                                          </p:val>
                                        </p:tav>
                                        <p:tav tm="100000">
                                          <p:val>
                                            <p:strVal val="#ppt_w"/>
                                          </p:val>
                                        </p:tav>
                                      </p:tavLst>
                                    </p:anim>
                                    <p:anim calcmode="lin" valueType="num">
                                      <p:cBhvr>
                                        <p:cTn id="45" dur="500" fill="hold"/>
                                        <p:tgtEl>
                                          <p:spTgt spid="104"/>
                                        </p:tgtEl>
                                        <p:attrNameLst>
                                          <p:attrName>ppt_h</p:attrName>
                                        </p:attrNameLst>
                                      </p:cBhvr>
                                      <p:tavLst>
                                        <p:tav tm="0">
                                          <p:val>
                                            <p:fltVal val="0"/>
                                          </p:val>
                                        </p:tav>
                                        <p:tav tm="100000">
                                          <p:val>
                                            <p:strVal val="#ppt_h"/>
                                          </p:val>
                                        </p:tav>
                                      </p:tavLst>
                                    </p:anim>
                                    <p:animEffect transition="in" filter="fade">
                                      <p:cBhvr>
                                        <p:cTn id="46" dur="500"/>
                                        <p:tgtEl>
                                          <p:spTgt spid="104"/>
                                        </p:tgtEl>
                                      </p:cBhvr>
                                    </p:animEffect>
                                  </p:childTnLst>
                                </p:cTn>
                              </p:par>
                              <p:par>
                                <p:cTn id="47" presetID="21" presetClass="entr" presetSubtype="1" fill="hold" grpId="0" nodeType="withEffect">
                                  <p:stCondLst>
                                    <p:cond delay="1000"/>
                                  </p:stCondLst>
                                  <p:childTnLst>
                                    <p:set>
                                      <p:cBhvr>
                                        <p:cTn id="48" dur="1" fill="hold">
                                          <p:stCondLst>
                                            <p:cond delay="0"/>
                                          </p:stCondLst>
                                        </p:cTn>
                                        <p:tgtEl>
                                          <p:spTgt spid="105"/>
                                        </p:tgtEl>
                                        <p:attrNameLst>
                                          <p:attrName>style.visibility</p:attrName>
                                        </p:attrNameLst>
                                      </p:cBhvr>
                                      <p:to>
                                        <p:strVal val="visible"/>
                                      </p:to>
                                    </p:set>
                                    <p:animEffect transition="in" filter="wheel(1)">
                                      <p:cBhvr>
                                        <p:cTn id="49" dur="2000"/>
                                        <p:tgtEl>
                                          <p:spTgt spid="105"/>
                                        </p:tgtEl>
                                      </p:cBhvr>
                                    </p:animEffect>
                                  </p:childTnLst>
                                </p:cTn>
                              </p:par>
                              <p:par>
                                <p:cTn id="50" presetID="53" presetClass="entr" presetSubtype="16" fill="hold" grpId="0" nodeType="withEffect">
                                  <p:stCondLst>
                                    <p:cond delay="2750"/>
                                  </p:stCondLst>
                                  <p:childTnLst>
                                    <p:set>
                                      <p:cBhvr>
                                        <p:cTn id="51" dur="1" fill="hold">
                                          <p:stCondLst>
                                            <p:cond delay="0"/>
                                          </p:stCondLst>
                                        </p:cTn>
                                        <p:tgtEl>
                                          <p:spTgt spid="106"/>
                                        </p:tgtEl>
                                        <p:attrNameLst>
                                          <p:attrName>style.visibility</p:attrName>
                                        </p:attrNameLst>
                                      </p:cBhvr>
                                      <p:to>
                                        <p:strVal val="visible"/>
                                      </p:to>
                                    </p:set>
                                    <p:anim calcmode="lin" valueType="num">
                                      <p:cBhvr>
                                        <p:cTn id="52" dur="500" fill="hold"/>
                                        <p:tgtEl>
                                          <p:spTgt spid="106"/>
                                        </p:tgtEl>
                                        <p:attrNameLst>
                                          <p:attrName>ppt_w</p:attrName>
                                        </p:attrNameLst>
                                      </p:cBhvr>
                                      <p:tavLst>
                                        <p:tav tm="0">
                                          <p:val>
                                            <p:fltVal val="0"/>
                                          </p:val>
                                        </p:tav>
                                        <p:tav tm="100000">
                                          <p:val>
                                            <p:strVal val="#ppt_w"/>
                                          </p:val>
                                        </p:tav>
                                      </p:tavLst>
                                    </p:anim>
                                    <p:anim calcmode="lin" valueType="num">
                                      <p:cBhvr>
                                        <p:cTn id="53" dur="500" fill="hold"/>
                                        <p:tgtEl>
                                          <p:spTgt spid="106"/>
                                        </p:tgtEl>
                                        <p:attrNameLst>
                                          <p:attrName>ppt_h</p:attrName>
                                        </p:attrNameLst>
                                      </p:cBhvr>
                                      <p:tavLst>
                                        <p:tav tm="0">
                                          <p:val>
                                            <p:fltVal val="0"/>
                                          </p:val>
                                        </p:tav>
                                        <p:tav tm="100000">
                                          <p:val>
                                            <p:strVal val="#ppt_h"/>
                                          </p:val>
                                        </p:tav>
                                      </p:tavLst>
                                    </p:anim>
                                    <p:animEffect transition="in" filter="fade">
                                      <p:cBhvr>
                                        <p:cTn id="54" dur="500"/>
                                        <p:tgtEl>
                                          <p:spTgt spid="106"/>
                                        </p:tgtEl>
                                      </p:cBhvr>
                                    </p:animEffect>
                                  </p:childTnLst>
                                </p:cTn>
                              </p:par>
                              <p:par>
                                <p:cTn id="55" presetID="22" presetClass="entr" presetSubtype="8" fill="hold" nodeType="withEffect">
                                  <p:stCondLst>
                                    <p:cond delay="3250"/>
                                  </p:stCondLst>
                                  <p:childTnLst>
                                    <p:set>
                                      <p:cBhvr>
                                        <p:cTn id="56" dur="1" fill="hold">
                                          <p:stCondLst>
                                            <p:cond delay="0"/>
                                          </p:stCondLst>
                                        </p:cTn>
                                        <p:tgtEl>
                                          <p:spTgt spid="107"/>
                                        </p:tgtEl>
                                        <p:attrNameLst>
                                          <p:attrName>style.visibility</p:attrName>
                                        </p:attrNameLst>
                                      </p:cBhvr>
                                      <p:to>
                                        <p:strVal val="visible"/>
                                      </p:to>
                                    </p:set>
                                    <p:animEffect transition="in" filter="wipe(left)">
                                      <p:cBhvr>
                                        <p:cTn id="57" dur="500"/>
                                        <p:tgtEl>
                                          <p:spTgt spid="107"/>
                                        </p:tgtEl>
                                      </p:cBhvr>
                                    </p:animEffect>
                                  </p:childTnLst>
                                </p:cTn>
                              </p:par>
                              <p:par>
                                <p:cTn id="58" presetID="22" presetClass="entr" presetSubtype="8" fill="hold" nodeType="withEffect">
                                  <p:stCondLst>
                                    <p:cond delay="3250"/>
                                  </p:stCondLst>
                                  <p:childTnLst>
                                    <p:set>
                                      <p:cBhvr>
                                        <p:cTn id="59" dur="1" fill="hold">
                                          <p:stCondLst>
                                            <p:cond delay="0"/>
                                          </p:stCondLst>
                                        </p:cTn>
                                        <p:tgtEl>
                                          <p:spTgt spid="138"/>
                                        </p:tgtEl>
                                        <p:attrNameLst>
                                          <p:attrName>style.visibility</p:attrName>
                                        </p:attrNameLst>
                                      </p:cBhvr>
                                      <p:to>
                                        <p:strVal val="visible"/>
                                      </p:to>
                                    </p:set>
                                    <p:animEffect transition="in" filter="wipe(left)">
                                      <p:cBhvr>
                                        <p:cTn id="60" dur="500"/>
                                        <p:tgtEl>
                                          <p:spTgt spid="138"/>
                                        </p:tgtEl>
                                      </p:cBhvr>
                                    </p:animEffect>
                                  </p:childTnLst>
                                </p:cTn>
                              </p:par>
                              <p:par>
                                <p:cTn id="61" presetID="22" presetClass="entr" presetSubtype="8" fill="hold" nodeType="withEffect">
                                  <p:stCondLst>
                                    <p:cond delay="3750"/>
                                  </p:stCondLst>
                                  <p:childTnLst>
                                    <p:set>
                                      <p:cBhvr>
                                        <p:cTn id="62" dur="1" fill="hold">
                                          <p:stCondLst>
                                            <p:cond delay="0"/>
                                          </p:stCondLst>
                                        </p:cTn>
                                        <p:tgtEl>
                                          <p:spTgt spid="169"/>
                                        </p:tgtEl>
                                        <p:attrNameLst>
                                          <p:attrName>style.visibility</p:attrName>
                                        </p:attrNameLst>
                                      </p:cBhvr>
                                      <p:to>
                                        <p:strVal val="visible"/>
                                      </p:to>
                                    </p:set>
                                    <p:animEffect transition="in" filter="wipe(left)">
                                      <p:cBhvr>
                                        <p:cTn id="63" dur="500"/>
                                        <p:tgtEl>
                                          <p:spTgt spid="169"/>
                                        </p:tgtEl>
                                      </p:cBhvr>
                                    </p:animEffect>
                                  </p:childTnLst>
                                </p:cTn>
                              </p:par>
                              <p:par>
                                <p:cTn id="64" presetID="22" presetClass="entr" presetSubtype="8" fill="hold" nodeType="withEffect">
                                  <p:stCondLst>
                                    <p:cond delay="3750"/>
                                  </p:stCondLst>
                                  <p:childTnLst>
                                    <p:set>
                                      <p:cBhvr>
                                        <p:cTn id="65" dur="1" fill="hold">
                                          <p:stCondLst>
                                            <p:cond delay="0"/>
                                          </p:stCondLst>
                                        </p:cTn>
                                        <p:tgtEl>
                                          <p:spTgt spid="185"/>
                                        </p:tgtEl>
                                        <p:attrNameLst>
                                          <p:attrName>style.visibility</p:attrName>
                                        </p:attrNameLst>
                                      </p:cBhvr>
                                      <p:to>
                                        <p:strVal val="visible"/>
                                      </p:to>
                                    </p:set>
                                    <p:animEffect transition="in" filter="wipe(left)">
                                      <p:cBhvr>
                                        <p:cTn id="66" dur="500"/>
                                        <p:tgtEl>
                                          <p:spTgt spid="185"/>
                                        </p:tgtEl>
                                      </p:cBhvr>
                                    </p:animEffect>
                                  </p:childTnLst>
                                </p:cTn>
                              </p:par>
                              <p:par>
                                <p:cTn id="67" presetID="16" presetClass="entr" presetSubtype="42" fill="hold" nodeType="withEffect">
                                  <p:stCondLst>
                                    <p:cond delay="3000"/>
                                  </p:stCondLst>
                                  <p:childTnLst>
                                    <p:set>
                                      <p:cBhvr>
                                        <p:cTn id="68" dur="1" fill="hold">
                                          <p:stCondLst>
                                            <p:cond delay="0"/>
                                          </p:stCondLst>
                                        </p:cTn>
                                        <p:tgtEl>
                                          <p:spTgt spid="195"/>
                                        </p:tgtEl>
                                        <p:attrNameLst>
                                          <p:attrName>style.visibility</p:attrName>
                                        </p:attrNameLst>
                                      </p:cBhvr>
                                      <p:to>
                                        <p:strVal val="visible"/>
                                      </p:to>
                                    </p:set>
                                    <p:animEffect transition="in" filter="barn(outHorizontal)">
                                      <p:cBhvr>
                                        <p:cTn id="69" dur="500"/>
                                        <p:tgtEl>
                                          <p:spTgt spid="195"/>
                                        </p:tgtEl>
                                      </p:cBhvr>
                                    </p:animEffect>
                                  </p:childTnLst>
                                </p:cTn>
                              </p:par>
                              <p:par>
                                <p:cTn id="70" presetID="53" presetClass="entr" presetSubtype="16" fill="hold" grpId="0" nodeType="withEffect">
                                  <p:stCondLst>
                                    <p:cond delay="2750"/>
                                  </p:stCondLst>
                                  <p:childTnLst>
                                    <p:set>
                                      <p:cBhvr>
                                        <p:cTn id="71" dur="1" fill="hold">
                                          <p:stCondLst>
                                            <p:cond delay="0"/>
                                          </p:stCondLst>
                                        </p:cTn>
                                        <p:tgtEl>
                                          <p:spTgt spid="196"/>
                                        </p:tgtEl>
                                        <p:attrNameLst>
                                          <p:attrName>style.visibility</p:attrName>
                                        </p:attrNameLst>
                                      </p:cBhvr>
                                      <p:to>
                                        <p:strVal val="visible"/>
                                      </p:to>
                                    </p:set>
                                    <p:anim calcmode="lin" valueType="num">
                                      <p:cBhvr>
                                        <p:cTn id="72" dur="500" fill="hold"/>
                                        <p:tgtEl>
                                          <p:spTgt spid="196"/>
                                        </p:tgtEl>
                                        <p:attrNameLst>
                                          <p:attrName>ppt_w</p:attrName>
                                        </p:attrNameLst>
                                      </p:cBhvr>
                                      <p:tavLst>
                                        <p:tav tm="0">
                                          <p:val>
                                            <p:fltVal val="0"/>
                                          </p:val>
                                        </p:tav>
                                        <p:tav tm="100000">
                                          <p:val>
                                            <p:strVal val="#ppt_w"/>
                                          </p:val>
                                        </p:tav>
                                      </p:tavLst>
                                    </p:anim>
                                    <p:anim calcmode="lin" valueType="num">
                                      <p:cBhvr>
                                        <p:cTn id="73" dur="500" fill="hold"/>
                                        <p:tgtEl>
                                          <p:spTgt spid="196"/>
                                        </p:tgtEl>
                                        <p:attrNameLst>
                                          <p:attrName>ppt_h</p:attrName>
                                        </p:attrNameLst>
                                      </p:cBhvr>
                                      <p:tavLst>
                                        <p:tav tm="0">
                                          <p:val>
                                            <p:fltVal val="0"/>
                                          </p:val>
                                        </p:tav>
                                        <p:tav tm="100000">
                                          <p:val>
                                            <p:strVal val="#ppt_h"/>
                                          </p:val>
                                        </p:tav>
                                      </p:tavLst>
                                    </p:anim>
                                    <p:animEffect transition="in" filter="fade">
                                      <p:cBhvr>
                                        <p:cTn id="74" dur="500"/>
                                        <p:tgtEl>
                                          <p:spTgt spid="196"/>
                                        </p:tgtEl>
                                      </p:cBhvr>
                                    </p:animEffect>
                                  </p:childTnLst>
                                </p:cTn>
                              </p:par>
                              <p:par>
                                <p:cTn id="75" presetID="53" presetClass="entr" presetSubtype="16" fill="hold" grpId="0" nodeType="withEffect">
                                  <p:stCondLst>
                                    <p:cond delay="2750"/>
                                  </p:stCondLst>
                                  <p:childTnLst>
                                    <p:set>
                                      <p:cBhvr>
                                        <p:cTn id="76" dur="1" fill="hold">
                                          <p:stCondLst>
                                            <p:cond delay="0"/>
                                          </p:stCondLst>
                                        </p:cTn>
                                        <p:tgtEl>
                                          <p:spTgt spid="197"/>
                                        </p:tgtEl>
                                        <p:attrNameLst>
                                          <p:attrName>style.visibility</p:attrName>
                                        </p:attrNameLst>
                                      </p:cBhvr>
                                      <p:to>
                                        <p:strVal val="visible"/>
                                      </p:to>
                                    </p:set>
                                    <p:anim calcmode="lin" valueType="num">
                                      <p:cBhvr>
                                        <p:cTn id="77" dur="500" fill="hold"/>
                                        <p:tgtEl>
                                          <p:spTgt spid="197"/>
                                        </p:tgtEl>
                                        <p:attrNameLst>
                                          <p:attrName>ppt_w</p:attrName>
                                        </p:attrNameLst>
                                      </p:cBhvr>
                                      <p:tavLst>
                                        <p:tav tm="0">
                                          <p:val>
                                            <p:fltVal val="0"/>
                                          </p:val>
                                        </p:tav>
                                        <p:tav tm="100000">
                                          <p:val>
                                            <p:strVal val="#ppt_w"/>
                                          </p:val>
                                        </p:tav>
                                      </p:tavLst>
                                    </p:anim>
                                    <p:anim calcmode="lin" valueType="num">
                                      <p:cBhvr>
                                        <p:cTn id="78" dur="500" fill="hold"/>
                                        <p:tgtEl>
                                          <p:spTgt spid="197"/>
                                        </p:tgtEl>
                                        <p:attrNameLst>
                                          <p:attrName>ppt_h</p:attrName>
                                        </p:attrNameLst>
                                      </p:cBhvr>
                                      <p:tavLst>
                                        <p:tav tm="0">
                                          <p:val>
                                            <p:fltVal val="0"/>
                                          </p:val>
                                        </p:tav>
                                        <p:tav tm="100000">
                                          <p:val>
                                            <p:strVal val="#ppt_h"/>
                                          </p:val>
                                        </p:tav>
                                      </p:tavLst>
                                    </p:anim>
                                    <p:animEffect transition="in" filter="fade">
                                      <p:cBhvr>
                                        <p:cTn id="79" dur="500"/>
                                        <p:tgtEl>
                                          <p:spTgt spid="197"/>
                                        </p:tgtEl>
                                      </p:cBhvr>
                                    </p:animEffect>
                                  </p:childTnLst>
                                </p:cTn>
                              </p:par>
                              <p:par>
                                <p:cTn id="80" presetID="53" presetClass="entr" presetSubtype="16" fill="hold" grpId="0" nodeType="withEffect">
                                  <p:stCondLst>
                                    <p:cond delay="2750"/>
                                  </p:stCondLst>
                                  <p:childTnLst>
                                    <p:set>
                                      <p:cBhvr>
                                        <p:cTn id="81" dur="1" fill="hold">
                                          <p:stCondLst>
                                            <p:cond delay="0"/>
                                          </p:stCondLst>
                                        </p:cTn>
                                        <p:tgtEl>
                                          <p:spTgt spid="198"/>
                                        </p:tgtEl>
                                        <p:attrNameLst>
                                          <p:attrName>style.visibility</p:attrName>
                                        </p:attrNameLst>
                                      </p:cBhvr>
                                      <p:to>
                                        <p:strVal val="visible"/>
                                      </p:to>
                                    </p:set>
                                    <p:anim calcmode="lin" valueType="num">
                                      <p:cBhvr>
                                        <p:cTn id="82" dur="500" fill="hold"/>
                                        <p:tgtEl>
                                          <p:spTgt spid="198"/>
                                        </p:tgtEl>
                                        <p:attrNameLst>
                                          <p:attrName>ppt_w</p:attrName>
                                        </p:attrNameLst>
                                      </p:cBhvr>
                                      <p:tavLst>
                                        <p:tav tm="0">
                                          <p:val>
                                            <p:fltVal val="0"/>
                                          </p:val>
                                        </p:tav>
                                        <p:tav tm="100000">
                                          <p:val>
                                            <p:strVal val="#ppt_w"/>
                                          </p:val>
                                        </p:tav>
                                      </p:tavLst>
                                    </p:anim>
                                    <p:anim calcmode="lin" valueType="num">
                                      <p:cBhvr>
                                        <p:cTn id="83" dur="500" fill="hold"/>
                                        <p:tgtEl>
                                          <p:spTgt spid="198"/>
                                        </p:tgtEl>
                                        <p:attrNameLst>
                                          <p:attrName>ppt_h</p:attrName>
                                        </p:attrNameLst>
                                      </p:cBhvr>
                                      <p:tavLst>
                                        <p:tav tm="0">
                                          <p:val>
                                            <p:fltVal val="0"/>
                                          </p:val>
                                        </p:tav>
                                        <p:tav tm="100000">
                                          <p:val>
                                            <p:strVal val="#ppt_h"/>
                                          </p:val>
                                        </p:tav>
                                      </p:tavLst>
                                    </p:anim>
                                    <p:animEffect transition="in" filter="fade">
                                      <p:cBhvr>
                                        <p:cTn id="84" dur="500"/>
                                        <p:tgtEl>
                                          <p:spTgt spid="198"/>
                                        </p:tgtEl>
                                      </p:cBhvr>
                                    </p:animEffect>
                                  </p:childTnLst>
                                </p:cTn>
                              </p:par>
                              <p:par>
                                <p:cTn id="85" presetID="53" presetClass="entr" presetSubtype="16" fill="hold" grpId="0" nodeType="withEffect">
                                  <p:stCondLst>
                                    <p:cond delay="2750"/>
                                  </p:stCondLst>
                                  <p:childTnLst>
                                    <p:set>
                                      <p:cBhvr>
                                        <p:cTn id="86" dur="1" fill="hold">
                                          <p:stCondLst>
                                            <p:cond delay="0"/>
                                          </p:stCondLst>
                                        </p:cTn>
                                        <p:tgtEl>
                                          <p:spTgt spid="199"/>
                                        </p:tgtEl>
                                        <p:attrNameLst>
                                          <p:attrName>style.visibility</p:attrName>
                                        </p:attrNameLst>
                                      </p:cBhvr>
                                      <p:to>
                                        <p:strVal val="visible"/>
                                      </p:to>
                                    </p:set>
                                    <p:anim calcmode="lin" valueType="num">
                                      <p:cBhvr>
                                        <p:cTn id="87" dur="500" fill="hold"/>
                                        <p:tgtEl>
                                          <p:spTgt spid="199"/>
                                        </p:tgtEl>
                                        <p:attrNameLst>
                                          <p:attrName>ppt_w</p:attrName>
                                        </p:attrNameLst>
                                      </p:cBhvr>
                                      <p:tavLst>
                                        <p:tav tm="0">
                                          <p:val>
                                            <p:fltVal val="0"/>
                                          </p:val>
                                        </p:tav>
                                        <p:tav tm="100000">
                                          <p:val>
                                            <p:strVal val="#ppt_w"/>
                                          </p:val>
                                        </p:tav>
                                      </p:tavLst>
                                    </p:anim>
                                    <p:anim calcmode="lin" valueType="num">
                                      <p:cBhvr>
                                        <p:cTn id="88" dur="500" fill="hold"/>
                                        <p:tgtEl>
                                          <p:spTgt spid="199"/>
                                        </p:tgtEl>
                                        <p:attrNameLst>
                                          <p:attrName>ppt_h</p:attrName>
                                        </p:attrNameLst>
                                      </p:cBhvr>
                                      <p:tavLst>
                                        <p:tav tm="0">
                                          <p:val>
                                            <p:fltVal val="0"/>
                                          </p:val>
                                        </p:tav>
                                        <p:tav tm="100000">
                                          <p:val>
                                            <p:strVal val="#ppt_h"/>
                                          </p:val>
                                        </p:tav>
                                      </p:tavLst>
                                    </p:anim>
                                    <p:animEffect transition="in" filter="fade">
                                      <p:cBhvr>
                                        <p:cTn id="89" dur="500"/>
                                        <p:tgtEl>
                                          <p:spTgt spid="199"/>
                                        </p:tgtEl>
                                      </p:cBhvr>
                                    </p:animEffect>
                                  </p:childTnLst>
                                </p:cTn>
                              </p:par>
                            </p:childTnLst>
                          </p:cTn>
                        </p:par>
                        <p:par>
                          <p:cTn id="90" fill="hold">
                            <p:stCondLst>
                              <p:cond delay="4250"/>
                            </p:stCondLst>
                            <p:childTnLst>
                              <p:par>
                                <p:cTn id="91" presetID="2" presetClass="entr" presetSubtype="4" fill="hold" grpId="0" nodeType="afterEffect">
                                  <p:stCondLst>
                                    <p:cond delay="0"/>
                                  </p:stCondLst>
                                  <p:childTnLst>
                                    <p:set>
                                      <p:cBhvr>
                                        <p:cTn id="92" dur="1" fill="hold">
                                          <p:stCondLst>
                                            <p:cond delay="0"/>
                                          </p:stCondLst>
                                        </p:cTn>
                                        <p:tgtEl>
                                          <p:spTgt spid="200"/>
                                        </p:tgtEl>
                                        <p:attrNameLst>
                                          <p:attrName>style.visibility</p:attrName>
                                        </p:attrNameLst>
                                      </p:cBhvr>
                                      <p:to>
                                        <p:strVal val="visible"/>
                                      </p:to>
                                    </p:set>
                                    <p:anim calcmode="lin" valueType="num">
                                      <p:cBhvr additive="base">
                                        <p:cTn id="93" dur="1000" fill="hold"/>
                                        <p:tgtEl>
                                          <p:spTgt spid="200"/>
                                        </p:tgtEl>
                                        <p:attrNameLst>
                                          <p:attrName>ppt_x</p:attrName>
                                        </p:attrNameLst>
                                      </p:cBhvr>
                                      <p:tavLst>
                                        <p:tav tm="0">
                                          <p:val>
                                            <p:strVal val="#ppt_x"/>
                                          </p:val>
                                        </p:tav>
                                        <p:tav tm="100000">
                                          <p:val>
                                            <p:strVal val="#ppt_x"/>
                                          </p:val>
                                        </p:tav>
                                      </p:tavLst>
                                    </p:anim>
                                    <p:anim calcmode="lin" valueType="num">
                                      <p:cBhvr additive="base">
                                        <p:cTn id="94" dur="1000" fill="hold"/>
                                        <p:tgtEl>
                                          <p:spTgt spid="2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Graphic spid="67" grpId="0">
        <p:bldAsOne/>
      </p:bldGraphic>
      <p:bldP spid="68" grpId="0"/>
      <p:bldGraphic spid="69" grpId="0">
        <p:bldAsOne/>
      </p:bldGraphic>
      <p:bldP spid="70" grpId="0"/>
      <p:bldGraphic spid="103" grpId="0">
        <p:bldAsOne/>
      </p:bldGraphic>
      <p:bldP spid="104" grpId="0"/>
      <p:bldGraphic spid="105" grpId="0">
        <p:bldAsOne/>
      </p:bldGraphic>
      <p:bldP spid="106" grpId="0"/>
      <p:bldP spid="196" grpId="0"/>
      <p:bldP spid="197" grpId="0"/>
      <p:bldP spid="198" grpId="0"/>
      <p:bldP spid="199" grpId="0"/>
      <p:bldP spid="20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8125261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Tikal Colored">
      <a:dk1>
        <a:sysClr val="windowText" lastClr="000000"/>
      </a:dk1>
      <a:lt1>
        <a:sysClr val="window" lastClr="FFFFFF"/>
      </a:lt1>
      <a:dk2>
        <a:srgbClr val="959596"/>
      </a:dk2>
      <a:lt2>
        <a:srgbClr val="D9D9D9"/>
      </a:lt2>
      <a:accent1>
        <a:srgbClr val="202F3D"/>
      </a:accent1>
      <a:accent2>
        <a:srgbClr val="1C9494"/>
      </a:accent2>
      <a:accent3>
        <a:srgbClr val="7CB554"/>
      </a:accent3>
      <a:accent4>
        <a:srgbClr val="FAC14D"/>
      </a:accent4>
      <a:accent5>
        <a:srgbClr val="F95647"/>
      </a:accent5>
      <a:accent6>
        <a:srgbClr val="002672"/>
      </a:accent6>
      <a:hlink>
        <a:srgbClr val="0000FF"/>
      </a:hlink>
      <a:folHlink>
        <a:srgbClr val="80008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3203</TotalTime>
  <Words>188</Words>
  <Application>Microsoft Office PowerPoint</Application>
  <PresentationFormat>宽屏</PresentationFormat>
  <Paragraphs>19</Paragraphs>
  <Slides>2</Slides>
  <Notes>1</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vt:i4>
      </vt:variant>
    </vt:vector>
  </HeadingPairs>
  <TitlesOfParts>
    <vt:vector size="12" baseType="lpstr">
      <vt:lpstr>Meiryo</vt:lpstr>
      <vt:lpstr>宋体</vt:lpstr>
      <vt:lpstr>微软雅黑</vt:lpstr>
      <vt:lpstr>Arial</vt:lpstr>
      <vt:lpstr>Calibri</vt:lpstr>
      <vt:lpstr>Calibri Light</vt:lpstr>
      <vt:lpstr>Open Sans</vt:lpstr>
      <vt:lpstr>Roboto</vt:lpstr>
      <vt:lpstr>Office Theme</vt:lpstr>
      <vt:lpstr>1_Office Theme</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152</cp:revision>
  <dcterms:created xsi:type="dcterms:W3CDTF">2015-02-13T02:29:22Z</dcterms:created>
  <dcterms:modified xsi:type="dcterms:W3CDTF">2019-03-18T01:53:09Z</dcterms:modified>
</cp:coreProperties>
</file>