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08" r:id="rId3"/>
    <p:sldId id="322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>
          <p15:clr>
            <a:srgbClr val="A4A3A4"/>
          </p15:clr>
        </p15:guide>
        <p15:guide id="2" orient="horz" pos="334">
          <p15:clr>
            <a:srgbClr val="A4A3A4"/>
          </p15:clr>
        </p15:guide>
        <p15:guide id="3" orient="horz" pos="3867">
          <p15:clr>
            <a:srgbClr val="A4A3A4"/>
          </p15:clr>
        </p15:guide>
        <p15:guide id="4" pos="3832">
          <p15:clr>
            <a:srgbClr val="A4A3A4"/>
          </p15:clr>
        </p15:guide>
        <p15:guide id="5" pos="437">
          <p15:clr>
            <a:srgbClr val="A4A3A4"/>
          </p15:clr>
        </p15:guide>
        <p15:guide id="6" pos="71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8B"/>
    <a:srgbClr val="F74319"/>
    <a:srgbClr val="008E80"/>
    <a:srgbClr val="AC142D"/>
    <a:srgbClr val="C31734"/>
    <a:srgbClr val="008276"/>
    <a:srgbClr val="009688"/>
    <a:srgbClr val="CE1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48"/>
        <p:guide orient="horz" pos="334"/>
        <p:guide orient="horz" pos="3867"/>
        <p:guide pos="3832"/>
        <p:guide pos="437"/>
        <p:guide pos="71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91636A5-13CC-4563-9996-0DA3DFBC3B84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15B622B-C510-405E-B274-C4533C0D3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957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3697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930E7-973F-48AF-8FA2-D3E8759585E1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BB4ED-7539-410F-83BE-3CF98BC88E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03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D0063-4A0D-4688-ACA9-7A55C35E9B8F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27037-0151-4868-AC22-F4BD2D4BE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54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7525-1E73-48B4-A064-28B2389E399F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FFBE2-9F9D-4EF5-8710-4543FB79D9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20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65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96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16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43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095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106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608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0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0F64F-70F1-4755-BFDB-54B3357E09AD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10E7D-3AC1-434E-9D28-493B8DAB7C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97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32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441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8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4CB-08DD-4D57-88D5-FE87C07A9622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7B5F8-BB16-4DC3-9D5C-E48341A82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20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45DD6-F399-40CA-934B-E4D434E2F545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54034-1AE8-400F-ACA6-445CABB8B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0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53FCE-AB05-46A9-8AFB-88282107E217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9AD1A-15BC-4FD5-9352-84711AFCB7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2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93EA5-B3E0-4495-A4BD-126453847CEA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A3414-9AD7-4B15-9D46-9E29330AD9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71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D3044-C8CC-4C64-A53E-BA884255FE5B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6AFED-B61B-428F-81D1-B25D3FBB34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519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14FBA-EEA9-4509-BE5E-B15B0B5FB394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6E23-B5A5-46E4-A9E9-1C2EB8880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22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A4B44-649F-464C-B4F8-C797D8105F4E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9B510-6C71-4B7C-A1A5-2858541DC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9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67DE1F-6B50-42BA-AD01-24AEE52BAC5B}" type="datetimeFigureOut">
              <a:rPr lang="zh-CN" altLang="en-US"/>
              <a:pPr>
                <a:defRPr/>
              </a:pPr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490F99-BA35-47A2-8FF8-00D6236B90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0613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50863" y="1512888"/>
            <a:ext cx="10861675" cy="4251325"/>
            <a:chOff x="550863" y="1512888"/>
            <a:chExt cx="10861675" cy="4250549"/>
          </a:xfrm>
        </p:grpSpPr>
        <p:grpSp>
          <p:nvGrpSpPr>
            <p:cNvPr id="8" name="组合 7"/>
            <p:cNvGrpSpPr/>
            <p:nvPr/>
          </p:nvGrpSpPr>
          <p:grpSpPr>
            <a:xfrm>
              <a:off x="4146551" y="1815325"/>
              <a:ext cx="3654425" cy="3948112"/>
              <a:chOff x="4230688" y="1801813"/>
              <a:chExt cx="3654425" cy="3948112"/>
            </a:xfrm>
            <a:effectLst>
              <a:outerShdw blurRad="63500" dist="508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MH_Other_6"/>
              <p:cNvSpPr/>
              <p:nvPr/>
            </p:nvSpPr>
            <p:spPr>
              <a:xfrm>
                <a:off x="5943600" y="1801813"/>
                <a:ext cx="1941513" cy="1219200"/>
              </a:xfrm>
              <a:prstGeom prst="bentArrow">
                <a:avLst>
                  <a:gd name="adj1" fmla="val 18510"/>
                  <a:gd name="adj2" fmla="val 25000"/>
                  <a:gd name="adj3" fmla="val 25000"/>
                  <a:gd name="adj4" fmla="val 27631"/>
                </a:avLst>
              </a:prstGeom>
              <a:solidFill>
                <a:srgbClr val="A3A9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MH_Other_7"/>
              <p:cNvSpPr/>
              <p:nvPr/>
            </p:nvSpPr>
            <p:spPr>
              <a:xfrm flipH="1">
                <a:off x="4230688" y="2484438"/>
                <a:ext cx="1941512" cy="1219200"/>
              </a:xfrm>
              <a:prstGeom prst="bentArrow">
                <a:avLst>
                  <a:gd name="adj1" fmla="val 18510"/>
                  <a:gd name="adj2" fmla="val 25000"/>
                  <a:gd name="adj3" fmla="val 25000"/>
                  <a:gd name="adj4" fmla="val 27631"/>
                </a:avLst>
              </a:prstGeom>
              <a:solidFill>
                <a:srgbClr val="EDB9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MH_Other_8"/>
              <p:cNvSpPr/>
              <p:nvPr/>
            </p:nvSpPr>
            <p:spPr>
              <a:xfrm>
                <a:off x="5943600" y="3167063"/>
                <a:ext cx="1941513" cy="1217612"/>
              </a:xfrm>
              <a:prstGeom prst="bentArrow">
                <a:avLst>
                  <a:gd name="adj1" fmla="val 18510"/>
                  <a:gd name="adj2" fmla="val 25000"/>
                  <a:gd name="adj3" fmla="val 25000"/>
                  <a:gd name="adj4" fmla="val 27631"/>
                </a:avLst>
              </a:prstGeom>
              <a:solidFill>
                <a:srgbClr val="F859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MH_Other_9"/>
              <p:cNvSpPr/>
              <p:nvPr/>
            </p:nvSpPr>
            <p:spPr>
              <a:xfrm flipH="1">
                <a:off x="4230688" y="3848100"/>
                <a:ext cx="1941512" cy="1219200"/>
              </a:xfrm>
              <a:prstGeom prst="bentArrow">
                <a:avLst>
                  <a:gd name="adj1" fmla="val 18510"/>
                  <a:gd name="adj2" fmla="val 25000"/>
                  <a:gd name="adj3" fmla="val 25000"/>
                  <a:gd name="adj4" fmla="val 27631"/>
                </a:avLst>
              </a:prstGeom>
              <a:solidFill>
                <a:srgbClr val="CE18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MH_Other_10"/>
              <p:cNvSpPr/>
              <p:nvPr/>
            </p:nvSpPr>
            <p:spPr>
              <a:xfrm>
                <a:off x="5943600" y="4530725"/>
                <a:ext cx="1941513" cy="1219200"/>
              </a:xfrm>
              <a:prstGeom prst="bentArrow">
                <a:avLst>
                  <a:gd name="adj1" fmla="val 18510"/>
                  <a:gd name="adj2" fmla="val 25000"/>
                  <a:gd name="adj3" fmla="val 25000"/>
                  <a:gd name="adj4" fmla="val 27631"/>
                </a:avLst>
              </a:prstGeom>
              <a:solidFill>
                <a:srgbClr val="009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 bwMode="auto">
            <a:xfrm>
              <a:off x="8037513" y="1893818"/>
              <a:ext cx="3375025" cy="7323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文字此处添加文</a:t>
              </a: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此处添加文字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037513" y="1512888"/>
              <a:ext cx="1127125" cy="452354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b="1" dirty="0" smtClean="0">
                  <a:solidFill>
                    <a:srgbClr val="A3A948"/>
                  </a:solidFill>
                </a:rPr>
                <a:t>关键词</a:t>
              </a:r>
            </a:p>
          </p:txBody>
        </p:sp>
        <p:sp>
          <p:nvSpPr>
            <p:cNvPr id="41" name="矩形 40"/>
            <p:cNvSpPr/>
            <p:nvPr/>
          </p:nvSpPr>
          <p:spPr bwMode="auto">
            <a:xfrm>
              <a:off x="8037513" y="3304848"/>
              <a:ext cx="3375025" cy="7323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</a:t>
              </a: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</a:t>
              </a: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此处添加文字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037513" y="2923917"/>
              <a:ext cx="1127125" cy="417437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b="1" dirty="0" smtClean="0">
                  <a:solidFill>
                    <a:srgbClr val="F85931"/>
                  </a:solidFill>
                </a:rPr>
                <a:t>关键词</a:t>
              </a: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8037513" y="4682546"/>
              <a:ext cx="3375025" cy="7323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</a:t>
              </a: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</a:t>
              </a: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此处添加文字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037513" y="4303204"/>
              <a:ext cx="1127125" cy="415849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b="1" dirty="0" smtClean="0">
                  <a:solidFill>
                    <a:srgbClr val="009989"/>
                  </a:solidFill>
                </a:rPr>
                <a:t>关键词</a:t>
              </a:r>
            </a:p>
          </p:txBody>
        </p:sp>
        <p:sp>
          <p:nvSpPr>
            <p:cNvPr id="48" name="矩形 47"/>
            <p:cNvSpPr/>
            <p:nvPr/>
          </p:nvSpPr>
          <p:spPr bwMode="auto">
            <a:xfrm>
              <a:off x="550863" y="2600127"/>
              <a:ext cx="3414712" cy="7323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处添加文</a:t>
              </a: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</a:t>
              </a: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此处添加文字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838450" y="2219196"/>
              <a:ext cx="1127125" cy="417437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>
                <a:defRPr/>
              </a:pPr>
              <a:r>
                <a:rPr lang="zh-CN" altLang="en-US" b="1" dirty="0" smtClean="0">
                  <a:solidFill>
                    <a:srgbClr val="EDB92E"/>
                  </a:solidFill>
                </a:rPr>
                <a:t>关键词</a:t>
              </a:r>
            </a:p>
          </p:txBody>
        </p:sp>
        <p:sp>
          <p:nvSpPr>
            <p:cNvPr id="51" name="矩形 50"/>
            <p:cNvSpPr/>
            <p:nvPr/>
          </p:nvSpPr>
          <p:spPr bwMode="auto">
            <a:xfrm>
              <a:off x="550863" y="3996872"/>
              <a:ext cx="3414712" cy="7323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</a:t>
              </a: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</a:t>
              </a: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</a:t>
              </a: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838450" y="3615941"/>
              <a:ext cx="1127125" cy="417437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>
                <a:defRPr/>
              </a:pPr>
              <a:r>
                <a:rPr lang="zh-CN" altLang="en-US" b="1" dirty="0" smtClean="0">
                  <a:solidFill>
                    <a:srgbClr val="CE1836"/>
                  </a:solidFill>
                </a:rPr>
                <a:t>关键词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515100" y="4982530"/>
              <a:ext cx="685800" cy="3682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515100" y="3627052"/>
              <a:ext cx="685800" cy="369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515100" y="2219196"/>
              <a:ext cx="685800" cy="369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775200" y="4293680"/>
              <a:ext cx="685800" cy="369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775200" y="2922331"/>
              <a:ext cx="685800" cy="369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9" name="任意多边形 58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8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1004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</TotalTime>
  <Words>191</Words>
  <Application>Microsoft Office PowerPoint</Application>
  <PresentationFormat>宽屏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191</cp:revision>
  <dcterms:created xsi:type="dcterms:W3CDTF">2015-09-11T05:49:34Z</dcterms:created>
  <dcterms:modified xsi:type="dcterms:W3CDTF">2016-04-25T09:50:22Z</dcterms:modified>
</cp:coreProperties>
</file>