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Lst>
  <p:notesMasterIdLst>
    <p:notesMasterId r:id="rId5"/>
  </p:notesMasterIdLst>
  <p:sldIdLst>
    <p:sldId id="329" r:id="rId3"/>
    <p:sldId id="360"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898"/>
    <a:srgbClr val="EA5322"/>
    <a:srgbClr val="FCC818"/>
    <a:srgbClr val="2E648B"/>
    <a:srgbClr val="8CBF00"/>
    <a:srgbClr val="FF6977"/>
    <a:srgbClr val="C9AE00"/>
    <a:srgbClr val="595959"/>
    <a:srgbClr val="EE44A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100" d="100"/>
          <a:sy n="100" d="100"/>
        </p:scale>
        <p:origin x="1224" y="90"/>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91322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069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154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37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546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23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167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9057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35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01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52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966073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pPr/>
              <a:t>2016/3/12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pPr/>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67956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4"/>
          <p:cNvSpPr>
            <a:spLocks/>
          </p:cNvSpPr>
          <p:nvPr/>
        </p:nvSpPr>
        <p:spPr bwMode="gray">
          <a:xfrm>
            <a:off x="4217124" y="2561479"/>
            <a:ext cx="1447800" cy="1954213"/>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C00000"/>
          </a:solidFill>
          <a:ln w="0">
            <a:noFill/>
            <a:prstDash val="solid"/>
            <a:round/>
            <a:headEnd/>
            <a:tailEnd/>
          </a:ln>
        </p:spPr>
        <p:txBody>
          <a:bodyPr/>
          <a:lstStyle/>
          <a:p>
            <a:pPr>
              <a:defRPr/>
            </a:pPr>
            <a:endParaRPr lang="zh-CN" altLang="en-US">
              <a:solidFill>
                <a:srgbClr val="000000"/>
              </a:solidFill>
            </a:endParaRPr>
          </a:p>
        </p:txBody>
      </p:sp>
      <p:sp>
        <p:nvSpPr>
          <p:cNvPr id="3" name="Freeform 5"/>
          <p:cNvSpPr>
            <a:spLocks/>
          </p:cNvSpPr>
          <p:nvPr/>
        </p:nvSpPr>
        <p:spPr bwMode="gray">
          <a:xfrm rot="7200000">
            <a:off x="5909398" y="1481979"/>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rgbClr val="2E648B"/>
          </a:solidFill>
          <a:ln w="0">
            <a:noFill/>
            <a:prstDash val="solid"/>
            <a:round/>
            <a:headEnd/>
            <a:tailEnd/>
          </a:ln>
        </p:spPr>
        <p:txBody>
          <a:bodyPr/>
          <a:lstStyle/>
          <a:p>
            <a:pPr>
              <a:defRPr/>
            </a:pPr>
            <a:endParaRPr lang="zh-CN" altLang="en-US">
              <a:solidFill>
                <a:srgbClr val="000000"/>
              </a:solidFill>
            </a:endParaRPr>
          </a:p>
        </p:txBody>
      </p:sp>
      <p:grpSp>
        <p:nvGrpSpPr>
          <p:cNvPr id="4" name="Group 6"/>
          <p:cNvGrpSpPr>
            <a:grpSpLocks/>
          </p:cNvGrpSpPr>
          <p:nvPr/>
        </p:nvGrpSpPr>
        <p:grpSpPr bwMode="auto">
          <a:xfrm>
            <a:off x="4299674" y="1467691"/>
            <a:ext cx="2349500" cy="2066925"/>
            <a:chOff x="1712" y="1389"/>
            <a:chExt cx="1480" cy="1302"/>
          </a:xfrm>
          <a:solidFill>
            <a:srgbClr val="3A8898"/>
          </a:solidFill>
        </p:grpSpPr>
        <p:sp>
          <p:nvSpPr>
            <p:cNvPr id="5" name="AutoShape 7"/>
            <p:cNvSpPr>
              <a:spLocks noChangeArrowheads="1"/>
            </p:cNvSpPr>
            <p:nvPr/>
          </p:nvSpPr>
          <p:spPr bwMode="gray">
            <a:xfrm rot="-9000000">
              <a:off x="1712" y="2311"/>
              <a:ext cx="908"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6" name="Freeform 8"/>
            <p:cNvSpPr>
              <a:spLocks/>
            </p:cNvSpPr>
            <p:nvPr/>
          </p:nvSpPr>
          <p:spPr bwMode="gray">
            <a:xfrm rot="7200000">
              <a:off x="1961" y="1810"/>
              <a:ext cx="948" cy="508"/>
            </a:xfrm>
            <a:custGeom>
              <a:avLst/>
              <a:gdLst>
                <a:gd name="T0" fmla="*/ 9866 w 750"/>
                <a:gd name="T1" fmla="*/ 0 h 378"/>
                <a:gd name="T2" fmla="*/ 0 w 750"/>
                <a:gd name="T3" fmla="*/ 0 h 378"/>
                <a:gd name="T4" fmla="*/ 32 w 750"/>
                <a:gd name="T5" fmla="*/ 5020 h 378"/>
                <a:gd name="T6" fmla="*/ 368 w 750"/>
                <a:gd name="T7" fmla="*/ 9768 h 378"/>
                <a:gd name="T8" fmla="*/ 9866 w 750"/>
                <a:gd name="T9" fmla="*/ 9768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7" name="Freeform 9"/>
            <p:cNvSpPr>
              <a:spLocks/>
            </p:cNvSpPr>
            <p:nvPr/>
          </p:nvSpPr>
          <p:spPr bwMode="gray">
            <a:xfrm rot="7200000">
              <a:off x="2637" y="1226"/>
              <a:ext cx="392" cy="718"/>
            </a:xfrm>
            <a:custGeom>
              <a:avLst/>
              <a:gdLst>
                <a:gd name="T0" fmla="*/ 38 w 495"/>
                <a:gd name="T1" fmla="*/ 10 h 971"/>
                <a:gd name="T2" fmla="*/ 38 w 495"/>
                <a:gd name="T3" fmla="*/ 35 h 971"/>
                <a:gd name="T4" fmla="*/ 35 w 495"/>
                <a:gd name="T5" fmla="*/ 35 h 971"/>
                <a:gd name="T6" fmla="*/ 33 w 495"/>
                <a:gd name="T7" fmla="*/ 35 h 971"/>
                <a:gd name="T8" fmla="*/ 31 w 495"/>
                <a:gd name="T9" fmla="*/ 33 h 971"/>
                <a:gd name="T10" fmla="*/ 29 w 495"/>
                <a:gd name="T11" fmla="*/ 33 h 971"/>
                <a:gd name="T12" fmla="*/ 25 w 495"/>
                <a:gd name="T13" fmla="*/ 31 h 971"/>
                <a:gd name="T14" fmla="*/ 23 w 495"/>
                <a:gd name="T15" fmla="*/ 29 h 971"/>
                <a:gd name="T16" fmla="*/ 21 w 495"/>
                <a:gd name="T17" fmla="*/ 27 h 971"/>
                <a:gd name="T18" fmla="*/ 17 w 495"/>
                <a:gd name="T19" fmla="*/ 24 h 971"/>
                <a:gd name="T20" fmla="*/ 14 w 495"/>
                <a:gd name="T21" fmla="*/ 20 h 971"/>
                <a:gd name="T22" fmla="*/ 10 w 495"/>
                <a:gd name="T23" fmla="*/ 16 h 971"/>
                <a:gd name="T24" fmla="*/ 8 w 495"/>
                <a:gd name="T25" fmla="*/ 13 h 971"/>
                <a:gd name="T26" fmla="*/ 2 w 495"/>
                <a:gd name="T27" fmla="*/ 7 h 971"/>
                <a:gd name="T28" fmla="*/ 2 w 495"/>
                <a:gd name="T29" fmla="*/ 5 h 971"/>
                <a:gd name="T30" fmla="*/ 0 w 495"/>
                <a:gd name="T31" fmla="*/ 2 h 971"/>
                <a:gd name="T32" fmla="*/ 2 w 495"/>
                <a:gd name="T33" fmla="*/ 0 h 971"/>
                <a:gd name="T34" fmla="*/ 2 w 495"/>
                <a:gd name="T35" fmla="*/ 1 h 971"/>
                <a:gd name="T36" fmla="*/ 2 w 495"/>
                <a:gd name="T37" fmla="*/ 3 h 971"/>
                <a:gd name="T38" fmla="*/ 2 w 495"/>
                <a:gd name="T39" fmla="*/ 4 h 971"/>
                <a:gd name="T40" fmla="*/ 2 w 495"/>
                <a:gd name="T41" fmla="*/ 5 h 971"/>
                <a:gd name="T42" fmla="*/ 2 w 495"/>
                <a:gd name="T43" fmla="*/ 6 h 971"/>
                <a:gd name="T44" fmla="*/ 4 w 495"/>
                <a:gd name="T45" fmla="*/ 7 h 971"/>
                <a:gd name="T46" fmla="*/ 6 w 495"/>
                <a:gd name="T47" fmla="*/ 9 h 971"/>
                <a:gd name="T48" fmla="*/ 10 w 495"/>
                <a:gd name="T49" fmla="*/ 10 h 971"/>
                <a:gd name="T50" fmla="*/ 13 w 495"/>
                <a:gd name="T51" fmla="*/ 10 h 971"/>
                <a:gd name="T52" fmla="*/ 19 w 495"/>
                <a:gd name="T53" fmla="*/ 10 h 971"/>
                <a:gd name="T54" fmla="*/ 38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sp>
        <p:nvSpPr>
          <p:cNvPr id="8" name="Freeform 10"/>
          <p:cNvSpPr>
            <a:spLocks/>
          </p:cNvSpPr>
          <p:nvPr/>
        </p:nvSpPr>
        <p:spPr bwMode="gray">
          <a:xfrm rot="14400000">
            <a:off x="6023698" y="3334591"/>
            <a:ext cx="1365250" cy="2071688"/>
          </a:xfrm>
          <a:custGeom>
            <a:avLst/>
            <a:gdLst/>
            <a:ahLst/>
            <a:cxnLst>
              <a:cxn ang="0">
                <a:pos x="1233" y="343"/>
              </a:cxn>
              <a:cxn ang="0">
                <a:pos x="413" y="1764"/>
              </a:cxn>
              <a:cxn ang="0">
                <a:pos x="0" y="1226"/>
              </a:cxn>
              <a:cxn ang="0">
                <a:pos x="6" y="1098"/>
              </a:cxn>
              <a:cxn ang="0">
                <a:pos x="638" y="0"/>
              </a:cxn>
              <a:cxn ang="0">
                <a:pos x="1233" y="343"/>
              </a:cxn>
              <a:cxn ang="0">
                <a:pos x="1233" y="343"/>
              </a:cxn>
            </a:cxnLst>
            <a:rect l="0" t="0" r="r" b="b"/>
            <a:pathLst>
              <a:path w="1233" h="1764">
                <a:moveTo>
                  <a:pt x="1233" y="343"/>
                </a:moveTo>
                <a:lnTo>
                  <a:pt x="413" y="1764"/>
                </a:lnTo>
                <a:lnTo>
                  <a:pt x="0" y="1226"/>
                </a:lnTo>
                <a:lnTo>
                  <a:pt x="6" y="1098"/>
                </a:lnTo>
                <a:lnTo>
                  <a:pt x="638" y="0"/>
                </a:lnTo>
                <a:lnTo>
                  <a:pt x="1233" y="343"/>
                </a:lnTo>
                <a:lnTo>
                  <a:pt x="1233" y="343"/>
                </a:lnTo>
                <a:close/>
              </a:path>
            </a:pathLst>
          </a:custGeom>
          <a:solidFill>
            <a:schemeClr val="accent4">
              <a:lumMod val="75000"/>
            </a:schemeClr>
          </a:solidFill>
          <a:ln w="0">
            <a:noFill/>
            <a:prstDash val="solid"/>
            <a:round/>
            <a:headEnd/>
            <a:tailEnd/>
          </a:ln>
        </p:spPr>
        <p:txBody>
          <a:bodyPr/>
          <a:lstStyle/>
          <a:p>
            <a:pPr>
              <a:defRPr/>
            </a:pPr>
            <a:endParaRPr lang="zh-CN" altLang="en-US">
              <a:solidFill>
                <a:srgbClr val="000000"/>
              </a:solidFill>
            </a:endParaRPr>
          </a:p>
        </p:txBody>
      </p:sp>
      <p:grpSp>
        <p:nvGrpSpPr>
          <p:cNvPr id="9" name="Group 11"/>
          <p:cNvGrpSpPr>
            <a:grpSpLocks/>
          </p:cNvGrpSpPr>
          <p:nvPr/>
        </p:nvGrpSpPr>
        <p:grpSpPr bwMode="auto">
          <a:xfrm>
            <a:off x="6104661" y="2423366"/>
            <a:ext cx="2057400" cy="2192338"/>
            <a:chOff x="2854" y="1996"/>
            <a:chExt cx="1296" cy="1381"/>
          </a:xfrm>
          <a:solidFill>
            <a:srgbClr val="FCC818"/>
          </a:solidFill>
        </p:grpSpPr>
        <p:sp>
          <p:nvSpPr>
            <p:cNvPr id="10" name="AutoShape 12"/>
            <p:cNvSpPr>
              <a:spLocks noChangeArrowheads="1"/>
            </p:cNvSpPr>
            <p:nvPr/>
          </p:nvSpPr>
          <p:spPr bwMode="gray">
            <a:xfrm rot="-1800000">
              <a:off x="2854" y="1996"/>
              <a:ext cx="906" cy="380"/>
            </a:xfrm>
            <a:prstGeom prst="triangle">
              <a:avLst>
                <a:gd name="adj" fmla="val 50000"/>
              </a:avLst>
            </a:prstGeom>
            <a:grpFill/>
            <a:ln w="9525" algn="ctr">
              <a:noFill/>
              <a:miter lim="800000"/>
              <a:headEnd/>
              <a:tailEnd/>
            </a:ln>
          </p:spPr>
          <p:txBody>
            <a:bodyPr wrap="none" anchor="ctr"/>
            <a:lstStyle/>
            <a:p>
              <a:endParaRPr lang="zh-CN" altLang="en-US">
                <a:solidFill>
                  <a:srgbClr val="000000"/>
                </a:solidFill>
              </a:endParaRPr>
            </a:p>
          </p:txBody>
        </p:sp>
        <p:sp>
          <p:nvSpPr>
            <p:cNvPr id="11" name="Freeform 13"/>
            <p:cNvSpPr>
              <a:spLocks/>
            </p:cNvSpPr>
            <p:nvPr/>
          </p:nvSpPr>
          <p:spPr bwMode="gray">
            <a:xfrm rot="-7200000">
              <a:off x="3102" y="2371"/>
              <a:ext cx="948" cy="507"/>
            </a:xfrm>
            <a:custGeom>
              <a:avLst/>
              <a:gdLst>
                <a:gd name="T0" fmla="*/ 9866 w 750"/>
                <a:gd name="T1" fmla="*/ 0 h 378"/>
                <a:gd name="T2" fmla="*/ 0 w 750"/>
                <a:gd name="T3" fmla="*/ 0 h 378"/>
                <a:gd name="T4" fmla="*/ 32 w 750"/>
                <a:gd name="T5" fmla="*/ 4901 h 378"/>
                <a:gd name="T6" fmla="*/ 368 w 750"/>
                <a:gd name="T7" fmla="*/ 9551 h 378"/>
                <a:gd name="T8" fmla="*/ 9866 w 750"/>
                <a:gd name="T9" fmla="*/ 9551 h 378"/>
                <a:gd name="T10" fmla="*/ 9866 w 750"/>
                <a:gd name="T11" fmla="*/ 0 h 378"/>
                <a:gd name="T12" fmla="*/ 9866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000000"/>
                </a:solidFill>
              </a:endParaRPr>
            </a:p>
          </p:txBody>
        </p:sp>
        <p:sp>
          <p:nvSpPr>
            <p:cNvPr id="12" name="Freeform 14"/>
            <p:cNvSpPr>
              <a:spLocks/>
            </p:cNvSpPr>
            <p:nvPr/>
          </p:nvSpPr>
          <p:spPr bwMode="gray">
            <a:xfrm rot="-7200000">
              <a:off x="3618" y="2845"/>
              <a:ext cx="346" cy="718"/>
            </a:xfrm>
            <a:custGeom>
              <a:avLst/>
              <a:gdLst>
                <a:gd name="T0" fmla="*/ 10 w 495"/>
                <a:gd name="T1" fmla="*/ 10 h 971"/>
                <a:gd name="T2" fmla="*/ 10 w 495"/>
                <a:gd name="T3" fmla="*/ 35 h 971"/>
                <a:gd name="T4" fmla="*/ 9 w 495"/>
                <a:gd name="T5" fmla="*/ 35 h 971"/>
                <a:gd name="T6" fmla="*/ 8 w 495"/>
                <a:gd name="T7" fmla="*/ 35 h 971"/>
                <a:gd name="T8" fmla="*/ 8 w 495"/>
                <a:gd name="T9" fmla="*/ 33 h 971"/>
                <a:gd name="T10" fmla="*/ 7 w 495"/>
                <a:gd name="T11" fmla="*/ 33 h 971"/>
                <a:gd name="T12" fmla="*/ 7 w 495"/>
                <a:gd name="T13" fmla="*/ 31 h 971"/>
                <a:gd name="T14" fmla="*/ 6 w 495"/>
                <a:gd name="T15" fmla="*/ 29 h 971"/>
                <a:gd name="T16" fmla="*/ 5 w 495"/>
                <a:gd name="T17" fmla="*/ 27 h 971"/>
                <a:gd name="T18" fmla="*/ 4 w 495"/>
                <a:gd name="T19" fmla="*/ 24 h 971"/>
                <a:gd name="T20" fmla="*/ 3 w 495"/>
                <a:gd name="T21" fmla="*/ 20 h 971"/>
                <a:gd name="T22" fmla="*/ 2 w 495"/>
                <a:gd name="T23" fmla="*/ 16 h 971"/>
                <a:gd name="T24" fmla="*/ 2 w 495"/>
                <a:gd name="T25" fmla="*/ 13 h 971"/>
                <a:gd name="T26" fmla="*/ 1 w 495"/>
                <a:gd name="T27" fmla="*/ 7 h 971"/>
                <a:gd name="T28" fmla="*/ 1 w 495"/>
                <a:gd name="T29" fmla="*/ 5 h 971"/>
                <a:gd name="T30" fmla="*/ 0 w 495"/>
                <a:gd name="T31" fmla="*/ 2 h 971"/>
                <a:gd name="T32" fmla="*/ 1 w 495"/>
                <a:gd name="T33" fmla="*/ 0 h 971"/>
                <a:gd name="T34" fmla="*/ 1 w 495"/>
                <a:gd name="T35" fmla="*/ 1 h 971"/>
                <a:gd name="T36" fmla="*/ 1 w 495"/>
                <a:gd name="T37" fmla="*/ 3 h 971"/>
                <a:gd name="T38" fmla="*/ 1 w 495"/>
                <a:gd name="T39" fmla="*/ 4 h 971"/>
                <a:gd name="T40" fmla="*/ 1 w 495"/>
                <a:gd name="T41" fmla="*/ 5 h 971"/>
                <a:gd name="T42" fmla="*/ 1 w 495"/>
                <a:gd name="T43" fmla="*/ 6 h 971"/>
                <a:gd name="T44" fmla="*/ 1 w 495"/>
                <a:gd name="T45" fmla="*/ 7 h 971"/>
                <a:gd name="T46" fmla="*/ 1 w 495"/>
                <a:gd name="T47" fmla="*/ 9 h 971"/>
                <a:gd name="T48" fmla="*/ 2 w 495"/>
                <a:gd name="T49" fmla="*/ 10 h 971"/>
                <a:gd name="T50" fmla="*/ 3 w 495"/>
                <a:gd name="T51" fmla="*/ 10 h 971"/>
                <a:gd name="T52" fmla="*/ 5 w 495"/>
                <a:gd name="T53" fmla="*/ 10 h 971"/>
                <a:gd name="T54" fmla="*/ 10 w 495"/>
                <a:gd name="T55" fmla="*/ 10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000000"/>
                </a:solidFill>
              </a:endParaRPr>
            </a:p>
          </p:txBody>
        </p:sp>
      </p:grpSp>
      <p:grpSp>
        <p:nvGrpSpPr>
          <p:cNvPr id="13" name="Group 15"/>
          <p:cNvGrpSpPr>
            <a:grpSpLocks/>
          </p:cNvGrpSpPr>
          <p:nvPr/>
        </p:nvGrpSpPr>
        <p:grpSpPr bwMode="auto">
          <a:xfrm>
            <a:off x="4209186" y="3766391"/>
            <a:ext cx="2493963" cy="1395413"/>
            <a:chOff x="1655" y="2837"/>
            <a:chExt cx="1571" cy="879"/>
          </a:xfrm>
          <a:solidFill>
            <a:srgbClr val="EA5322"/>
          </a:solidFill>
        </p:grpSpPr>
        <p:sp>
          <p:nvSpPr>
            <p:cNvPr id="14" name="Freeform 16"/>
            <p:cNvSpPr>
              <a:spLocks/>
            </p:cNvSpPr>
            <p:nvPr/>
          </p:nvSpPr>
          <p:spPr bwMode="gray">
            <a:xfrm>
              <a:off x="1655" y="2837"/>
              <a:ext cx="366" cy="692"/>
            </a:xfrm>
            <a:custGeom>
              <a:avLst/>
              <a:gdLst>
                <a:gd name="T0" fmla="*/ 18 w 495"/>
                <a:gd name="T1" fmla="*/ 7 h 971"/>
                <a:gd name="T2" fmla="*/ 18 w 495"/>
                <a:gd name="T3" fmla="*/ 24 h 971"/>
                <a:gd name="T4" fmla="*/ 16 w 495"/>
                <a:gd name="T5" fmla="*/ 24 h 971"/>
                <a:gd name="T6" fmla="*/ 16 w 495"/>
                <a:gd name="T7" fmla="*/ 23 h 971"/>
                <a:gd name="T8" fmla="*/ 15 w 495"/>
                <a:gd name="T9" fmla="*/ 22 h 971"/>
                <a:gd name="T10" fmla="*/ 13 w 495"/>
                <a:gd name="T11" fmla="*/ 22 h 971"/>
                <a:gd name="T12" fmla="*/ 12 w 495"/>
                <a:gd name="T13" fmla="*/ 21 h 971"/>
                <a:gd name="T14" fmla="*/ 11 w 495"/>
                <a:gd name="T15" fmla="*/ 19 h 971"/>
                <a:gd name="T16" fmla="*/ 10 w 495"/>
                <a:gd name="T17" fmla="*/ 17 h 971"/>
                <a:gd name="T18" fmla="*/ 8 w 495"/>
                <a:gd name="T19" fmla="*/ 16 h 971"/>
                <a:gd name="T20" fmla="*/ 7 w 495"/>
                <a:gd name="T21" fmla="*/ 14 h 971"/>
                <a:gd name="T22" fmla="*/ 5 w 495"/>
                <a:gd name="T23" fmla="*/ 11 h 971"/>
                <a:gd name="T24" fmla="*/ 4 w 495"/>
                <a:gd name="T25" fmla="*/ 9 h 971"/>
                <a:gd name="T26" fmla="*/ 1 w 495"/>
                <a:gd name="T27" fmla="*/ 5 h 971"/>
                <a:gd name="T28" fmla="*/ 1 w 495"/>
                <a:gd name="T29" fmla="*/ 3 h 971"/>
                <a:gd name="T30" fmla="*/ 0 w 495"/>
                <a:gd name="T31" fmla="*/ 1 h 971"/>
                <a:gd name="T32" fmla="*/ 1 w 495"/>
                <a:gd name="T33" fmla="*/ 0 h 971"/>
                <a:gd name="T34" fmla="*/ 1 w 495"/>
                <a:gd name="T35" fmla="*/ 1 h 971"/>
                <a:gd name="T36" fmla="*/ 1 w 495"/>
                <a:gd name="T37" fmla="*/ 2 h 971"/>
                <a:gd name="T38" fmla="*/ 1 w 495"/>
                <a:gd name="T39" fmla="*/ 3 h 971"/>
                <a:gd name="T40" fmla="*/ 1 w 495"/>
                <a:gd name="T41" fmla="*/ 3 h 971"/>
                <a:gd name="T42" fmla="*/ 1 w 495"/>
                <a:gd name="T43" fmla="*/ 4 h 971"/>
                <a:gd name="T44" fmla="*/ 2 w 495"/>
                <a:gd name="T45" fmla="*/ 5 h 971"/>
                <a:gd name="T46" fmla="*/ 3 w 495"/>
                <a:gd name="T47" fmla="*/ 6 h 971"/>
                <a:gd name="T48" fmla="*/ 4 w 495"/>
                <a:gd name="T49" fmla="*/ 6 h 971"/>
                <a:gd name="T50" fmla="*/ 7 w 495"/>
                <a:gd name="T51" fmla="*/ 7 h 971"/>
                <a:gd name="T52" fmla="*/ 9 w 495"/>
                <a:gd name="T53" fmla="*/ 7 h 971"/>
                <a:gd name="T54" fmla="*/ 18 w 495"/>
                <a:gd name="T55" fmla="*/ 7 h 97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5"/>
                <a:gd name="T85" fmla="*/ 0 h 971"/>
                <a:gd name="T86" fmla="*/ 495 w 495"/>
                <a:gd name="T87" fmla="*/ 971 h 97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5" h="971">
                  <a:moveTo>
                    <a:pt x="495" y="285"/>
                  </a:moveTo>
                  <a:lnTo>
                    <a:pt x="495" y="971"/>
                  </a:lnTo>
                  <a:lnTo>
                    <a:pt x="462" y="964"/>
                  </a:lnTo>
                  <a:lnTo>
                    <a:pt x="430" y="953"/>
                  </a:lnTo>
                  <a:lnTo>
                    <a:pt x="401" y="931"/>
                  </a:lnTo>
                  <a:lnTo>
                    <a:pt x="372" y="898"/>
                  </a:lnTo>
                  <a:lnTo>
                    <a:pt x="339" y="855"/>
                  </a:lnTo>
                  <a:lnTo>
                    <a:pt x="306" y="801"/>
                  </a:lnTo>
                  <a:lnTo>
                    <a:pt x="270" y="732"/>
                  </a:lnTo>
                  <a:lnTo>
                    <a:pt x="227" y="648"/>
                  </a:lnTo>
                  <a:lnTo>
                    <a:pt x="183" y="554"/>
                  </a:lnTo>
                  <a:lnTo>
                    <a:pt x="129" y="438"/>
                  </a:lnTo>
                  <a:lnTo>
                    <a:pt x="96" y="369"/>
                  </a:lnTo>
                  <a:lnTo>
                    <a:pt x="29" y="211"/>
                  </a:lnTo>
                  <a:lnTo>
                    <a:pt x="2" y="127"/>
                  </a:lnTo>
                  <a:lnTo>
                    <a:pt x="0" y="60"/>
                  </a:lnTo>
                  <a:lnTo>
                    <a:pt x="15" y="0"/>
                  </a:lnTo>
                  <a:lnTo>
                    <a:pt x="15" y="43"/>
                  </a:lnTo>
                  <a:lnTo>
                    <a:pt x="15" y="72"/>
                  </a:lnTo>
                  <a:lnTo>
                    <a:pt x="15" y="99"/>
                  </a:lnTo>
                  <a:lnTo>
                    <a:pt x="18" y="126"/>
                  </a:lnTo>
                  <a:lnTo>
                    <a:pt x="29" y="162"/>
                  </a:lnTo>
                  <a:lnTo>
                    <a:pt x="53" y="198"/>
                  </a:lnTo>
                  <a:lnTo>
                    <a:pt x="85" y="231"/>
                  </a:lnTo>
                  <a:lnTo>
                    <a:pt x="125" y="260"/>
                  </a:lnTo>
                  <a:lnTo>
                    <a:pt x="180" y="278"/>
                  </a:lnTo>
                  <a:lnTo>
                    <a:pt x="245" y="282"/>
                  </a:lnTo>
                  <a:lnTo>
                    <a:pt x="495" y="285"/>
                  </a:lnTo>
                  <a:close/>
                </a:path>
              </a:pathLst>
            </a:custGeom>
            <a:grpFill/>
            <a:ln w="0">
              <a:noFill/>
              <a:round/>
              <a:headEnd/>
              <a:tailEnd/>
            </a:ln>
          </p:spPr>
          <p:txBody>
            <a:bodyPr/>
            <a:lstStyle/>
            <a:p>
              <a:endParaRPr lang="zh-CN" altLang="en-US">
                <a:solidFill>
                  <a:srgbClr val="8CBF00"/>
                </a:solidFill>
              </a:endParaRPr>
            </a:p>
          </p:txBody>
        </p:sp>
        <p:sp>
          <p:nvSpPr>
            <p:cNvPr id="15" name="AutoShape 17"/>
            <p:cNvSpPr>
              <a:spLocks noChangeArrowheads="1"/>
            </p:cNvSpPr>
            <p:nvPr/>
          </p:nvSpPr>
          <p:spPr bwMode="gray">
            <a:xfrm rot="5400000">
              <a:off x="2589" y="3078"/>
              <a:ext cx="872" cy="403"/>
            </a:xfrm>
            <a:prstGeom prst="triangle">
              <a:avLst>
                <a:gd name="adj" fmla="val 50000"/>
              </a:avLst>
            </a:prstGeom>
            <a:grpFill/>
            <a:ln w="9525" algn="ctr">
              <a:noFill/>
              <a:miter lim="800000"/>
              <a:headEnd/>
              <a:tailEnd/>
            </a:ln>
          </p:spPr>
          <p:txBody>
            <a:bodyPr wrap="none" anchor="ctr"/>
            <a:lstStyle/>
            <a:p>
              <a:endParaRPr lang="zh-CN" altLang="en-US">
                <a:solidFill>
                  <a:srgbClr val="8CBF00"/>
                </a:solidFill>
              </a:endParaRPr>
            </a:p>
          </p:txBody>
        </p:sp>
        <p:sp>
          <p:nvSpPr>
            <p:cNvPr id="16" name="Freeform 18"/>
            <p:cNvSpPr>
              <a:spLocks/>
            </p:cNvSpPr>
            <p:nvPr/>
          </p:nvSpPr>
          <p:spPr bwMode="gray">
            <a:xfrm>
              <a:off x="1985" y="3040"/>
              <a:ext cx="1005" cy="489"/>
            </a:xfrm>
            <a:custGeom>
              <a:avLst/>
              <a:gdLst>
                <a:gd name="T0" fmla="*/ 18765 w 750"/>
                <a:gd name="T1" fmla="*/ 0 h 378"/>
                <a:gd name="T2" fmla="*/ 0 w 750"/>
                <a:gd name="T3" fmla="*/ 0 h 378"/>
                <a:gd name="T4" fmla="*/ 51 w 750"/>
                <a:gd name="T5" fmla="*/ 3290 h 378"/>
                <a:gd name="T6" fmla="*/ 702 w 750"/>
                <a:gd name="T7" fmla="*/ 6419 h 378"/>
                <a:gd name="T8" fmla="*/ 18765 w 750"/>
                <a:gd name="T9" fmla="*/ 6419 h 378"/>
                <a:gd name="T10" fmla="*/ 18765 w 750"/>
                <a:gd name="T11" fmla="*/ 0 h 378"/>
                <a:gd name="T12" fmla="*/ 18765 w 750"/>
                <a:gd name="T13" fmla="*/ 0 h 378"/>
                <a:gd name="T14" fmla="*/ 0 60000 65536"/>
                <a:gd name="T15" fmla="*/ 0 60000 65536"/>
                <a:gd name="T16" fmla="*/ 0 60000 65536"/>
                <a:gd name="T17" fmla="*/ 0 60000 65536"/>
                <a:gd name="T18" fmla="*/ 0 60000 65536"/>
                <a:gd name="T19" fmla="*/ 0 60000 65536"/>
                <a:gd name="T20" fmla="*/ 0 60000 65536"/>
                <a:gd name="T21" fmla="*/ 0 w 750"/>
                <a:gd name="T22" fmla="*/ 0 h 378"/>
                <a:gd name="T23" fmla="*/ 750 w 750"/>
                <a:gd name="T24" fmla="*/ 378 h 3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0" h="378">
                  <a:moveTo>
                    <a:pt x="750" y="0"/>
                  </a:moveTo>
                  <a:lnTo>
                    <a:pt x="0" y="0"/>
                  </a:lnTo>
                  <a:lnTo>
                    <a:pt x="2" y="194"/>
                  </a:lnTo>
                  <a:lnTo>
                    <a:pt x="28" y="378"/>
                  </a:lnTo>
                  <a:lnTo>
                    <a:pt x="750" y="378"/>
                  </a:lnTo>
                  <a:lnTo>
                    <a:pt x="750" y="0"/>
                  </a:lnTo>
                  <a:close/>
                </a:path>
              </a:pathLst>
            </a:custGeom>
            <a:grpFill/>
            <a:ln w="0">
              <a:noFill/>
              <a:round/>
              <a:headEnd/>
              <a:tailEnd/>
            </a:ln>
          </p:spPr>
          <p:txBody>
            <a:bodyPr/>
            <a:lstStyle/>
            <a:p>
              <a:endParaRPr lang="zh-CN" altLang="en-US">
                <a:solidFill>
                  <a:srgbClr val="8CBF00"/>
                </a:solidFill>
              </a:endParaRPr>
            </a:p>
          </p:txBody>
        </p:sp>
      </p:grpSp>
      <p:sp>
        <p:nvSpPr>
          <p:cNvPr id="18" name="文本框 17"/>
          <p:cNvSpPr txBox="1"/>
          <p:nvPr/>
        </p:nvSpPr>
        <p:spPr>
          <a:xfrm>
            <a:off x="1506838" y="4514642"/>
            <a:ext cx="2556865" cy="369332"/>
          </a:xfrm>
          <a:prstGeom prst="rect">
            <a:avLst/>
          </a:prstGeom>
          <a:noFill/>
        </p:spPr>
        <p:txBody>
          <a:bodyPr wrap="square" rtlCol="0">
            <a:spAutoFit/>
          </a:bodyPr>
          <a:lstStyle/>
          <a:p>
            <a:pPr algn="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19" name="文本框 18"/>
          <p:cNvSpPr txBox="1"/>
          <p:nvPr/>
        </p:nvSpPr>
        <p:spPr>
          <a:xfrm>
            <a:off x="1506838" y="3992610"/>
            <a:ext cx="2556865" cy="584775"/>
          </a:xfrm>
          <a:prstGeom prst="rect">
            <a:avLst/>
          </a:prstGeom>
          <a:noFill/>
        </p:spPr>
        <p:txBody>
          <a:bodyPr wrap="square" rtlCol="0">
            <a:spAutoFit/>
          </a:bodyPr>
          <a:lstStyle/>
          <a:p>
            <a:pPr algn="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0" name="文本框 19"/>
          <p:cNvSpPr txBox="1"/>
          <p:nvPr/>
        </p:nvSpPr>
        <p:spPr>
          <a:xfrm>
            <a:off x="7937994" y="4473177"/>
            <a:ext cx="2556865"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说明</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1" name="文本框 20"/>
          <p:cNvSpPr txBox="1"/>
          <p:nvPr/>
        </p:nvSpPr>
        <p:spPr>
          <a:xfrm>
            <a:off x="7937994" y="3951145"/>
            <a:ext cx="2556865" cy="584775"/>
          </a:xfrm>
          <a:prstGeom prst="rect">
            <a:avLst/>
          </a:prstGeom>
          <a:noFill/>
        </p:spPr>
        <p:txBody>
          <a:bodyPr wrap="square" rtlCol="0">
            <a:spAutoFit/>
          </a:bodyPr>
          <a:lstStyle/>
          <a:p>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4721996" y="1117795"/>
            <a:ext cx="2556865" cy="369332"/>
          </a:xfrm>
          <a:prstGeom prst="rect">
            <a:avLst/>
          </a:prstGeom>
          <a:noFill/>
        </p:spPr>
        <p:txBody>
          <a:bodyPr wrap="square" rtlCol="0">
            <a:spAutoFit/>
          </a:bodyPr>
          <a:lstStyle/>
          <a:p>
            <a:pPr algn="ct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点击</a:t>
            </a:r>
            <a:r>
              <a:rPr lang="zh-CN" altLang="en-US" dirty="0">
                <a:solidFill>
                  <a:srgbClr val="3B3B3B"/>
                </a:solidFill>
                <a:latin typeface="微软雅黑" panose="020B0503020204020204" pitchFamily="34" charset="-122"/>
                <a:ea typeface="微软雅黑" panose="020B0503020204020204" pitchFamily="34" charset="-122"/>
                <a:cs typeface="+mn-ea"/>
                <a:sym typeface="+mn-lt"/>
              </a:rPr>
              <a:t>此处添加文字</a:t>
            </a:r>
            <a:r>
              <a:rPr lang="zh-CN" altLang="en-US" dirty="0" smtClean="0">
                <a:solidFill>
                  <a:srgbClr val="3B3B3B"/>
                </a:solidFill>
                <a:latin typeface="微软雅黑" panose="020B0503020204020204" pitchFamily="34" charset="-122"/>
                <a:ea typeface="微软雅黑" panose="020B0503020204020204" pitchFamily="34" charset="-122"/>
                <a:cs typeface="+mn-ea"/>
                <a:sym typeface="+mn-lt"/>
              </a:rPr>
              <a:t>说明</a:t>
            </a:r>
            <a:endParaRPr lang="zh-CN" altLang="en-US"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3" name="文本框 22"/>
          <p:cNvSpPr txBox="1"/>
          <p:nvPr/>
        </p:nvSpPr>
        <p:spPr>
          <a:xfrm>
            <a:off x="4721996" y="595763"/>
            <a:ext cx="2556865" cy="584775"/>
          </a:xfrm>
          <a:prstGeom prst="rect">
            <a:avLst/>
          </a:prstGeom>
          <a:noFill/>
        </p:spPr>
        <p:txBody>
          <a:bodyPr wrap="square" rtlCol="0">
            <a:spAutoFit/>
          </a:bodyPr>
          <a:lstStyle/>
          <a:p>
            <a:pPr algn="ctr"/>
            <a:r>
              <a:rPr lang="zh-CN" altLang="en-US" sz="3200" b="1" dirty="0" smtClean="0">
                <a:solidFill>
                  <a:srgbClr val="3B3B3B"/>
                </a:solidFill>
                <a:latin typeface="微软雅黑" panose="020B0503020204020204" pitchFamily="34" charset="-122"/>
                <a:ea typeface="微软雅黑" panose="020B0503020204020204" pitchFamily="34" charset="-122"/>
                <a:cs typeface="+mn-ea"/>
                <a:sym typeface="+mn-lt"/>
              </a:rPr>
              <a:t>添加标题</a:t>
            </a:r>
            <a:endParaRPr lang="zh-CN" altLang="en-US" sz="3200" b="1" dirty="0">
              <a:solidFill>
                <a:srgbClr val="3B3B3B"/>
              </a:solidFill>
              <a:latin typeface="微软雅黑" panose="020B0503020204020204" pitchFamily="34" charset="-122"/>
              <a:ea typeface="微软雅黑" panose="020B0503020204020204" pitchFamily="34" charset="-122"/>
              <a:cs typeface="+mn-ea"/>
              <a:sym typeface="+mn-lt"/>
            </a:endParaRPr>
          </a:p>
        </p:txBody>
      </p:sp>
      <p:sp>
        <p:nvSpPr>
          <p:cNvPr id="27" name="Freeform 5"/>
          <p:cNvSpPr>
            <a:spLocks noEditPoints="1"/>
          </p:cNvSpPr>
          <p:nvPr/>
        </p:nvSpPr>
        <p:spPr bwMode="auto">
          <a:xfrm>
            <a:off x="1209675" y="5502275"/>
            <a:ext cx="765175" cy="768350"/>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B3B3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TextBox 15"/>
          <p:cNvSpPr txBox="1"/>
          <p:nvPr/>
        </p:nvSpPr>
        <p:spPr>
          <a:xfrm>
            <a:off x="2386202" y="5345779"/>
            <a:ext cx="8279759" cy="1061829"/>
          </a:xfrm>
          <a:prstGeom prst="rect">
            <a:avLst/>
          </a:prstGeom>
          <a:noFill/>
        </p:spPr>
        <p:txBody>
          <a:bodyPr wrap="square" rtlCol="0">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latin typeface="微软雅黑" panose="020B0503020204020204" pitchFamily="34" charset="-122"/>
                <a:ea typeface="微软雅黑" panose="020B0503020204020204" pitchFamily="34" charset="-122"/>
              </a:rPr>
              <a:t>输入这里</a:t>
            </a:r>
            <a:r>
              <a:rPr lang="zh-CN" altLang="en-US" sz="1400" dirty="0">
                <a:latin typeface="微软雅黑" panose="020B0503020204020204" pitchFamily="34" charset="-122"/>
                <a:ea typeface="微软雅黑" panose="020B0503020204020204" pitchFamily="34" charset="-122"/>
              </a:rPr>
              <a:t>输入简单的文字概述这里输入简单字概述这里输入简单简单的文字</a:t>
            </a:r>
            <a:r>
              <a:rPr lang="zh-CN" altLang="en-US" sz="1400" dirty="0" smtClean="0">
                <a:latin typeface="微软雅黑" panose="020B0503020204020204" pitchFamily="34" charset="-122"/>
                <a:ea typeface="微软雅黑" panose="020B0503020204020204" pitchFamily="34" charset="-122"/>
              </a:rPr>
              <a:t>概述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28289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9447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10062</TotalTime>
  <Words>247</Words>
  <Application>Microsoft Office PowerPoint</Application>
  <PresentationFormat>宽屏</PresentationFormat>
  <Paragraphs>14</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322</cp:revision>
  <dcterms:created xsi:type="dcterms:W3CDTF">2014-08-08T03:06:53Z</dcterms:created>
  <dcterms:modified xsi:type="dcterms:W3CDTF">2016-03-12T02:01:05Z</dcterms:modified>
</cp:coreProperties>
</file>