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06" r:id="rId3"/>
    <p:sldId id="307" r:id="rId4"/>
  </p:sldIdLst>
  <p:sldSz cx="12192000" cy="6858000"/>
  <p:notesSz cx="6858000" cy="9144000"/>
  <p:defaultTextStyle>
    <a:defPPr>
      <a:defRPr lang="id-ID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953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77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2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satMod val="103000"/>
                    <a:lumMod val="102000"/>
                    <a:tint val="94000"/>
                  </a:schemeClr>
                </a:gs>
                <a:gs pos="50000">
                  <a:schemeClr val="accent1">
                    <a:satMod val="110000"/>
                    <a:lumMod val="100000"/>
                    <a:shade val="100000"/>
                  </a:schemeClr>
                </a:gs>
                <a:gs pos="100000">
                  <a:schemeClr val="accent1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292030912"/>
        <c:axId val="1292064640"/>
      </c:areaChart>
      <c:catAx>
        <c:axId val="1292030912"/>
        <c:scaling>
          <c:orientation val="minMax"/>
        </c:scaling>
        <c:delete val="1"/>
        <c:axPos val="b"/>
        <c:numFmt formatCode="General" sourceLinked="0"/>
        <c:majorTickMark val="out"/>
        <c:minorTickMark val="none"/>
        <c:tickLblPos val="nextTo"/>
        <c:crossAx val="1292064640"/>
        <c:crosses val="autoZero"/>
        <c:auto val="1"/>
        <c:lblAlgn val="ctr"/>
        <c:lblOffset val="100"/>
        <c:noMultiLvlLbl val="0"/>
      </c:catAx>
      <c:valAx>
        <c:axId val="1292064640"/>
        <c:scaling>
          <c:orientation val="minMax"/>
        </c:scaling>
        <c:delete val="0"/>
        <c:axPos val="l"/>
        <c:majorGridlines>
          <c:spPr>
            <a:ln w="6350" cap="flat" cmpd="sng" algn="ctr">
              <a:solidFill>
                <a:sysClr val="window" lastClr="FFFFFF">
                  <a:lumMod val="85000"/>
                </a:sysClr>
              </a:solidFill>
              <a:prstDash val="solid"/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6350" cap="flat" cmpd="sng" algn="ctr">
            <a:solidFill>
              <a:schemeClr val="tx1">
                <a:tint val="75000"/>
              </a:schemeClr>
            </a:solidFill>
            <a:prstDash val="solid"/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292030912"/>
        <c:crosses val="autoZero"/>
        <c:crossBetween val="midCat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 w="6350" cap="flat" cmpd="sng" algn="ctr">
      <a:noFill/>
      <a:prstDash val="solid"/>
      <a:miter lim="800000"/>
    </a:ln>
    <a:effectLst/>
  </c:spPr>
  <c:txPr>
    <a:bodyPr/>
    <a:lstStyle/>
    <a:p>
      <a:pPr>
        <a:defRPr sz="1000">
          <a:solidFill>
            <a:schemeClr val="bg1">
              <a:lumMod val="65000"/>
            </a:schemeClr>
          </a:solidFill>
          <a:latin typeface="+mn-lt"/>
        </a:defRPr>
      </a:pPr>
      <a:endParaRPr lang="zh-CN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area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gradFill rotWithShape="1">
              <a:gsLst>
                <a:gs pos="0">
                  <a:schemeClr val="accent2">
                    <a:satMod val="103000"/>
                    <a:lumMod val="102000"/>
                    <a:tint val="94000"/>
                  </a:schemeClr>
                </a:gs>
                <a:gs pos="50000">
                  <a:schemeClr val="accent2">
                    <a:satMod val="110000"/>
                    <a:lumMod val="100000"/>
                    <a:shade val="100000"/>
                  </a:schemeClr>
                </a:gs>
                <a:gs pos="100000">
                  <a:schemeClr val="accent2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2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gradFill rotWithShape="1">
              <a:gsLst>
                <a:gs pos="0">
                  <a:schemeClr val="accent4">
                    <a:satMod val="103000"/>
                    <a:lumMod val="102000"/>
                    <a:tint val="94000"/>
                  </a:schemeClr>
                </a:gs>
                <a:gs pos="50000">
                  <a:schemeClr val="accent4">
                    <a:satMod val="110000"/>
                    <a:lumMod val="100000"/>
                    <a:shade val="100000"/>
                  </a:schemeClr>
                </a:gs>
                <a:gs pos="100000">
                  <a:schemeClr val="accent4">
                    <a:lumMod val="99000"/>
                    <a:satMod val="120000"/>
                    <a:shade val="78000"/>
                  </a:schemeClr>
                </a:gs>
              </a:gsLst>
              <a:lin ang="5400000" scaled="0"/>
            </a:gradFill>
            <a:ln>
              <a:noFill/>
            </a:ln>
            <a:effectLst/>
          </c:spP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1292037440"/>
        <c:axId val="1292037984"/>
      </c:areaChart>
      <c:catAx>
        <c:axId val="1292037440"/>
        <c:scaling>
          <c:orientation val="minMax"/>
        </c:scaling>
        <c:delete val="1"/>
        <c:axPos val="b"/>
        <c:numFmt formatCode="General" sourceLinked="0"/>
        <c:majorTickMark val="out"/>
        <c:minorTickMark val="none"/>
        <c:tickLblPos val="nextTo"/>
        <c:crossAx val="1292037984"/>
        <c:crosses val="autoZero"/>
        <c:auto val="1"/>
        <c:lblAlgn val="ctr"/>
        <c:lblOffset val="100"/>
        <c:noMultiLvlLbl val="0"/>
      </c:catAx>
      <c:valAx>
        <c:axId val="1292037984"/>
        <c:scaling>
          <c:orientation val="minMax"/>
        </c:scaling>
        <c:delete val="0"/>
        <c:axPos val="l"/>
        <c:majorGridlines>
          <c:spPr>
            <a:ln w="6350" cap="flat" cmpd="sng" algn="ctr">
              <a:solidFill>
                <a:srgbClr val="D9D9D9"/>
              </a:solidFill>
              <a:prstDash val="solid"/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 w="6350" cap="flat" cmpd="sng" algn="ctr">
            <a:solidFill>
              <a:schemeClr val="tx1">
                <a:tint val="75000"/>
              </a:schemeClr>
            </a:solidFill>
            <a:prstDash val="solid"/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000" b="0" i="0" u="none" strike="noStrike" kern="1200" baseline="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CN"/>
          </a:p>
        </c:txPr>
        <c:crossAx val="1292037440"/>
        <c:crosses val="autoZero"/>
        <c:crossBetween val="midCat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 w="6350" cap="flat" cmpd="sng" algn="ctr">
      <a:noFill/>
      <a:prstDash val="solid"/>
      <a:miter lim="800000"/>
    </a:ln>
    <a:effectLst/>
  </c:spPr>
  <c:txPr>
    <a:bodyPr/>
    <a:lstStyle/>
    <a:p>
      <a:pPr>
        <a:defRPr sz="1000">
          <a:solidFill>
            <a:schemeClr val="bg1">
              <a:lumMod val="65000"/>
            </a:schemeClr>
          </a:solidFill>
          <a:latin typeface="+mn-lt"/>
        </a:defRPr>
      </a:pPr>
      <a:endParaRPr lang="zh-CN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2">
  <a:schemeClr val="accent2"/>
  <a:schemeClr val="accent4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118">
  <cs:axisTitle>
    <cs:lnRef idx="0"/>
    <cs:fillRef idx="0"/>
    <cs:effectRef idx="0"/>
    <cs:fontRef idx="minor">
      <a:schemeClr val="tx1"/>
    </cs:fontRef>
    <cs:defRPr sz="1000" b="1" kern="1200"/>
  </cs:axisTitle>
  <cs:category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categoryAxis>
  <cs:chartArea mods="allowNoFillOverride allowNoLineOverride">
    <cs:lnRef idx="1">
      <a:schemeClr val="tx1">
        <a:tint val="75000"/>
      </a:schemeClr>
    </cs:lnRef>
    <cs:fillRef idx="1">
      <a:schemeClr val="bg1"/>
    </cs:fillRef>
    <cs:effectRef idx="0"/>
    <cs:fontRef idx="minor">
      <a:schemeClr val="tx1"/>
    </cs:fontRef>
    <cs:spPr>
      <a:ln>
        <a:round/>
      </a:ln>
    </cs:spPr>
    <cs:defRPr sz="1000" kern="1200"/>
  </cs:chartArea>
  <cs:dataLabel>
    <cs:lnRef idx="0"/>
    <cs:fillRef idx="0"/>
    <cs:effectRef idx="0"/>
    <cs:fontRef idx="minor">
      <a:schemeClr val="tx1"/>
    </cs:fontRef>
    <cs:defRPr sz="1000" kern="1200"/>
  </cs:dataLabel>
  <cs:dataLabelCallout>
    <cs:lnRef idx="0"/>
    <cs:fillRef idx="0"/>
    <cs:effectRef idx="0"/>
    <cs:fontRef idx="minor">
      <a:schemeClr val="dk1"/>
    </cs:fontRef>
    <cs:spPr>
      <a:solidFill>
        <a:schemeClr val="lt1"/>
      </a:solidFill>
      <a:ln>
        <a:solidFill>
          <a:schemeClr val="dk1">
            <a:lumMod val="65000"/>
            <a:lumOff val="35000"/>
          </a:schemeClr>
        </a:solidFill>
      </a:ln>
    </cs:spPr>
    <cs:defRPr sz="1000" kern="1200"/>
  </cs:dataLabelCallout>
  <cs:dataPoint>
    <cs:lnRef idx="0"/>
    <cs:fillRef idx="3">
      <cs:styleClr val="auto"/>
    </cs:fillRef>
    <cs:effectRef idx="2">
      <a:schemeClr val="dk1"/>
    </cs:effectRef>
    <cs:fontRef idx="minor">
      <a:schemeClr val="tx1"/>
    </cs:fontRef>
  </cs:dataPoint>
  <cs:dataPoint3D>
    <cs:lnRef idx="0"/>
    <cs:fillRef idx="3">
      <cs:styleClr val="auto"/>
    </cs:fillRef>
    <cs:effectRef idx="2">
      <a:schemeClr val="dk1"/>
    </cs:effectRef>
    <cs:fontRef idx="minor">
      <a:schemeClr val="tx1"/>
    </cs:fontRef>
  </cs:dataPoint3D>
  <cs:dataPointLine>
    <cs:lnRef idx="1">
      <cs:styleClr val="auto"/>
    </cs:lnRef>
    <cs:lineWidthScale>5</cs:lineWidthScale>
    <cs:fillRef idx="0"/>
    <cs:effectRef idx="0"/>
    <cs:fontRef idx="minor">
      <a:schemeClr val="tx1"/>
    </cs:fontRef>
    <cs:spPr>
      <a:ln cap="rnd">
        <a:round/>
      </a:ln>
    </cs:spPr>
  </cs:dataPointLine>
  <cs:dataPointMarker>
    <cs:lnRef idx="1">
      <cs:styleClr val="auto"/>
    </cs:lnRef>
    <cs:fillRef idx="3">
      <cs:styleClr val="auto"/>
    </cs:fillRef>
    <cs:effectRef idx="2">
      <a:schemeClr val="dk1"/>
    </cs:effectRef>
    <cs:fontRef idx="minor">
      <a:schemeClr val="tx1"/>
    </cs:fontRef>
    <cs:spPr>
      <a:ln>
        <a:round/>
      </a:ln>
    </cs:spPr>
  </cs:dataPointMarker>
  <cs:dataPointMarkerLayout/>
  <cs:dataPointWireframe>
    <cs:lnRef idx="1">
      <cs:styleClr val="auto"/>
    </cs:lnRef>
    <cs:fillRef idx="0"/>
    <cs:effectRef idx="0"/>
    <cs:fontRef idx="minor">
      <a:schemeClr val="tx1"/>
    </cs:fontRef>
    <cs:spPr>
      <a:ln>
        <a:round/>
      </a:ln>
    </cs:spPr>
  </cs:dataPointWireframe>
  <cs:dataTable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dataTable>
  <cs:downBar>
    <cs:lnRef idx="0"/>
    <cs:fillRef idx="3">
      <a:schemeClr val="dk1">
        <a:tint val="95000"/>
      </a:schemeClr>
    </cs:fillRef>
    <cs:effectRef idx="2">
      <a:schemeClr val="dk1"/>
    </cs:effectRef>
    <cs:fontRef idx="minor">
      <a:schemeClr val="tx1"/>
    </cs:fontRef>
  </cs:downBar>
  <cs:drop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dropLine>
  <cs:errorBar>
    <cs:lnRef idx="1">
      <a:schemeClr val="tx1"/>
    </cs:lnRef>
    <cs:fillRef idx="1">
      <a:schemeClr val="tx1"/>
    </cs:fillRef>
    <cs:effectRef idx="0"/>
    <cs:fontRef idx="minor">
      <a:schemeClr val="tx1"/>
    </cs:fontRef>
    <cs:spPr>
      <a:ln>
        <a:round/>
      </a:ln>
    </cs:spPr>
  </cs:errorBar>
  <cs:flo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floor>
  <cs:gridlineMaj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gridlineMajor>
  <cs:gridlineMinor>
    <cs:lnRef idx="1">
      <a:schemeClr val="tx1">
        <a:tint val="50000"/>
      </a:schemeClr>
    </cs:lnRef>
    <cs:fillRef idx="0"/>
    <cs:effectRef idx="0"/>
    <cs:fontRef idx="minor">
      <a:schemeClr val="tx1"/>
    </cs:fontRef>
    <cs:spPr>
      <a:ln>
        <a:round/>
      </a:ln>
    </cs:spPr>
  </cs:gridlineMinor>
  <cs:hiLo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hiLoLine>
  <cs:leader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leaderLine>
  <cs:legend>
    <cs:lnRef idx="0"/>
    <cs:fillRef idx="0"/>
    <cs:effectRef idx="0"/>
    <cs:fontRef idx="minor">
      <a:schemeClr val="tx1"/>
    </cs:fontRef>
    <cs:defRPr sz="1000" kern="1200"/>
  </cs:legend>
  <cs:plotArea mods="allowNoFillOverride allowNoLineOverride">
    <cs:lnRef idx="0"/>
    <cs:fillRef idx="1">
      <a:schemeClr val="bg1"/>
    </cs:fillRef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seriesAxis>
  <cs:series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seriesLine>
  <cs:title>
    <cs:lnRef idx="0"/>
    <cs:fillRef idx="0"/>
    <cs:effectRef idx="0"/>
    <cs:fontRef idx="minor">
      <a:schemeClr val="tx1"/>
    </cs:fontRef>
    <cs:defRPr sz="1800" b="1" kern="1200"/>
  </cs:title>
  <cs:trendline>
    <cs:lnRef idx="1">
      <a:schemeClr val="tx1"/>
    </cs:lnRef>
    <cs:fillRef idx="0"/>
    <cs:effectRef idx="0"/>
    <cs:fontRef idx="minor">
      <a:schemeClr val="tx1"/>
    </cs:fontRef>
    <cs:spPr>
      <a:ln cap="rnd">
        <a:round/>
      </a:ln>
    </cs:spPr>
  </cs:trendline>
  <cs:trendlineLabel>
    <cs:lnRef idx="0"/>
    <cs:fillRef idx="0"/>
    <cs:effectRef idx="0"/>
    <cs:fontRef idx="minor">
      <a:schemeClr val="tx1"/>
    </cs:fontRef>
    <cs:defRPr sz="1000" kern="1200"/>
  </cs:trendlineLabel>
  <cs:upBar>
    <cs:lnRef idx="0"/>
    <cs:fillRef idx="3">
      <a:schemeClr val="dk1">
        <a:tint val="5000"/>
      </a:schemeClr>
    </cs:fillRef>
    <cs:effectRef idx="2">
      <a:schemeClr val="dk1"/>
    </cs:effectRef>
    <cs:fontRef idx="minor">
      <a:schemeClr val="tx1"/>
    </cs:fontRef>
  </cs:upBar>
  <cs:value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valueAxis>
  <cs:wall>
    <cs:lnRef idx="0"/>
    <cs:fillRef idx="0"/>
    <cs:effectRef idx="0"/>
    <cs:fontRef idx="minor">
      <a:schemeClr val="tx1"/>
    </cs:fontRef>
  </cs:wall>
</cs:chartStyle>
</file>

<file path=ppt/charts/style2.xml><?xml version="1.0" encoding="utf-8"?>
<cs:chartStyle xmlns:cs="http://schemas.microsoft.com/office/drawing/2012/chartStyle" xmlns:a="http://schemas.openxmlformats.org/drawingml/2006/main" id="118">
  <cs:axisTitle>
    <cs:lnRef idx="0"/>
    <cs:fillRef idx="0"/>
    <cs:effectRef idx="0"/>
    <cs:fontRef idx="minor">
      <a:schemeClr val="tx1"/>
    </cs:fontRef>
    <cs:defRPr sz="1000" b="1" kern="1200"/>
  </cs:axisTitle>
  <cs:category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categoryAxis>
  <cs:chartArea mods="allowNoFillOverride allowNoLineOverride">
    <cs:lnRef idx="1">
      <a:schemeClr val="tx1">
        <a:tint val="75000"/>
      </a:schemeClr>
    </cs:lnRef>
    <cs:fillRef idx="1">
      <a:schemeClr val="bg1"/>
    </cs:fillRef>
    <cs:effectRef idx="0"/>
    <cs:fontRef idx="minor">
      <a:schemeClr val="tx1"/>
    </cs:fontRef>
    <cs:spPr>
      <a:ln>
        <a:round/>
      </a:ln>
    </cs:spPr>
    <cs:defRPr sz="1000" kern="1200"/>
  </cs:chartArea>
  <cs:dataLabel>
    <cs:lnRef idx="0"/>
    <cs:fillRef idx="0"/>
    <cs:effectRef idx="0"/>
    <cs:fontRef idx="minor">
      <a:schemeClr val="tx1"/>
    </cs:fontRef>
    <cs:defRPr sz="1000" kern="1200"/>
  </cs:dataLabel>
  <cs:dataLabelCallout>
    <cs:lnRef idx="0"/>
    <cs:fillRef idx="0"/>
    <cs:effectRef idx="0"/>
    <cs:fontRef idx="minor">
      <a:schemeClr val="dk1"/>
    </cs:fontRef>
    <cs:spPr>
      <a:solidFill>
        <a:schemeClr val="lt1"/>
      </a:solidFill>
      <a:ln>
        <a:solidFill>
          <a:schemeClr val="dk1">
            <a:lumMod val="65000"/>
            <a:lumOff val="35000"/>
          </a:schemeClr>
        </a:solidFill>
      </a:ln>
    </cs:spPr>
    <cs:defRPr sz="1000" kern="1200"/>
  </cs:dataLabelCallout>
  <cs:dataPoint>
    <cs:lnRef idx="0"/>
    <cs:fillRef idx="3">
      <cs:styleClr val="auto"/>
    </cs:fillRef>
    <cs:effectRef idx="2">
      <a:schemeClr val="dk1"/>
    </cs:effectRef>
    <cs:fontRef idx="minor">
      <a:schemeClr val="tx1"/>
    </cs:fontRef>
  </cs:dataPoint>
  <cs:dataPoint3D>
    <cs:lnRef idx="0"/>
    <cs:fillRef idx="3">
      <cs:styleClr val="auto"/>
    </cs:fillRef>
    <cs:effectRef idx="2">
      <a:schemeClr val="dk1"/>
    </cs:effectRef>
    <cs:fontRef idx="minor">
      <a:schemeClr val="tx1"/>
    </cs:fontRef>
  </cs:dataPoint3D>
  <cs:dataPointLine>
    <cs:lnRef idx="1">
      <cs:styleClr val="auto"/>
    </cs:lnRef>
    <cs:lineWidthScale>5</cs:lineWidthScale>
    <cs:fillRef idx="0"/>
    <cs:effectRef idx="0"/>
    <cs:fontRef idx="minor">
      <a:schemeClr val="tx1"/>
    </cs:fontRef>
    <cs:spPr>
      <a:ln cap="rnd">
        <a:round/>
      </a:ln>
    </cs:spPr>
  </cs:dataPointLine>
  <cs:dataPointMarker>
    <cs:lnRef idx="1">
      <cs:styleClr val="auto"/>
    </cs:lnRef>
    <cs:fillRef idx="3">
      <cs:styleClr val="auto"/>
    </cs:fillRef>
    <cs:effectRef idx="2">
      <a:schemeClr val="dk1"/>
    </cs:effectRef>
    <cs:fontRef idx="minor">
      <a:schemeClr val="tx1"/>
    </cs:fontRef>
    <cs:spPr>
      <a:ln>
        <a:round/>
      </a:ln>
    </cs:spPr>
  </cs:dataPointMarker>
  <cs:dataPointMarkerLayout/>
  <cs:dataPointWireframe>
    <cs:lnRef idx="1">
      <cs:styleClr val="auto"/>
    </cs:lnRef>
    <cs:fillRef idx="0"/>
    <cs:effectRef idx="0"/>
    <cs:fontRef idx="minor">
      <a:schemeClr val="tx1"/>
    </cs:fontRef>
    <cs:spPr>
      <a:ln>
        <a:round/>
      </a:ln>
    </cs:spPr>
  </cs:dataPointWireframe>
  <cs:dataTable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dataTable>
  <cs:downBar>
    <cs:lnRef idx="0"/>
    <cs:fillRef idx="3">
      <a:schemeClr val="dk1">
        <a:tint val="95000"/>
      </a:schemeClr>
    </cs:fillRef>
    <cs:effectRef idx="2">
      <a:schemeClr val="dk1"/>
    </cs:effectRef>
    <cs:fontRef idx="minor">
      <a:schemeClr val="tx1"/>
    </cs:fontRef>
  </cs:downBar>
  <cs:drop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dropLine>
  <cs:errorBar>
    <cs:lnRef idx="1">
      <a:schemeClr val="tx1"/>
    </cs:lnRef>
    <cs:fillRef idx="1">
      <a:schemeClr val="tx1"/>
    </cs:fillRef>
    <cs:effectRef idx="0"/>
    <cs:fontRef idx="minor">
      <a:schemeClr val="tx1"/>
    </cs:fontRef>
    <cs:spPr>
      <a:ln>
        <a:round/>
      </a:ln>
    </cs:spPr>
  </cs:errorBar>
  <cs:flo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floor>
  <cs:gridlineMaj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gridlineMajor>
  <cs:gridlineMinor>
    <cs:lnRef idx="1">
      <a:schemeClr val="tx1">
        <a:tint val="50000"/>
      </a:schemeClr>
    </cs:lnRef>
    <cs:fillRef idx="0"/>
    <cs:effectRef idx="0"/>
    <cs:fontRef idx="minor">
      <a:schemeClr val="tx1"/>
    </cs:fontRef>
    <cs:spPr>
      <a:ln>
        <a:round/>
      </a:ln>
    </cs:spPr>
  </cs:gridlineMinor>
  <cs:hiLo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hiLoLine>
  <cs:leader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leaderLine>
  <cs:legend>
    <cs:lnRef idx="0"/>
    <cs:fillRef idx="0"/>
    <cs:effectRef idx="0"/>
    <cs:fontRef idx="minor">
      <a:schemeClr val="tx1"/>
    </cs:fontRef>
    <cs:defRPr sz="1000" kern="1200"/>
  </cs:legend>
  <cs:plotArea mods="allowNoFillOverride allowNoLineOverride">
    <cs:lnRef idx="0"/>
    <cs:fillRef idx="1">
      <a:schemeClr val="bg1"/>
    </cs:fillRef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seriesAxis>
  <cs:series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seriesLine>
  <cs:title>
    <cs:lnRef idx="0"/>
    <cs:fillRef idx="0"/>
    <cs:effectRef idx="0"/>
    <cs:fontRef idx="minor">
      <a:schemeClr val="tx1"/>
    </cs:fontRef>
    <cs:defRPr sz="1800" b="1" kern="1200"/>
  </cs:title>
  <cs:trendline>
    <cs:lnRef idx="1">
      <a:schemeClr val="tx1"/>
    </cs:lnRef>
    <cs:fillRef idx="0"/>
    <cs:effectRef idx="0"/>
    <cs:fontRef idx="minor">
      <a:schemeClr val="tx1"/>
    </cs:fontRef>
    <cs:spPr>
      <a:ln cap="rnd">
        <a:round/>
      </a:ln>
    </cs:spPr>
  </cs:trendline>
  <cs:trendlineLabel>
    <cs:lnRef idx="0"/>
    <cs:fillRef idx="0"/>
    <cs:effectRef idx="0"/>
    <cs:fontRef idx="minor">
      <a:schemeClr val="tx1"/>
    </cs:fontRef>
    <cs:defRPr sz="1000" kern="1200"/>
  </cs:trendlineLabel>
  <cs:upBar>
    <cs:lnRef idx="0"/>
    <cs:fillRef idx="3">
      <a:schemeClr val="dk1">
        <a:tint val="5000"/>
      </a:schemeClr>
    </cs:fillRef>
    <cs:effectRef idx="2">
      <a:schemeClr val="dk1"/>
    </cs:effectRef>
    <cs:fontRef idx="minor">
      <a:schemeClr val="tx1"/>
    </cs:fontRef>
  </cs:upBar>
  <cs:value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valueAxis>
  <cs:wall>
    <cs:lnRef idx="0"/>
    <cs:fillRef idx="0"/>
    <cs:effectRef idx="0"/>
    <cs:fontRef idx="minor">
      <a:schemeClr val="tx1"/>
    </cs:fontRef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06694DA-8318-4B59-8667-070475DFF98F}" type="datetimeFigureOut">
              <a:rPr lang="zh-CN" altLang="en-US" smtClean="0"/>
              <a:t>2020/11/13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D98126A-2401-4681-AD56-48DE97CB75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63288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0616938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13/11/2020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552788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13/11/2020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5432834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13/11/2020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9122439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014681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422992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8610170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8965975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533722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5821937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91880809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18955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13/11/2020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424558678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7187768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7283400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81951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13/11/2020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364262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13/11/2020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8260611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13/11/2020</a:t>
            </a:fld>
            <a:endParaRPr lang="id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010423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13/11/2020</a:t>
            </a:fld>
            <a:endParaRPr lang="id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1778866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13/11/2020</a:t>
            </a:fld>
            <a:endParaRPr lang="id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2681540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13/11/2020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3373099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B5C08A1-7713-47CE-97B4-863D833656A0}" type="datetimeFigureOut">
              <a:rPr lang="id-ID" smtClean="0"/>
              <a:t>13/11/2020</a:t>
            </a:fld>
            <a:endParaRPr lang="id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0858500" y="6356350"/>
            <a:ext cx="495300" cy="365125"/>
          </a:xfrm>
          <a:prstGeom prst="rect">
            <a:avLst/>
          </a:prstGeom>
        </p:spPr>
        <p:txBody>
          <a:bodyPr/>
          <a:lstStyle/>
          <a:p>
            <a:fld id="{BD3C9449-514E-4F2F-BDF6-E5528CC1E8B5}" type="slidenum">
              <a:rPr lang="id-ID" smtClean="0"/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911281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480531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2020/11/13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1353642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7"/>
          <p:cNvSpPr txBox="1">
            <a:spLocks/>
          </p:cNvSpPr>
          <p:nvPr/>
        </p:nvSpPr>
        <p:spPr>
          <a:xfrm>
            <a:off x="4042252" y="228609"/>
            <a:ext cx="4125845" cy="669799"/>
          </a:xfrm>
          <a:prstGeom prst="rect">
            <a:avLst/>
          </a:prstGeom>
        </p:spPr>
        <p:txBody>
          <a:bodyPr vert="horz" wrap="square" lIns="91440" tIns="45720" rIns="91440" bIns="45720" rtlCol="0">
            <a:sp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50000"/>
              </a:lnSpc>
              <a:buFont typeface="Arial" pitchFamily="34" charset="0"/>
              <a:buNone/>
            </a:pPr>
            <a:r>
              <a:rPr lang="id-ID" sz="28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Area Chart Sample</a:t>
            </a:r>
            <a:endParaRPr lang="en-US" sz="2800" dirty="0" smtClean="0">
              <a:solidFill>
                <a:schemeClr val="tx1">
                  <a:lumMod val="65000"/>
                  <a:lumOff val="3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659526" y="749768"/>
            <a:ext cx="2891295" cy="36355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200" b="0" kern="1200">
                <a:solidFill>
                  <a:schemeClr val="tx1">
                    <a:lumMod val="65000"/>
                    <a:lumOff val="35000"/>
                  </a:schemeClr>
                </a:solidFill>
                <a:latin typeface="Source Sans Pro Light" pitchFamily="34" charset="0"/>
                <a:ea typeface="+mj-ea"/>
                <a:cs typeface="+mj-cs"/>
              </a:defRPr>
            </a:lvl1pPr>
          </a:lstStyle>
          <a:p>
            <a:pPr algn="ctr"/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Put a relevant subtitle in this line</a:t>
            </a:r>
            <a:endParaRPr lang="en-US" sz="1100" dirty="0">
              <a:solidFill>
                <a:schemeClr val="bg1">
                  <a:lumMod val="65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graphicFrame>
        <p:nvGraphicFramePr>
          <p:cNvPr id="7" name="Char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569782214"/>
              </p:ext>
            </p:extLst>
          </p:nvPr>
        </p:nvGraphicFramePr>
        <p:xfrm>
          <a:off x="1022546" y="1709609"/>
          <a:ext cx="4697904" cy="31319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Chart 7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883876314"/>
              </p:ext>
            </p:extLst>
          </p:nvPr>
        </p:nvGraphicFramePr>
        <p:xfrm>
          <a:off x="6092031" y="1685040"/>
          <a:ext cx="4697904" cy="313193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Content Placeholder 2"/>
          <p:cNvSpPr txBox="1">
            <a:spLocks/>
          </p:cNvSpPr>
          <p:nvPr/>
        </p:nvSpPr>
        <p:spPr>
          <a:xfrm>
            <a:off x="1378635" y="3722400"/>
            <a:ext cx="4208806" cy="2012530"/>
          </a:xfrm>
          <a:prstGeom prst="rect">
            <a:avLst/>
          </a:prstGeom>
          <a:noFill/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sz="5400" dirty="0">
                <a:solidFill>
                  <a:schemeClr val="bg1"/>
                </a:solidFill>
                <a:ea typeface="Roboto" panose="02000000000000000000" pitchFamily="2" charset="0"/>
              </a:rPr>
              <a:t>40</a:t>
            </a:r>
            <a:r>
              <a:rPr lang="id-ID" sz="5400" dirty="0" smtClean="0">
                <a:solidFill>
                  <a:schemeClr val="bg1"/>
                </a:solidFill>
                <a:ea typeface="Roboto" panose="02000000000000000000" pitchFamily="2" charset="0"/>
              </a:rPr>
              <a:t>%</a:t>
            </a:r>
          </a:p>
          <a:p>
            <a:pPr marL="0" indent="0" algn="ctr">
              <a:buNone/>
            </a:pPr>
            <a:endParaRPr lang="id-ID" sz="2000" b="1" dirty="0" smtClean="0">
              <a:solidFill>
                <a:schemeClr val="accent1"/>
              </a:solidFill>
              <a:ea typeface="Roboto" panose="02000000000000000000" pitchFamily="2" charset="0"/>
            </a:endParaRPr>
          </a:p>
          <a:p>
            <a:pPr marL="0" indent="0" algn="ctr">
              <a:buNone/>
            </a:pPr>
            <a:r>
              <a:rPr lang="id-ID" sz="2000" b="1" dirty="0" smtClean="0">
                <a:solidFill>
                  <a:schemeClr val="accent1"/>
                </a:solidFill>
                <a:ea typeface="Roboto" panose="02000000000000000000" pitchFamily="2" charset="0"/>
              </a:rPr>
              <a:t>20</a:t>
            </a:r>
            <a:r>
              <a:rPr lang="en-US" sz="2000" b="1" dirty="0" smtClean="0">
                <a:solidFill>
                  <a:schemeClr val="accent1"/>
                </a:solidFill>
                <a:ea typeface="Roboto" panose="02000000000000000000" pitchFamily="2" charset="0"/>
              </a:rPr>
              <a:t>20</a:t>
            </a:r>
            <a:endParaRPr lang="id-ID" sz="2800" b="1" dirty="0" smtClean="0">
              <a:solidFill>
                <a:schemeClr val="accent1"/>
              </a:solidFill>
              <a:ea typeface="Roboto" panose="02000000000000000000" pitchFamily="2" charset="0"/>
            </a:endParaRPr>
          </a:p>
          <a:p>
            <a:pPr marL="0" indent="0" algn="ctr">
              <a:buNone/>
            </a:pPr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Lorem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 </a:t>
            </a:r>
            <a:r>
              <a:rPr lang="en-US" sz="1100" dirty="0" err="1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Ipsum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 available, but the majority have suffered alteration in some form, by injected humor, or randomized words which don't look even slightly believable. If you are going to use a passage of </a:t>
            </a:r>
            <a:r>
              <a:rPr lang="en-US" sz="1100" dirty="0" err="1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Lorem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 </a:t>
            </a:r>
            <a:r>
              <a:rPr lang="en-US" sz="1100" dirty="0" err="1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Ipsum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, you need to be sure there isn't anything 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embarrassing</a:t>
            </a:r>
            <a:endParaRPr lang="id-ID" sz="1100" dirty="0" smtClean="0">
              <a:solidFill>
                <a:schemeClr val="bg1">
                  <a:lumMod val="65000"/>
                </a:schemeClr>
              </a:solidFill>
              <a:ea typeface="Roboto" panose="02000000000000000000" pitchFamily="2" charset="0"/>
            </a:endParaRPr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6487774" y="3722400"/>
            <a:ext cx="4208806" cy="2012530"/>
          </a:xfrm>
          <a:prstGeom prst="rect">
            <a:avLst/>
          </a:prstGeom>
          <a:noFill/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–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»"/>
              <a:defRPr sz="11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id-ID" sz="5400" dirty="0" smtClean="0">
                <a:solidFill>
                  <a:schemeClr val="bg1"/>
                </a:solidFill>
                <a:ea typeface="Roboto" panose="02000000000000000000" pitchFamily="2" charset="0"/>
              </a:rPr>
              <a:t>60%</a:t>
            </a:r>
            <a:r>
              <a:rPr lang="id-ID" sz="5400" dirty="0" smtClean="0">
                <a:solidFill>
                  <a:schemeClr val="tx1">
                    <a:lumMod val="75000"/>
                    <a:lumOff val="25000"/>
                  </a:schemeClr>
                </a:solidFill>
                <a:ea typeface="Roboto" panose="02000000000000000000" pitchFamily="2" charset="0"/>
              </a:rPr>
              <a:t> </a:t>
            </a:r>
          </a:p>
          <a:p>
            <a:pPr marL="0" indent="0" algn="ctr">
              <a:buNone/>
            </a:pPr>
            <a:endParaRPr lang="id-ID" sz="2000" b="1" dirty="0" smtClean="0">
              <a:solidFill>
                <a:schemeClr val="accent2"/>
              </a:solidFill>
              <a:ea typeface="Roboto" panose="02000000000000000000" pitchFamily="2" charset="0"/>
            </a:endParaRPr>
          </a:p>
          <a:p>
            <a:pPr marL="0" indent="0" algn="ctr">
              <a:buNone/>
            </a:pPr>
            <a:r>
              <a:rPr lang="id-ID" sz="2000" b="1" dirty="0" smtClean="0">
                <a:solidFill>
                  <a:schemeClr val="accent2"/>
                </a:solidFill>
                <a:ea typeface="Roboto" panose="02000000000000000000" pitchFamily="2" charset="0"/>
              </a:rPr>
              <a:t>20</a:t>
            </a:r>
            <a:r>
              <a:rPr lang="en-US" sz="2000" b="1" dirty="0" smtClean="0">
                <a:solidFill>
                  <a:schemeClr val="accent2"/>
                </a:solidFill>
                <a:ea typeface="Roboto" panose="02000000000000000000" pitchFamily="2" charset="0"/>
              </a:rPr>
              <a:t>21</a:t>
            </a:r>
            <a:endParaRPr lang="id-ID" sz="2800" b="1" dirty="0" smtClean="0">
              <a:solidFill>
                <a:schemeClr val="accent2"/>
              </a:solidFill>
              <a:ea typeface="Roboto" panose="02000000000000000000" pitchFamily="2" charset="0"/>
            </a:endParaRPr>
          </a:p>
          <a:p>
            <a:pPr marL="0" indent="0" algn="ctr">
              <a:buNone/>
            </a:pPr>
            <a:r>
              <a:rPr lang="id-ID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S</a:t>
            </a:r>
            <a:r>
              <a:rPr lang="en-US" sz="1100" dirty="0" err="1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uffered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 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alteration in some form, by injected humor, or randomized words which don't look even slightly believable. If you are going to use a passage of </a:t>
            </a:r>
            <a:r>
              <a:rPr lang="en-US" sz="1100" dirty="0" err="1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Lorem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 </a:t>
            </a:r>
            <a:r>
              <a:rPr lang="en-US" sz="1100" dirty="0" err="1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Ipsum</a:t>
            </a:r>
            <a:r>
              <a:rPr lang="en-US" sz="1100" dirty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, you need to be sure there isn't anything embarrassing hidden in the middle of text</a:t>
            </a:r>
            <a:r>
              <a:rPr lang="en-US" sz="1100" dirty="0" smtClean="0">
                <a:solidFill>
                  <a:schemeClr val="bg1">
                    <a:lumMod val="65000"/>
                  </a:schemeClr>
                </a:solidFill>
                <a:ea typeface="Roboto" panose="02000000000000000000" pitchFamily="2" charset="0"/>
              </a:rPr>
              <a:t>.</a:t>
            </a:r>
            <a:endParaRPr lang="id-ID" sz="4800" b="1" dirty="0">
              <a:solidFill>
                <a:schemeClr val="bg1">
                  <a:lumMod val="50000"/>
                </a:schemeClr>
              </a:solidFill>
              <a:ea typeface="Roboto" panose="02000000000000000000" pitchFamily="2" charset="0"/>
            </a:endParaRPr>
          </a:p>
        </p:txBody>
      </p:sp>
      <p:grpSp>
        <p:nvGrpSpPr>
          <p:cNvPr id="9" name="Group 5"/>
          <p:cNvGrpSpPr>
            <a:grpSpLocks noChangeAspect="1"/>
          </p:cNvGrpSpPr>
          <p:nvPr/>
        </p:nvGrpSpPr>
        <p:grpSpPr>
          <a:xfrm>
            <a:off x="5852698" y="6509082"/>
            <a:ext cx="479439" cy="218278"/>
            <a:chOff x="5174774" y="2569166"/>
            <a:chExt cx="532711" cy="242528"/>
          </a:xfrm>
        </p:grpSpPr>
        <p:grpSp>
          <p:nvGrpSpPr>
            <p:cNvPr id="10" name="Group 7"/>
            <p:cNvGrpSpPr/>
            <p:nvPr userDrawn="1"/>
          </p:nvGrpSpPr>
          <p:grpSpPr>
            <a:xfrm>
              <a:off x="5462685" y="2572354"/>
              <a:ext cx="244800" cy="239340"/>
              <a:chOff x="5462685" y="2572354"/>
              <a:chExt cx="244800" cy="239340"/>
            </a:xfrm>
          </p:grpSpPr>
          <p:sp>
            <p:nvSpPr>
              <p:cNvPr id="14" name="Oval 14"/>
              <p:cNvSpPr/>
              <p:nvPr userDrawn="1"/>
            </p:nvSpPr>
            <p:spPr>
              <a:xfrm>
                <a:off x="5462685" y="2572354"/>
                <a:ext cx="244800" cy="239340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15" name="Chevron 15"/>
              <p:cNvSpPr/>
              <p:nvPr userDrawn="1"/>
            </p:nvSpPr>
            <p:spPr>
              <a:xfrm>
                <a:off x="5547183" y="2623708"/>
                <a:ext cx="126000" cy="143998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  <p:grpSp>
          <p:nvGrpSpPr>
            <p:cNvPr id="11" name="Group 11"/>
            <p:cNvGrpSpPr/>
            <p:nvPr userDrawn="1"/>
          </p:nvGrpSpPr>
          <p:grpSpPr>
            <a:xfrm rot="10800000">
              <a:off x="5174774" y="2569166"/>
              <a:ext cx="244800" cy="239339"/>
              <a:chOff x="5420353" y="2561777"/>
              <a:chExt cx="244800" cy="239339"/>
            </a:xfrm>
          </p:grpSpPr>
          <p:sp>
            <p:nvSpPr>
              <p:cNvPr id="12" name="Oval 12"/>
              <p:cNvSpPr/>
              <p:nvPr userDrawn="1"/>
            </p:nvSpPr>
            <p:spPr>
              <a:xfrm>
                <a:off x="5420353" y="2561777"/>
                <a:ext cx="244800" cy="239339"/>
              </a:xfrm>
              <a:prstGeom prst="ellipse">
                <a:avLst/>
              </a:prstGeom>
              <a:noFill/>
              <a:ln>
                <a:solidFill>
                  <a:schemeClr val="bg1">
                    <a:lumMod val="50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/>
              </a:p>
            </p:txBody>
          </p:sp>
          <p:sp>
            <p:nvSpPr>
              <p:cNvPr id="13" name="Chevron 13"/>
              <p:cNvSpPr/>
              <p:nvPr userDrawn="1"/>
            </p:nvSpPr>
            <p:spPr>
              <a:xfrm>
                <a:off x="5490336" y="2602557"/>
                <a:ext cx="126000" cy="144000"/>
              </a:xfrm>
              <a:prstGeom prst="chevron">
                <a:avLst/>
              </a:pr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id-ID">
                  <a:solidFill>
                    <a:schemeClr val="tx1"/>
                  </a:solidFill>
                </a:endParaRP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572073134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4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0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1500"/>
                            </p:stCondLst>
                            <p:childTnLst>
                              <p:par>
                                <p:cTn id="2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0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/>
      <p:bldP spid="4" grpId="0"/>
      <p:bldGraphic spid="7" grpId="0">
        <p:bldAsOne/>
      </p:bldGraphic>
      <p:bldGraphic spid="8" grpId="0">
        <p:bldAsOne/>
      </p:bldGraphic>
      <p:bldP spid="5" grpId="0"/>
      <p:bldP spid="6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2242517" y="2946258"/>
            <a:ext cx="596900" cy="656791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2832100" y="2949865"/>
            <a:ext cx="9359900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182092"/>
            <a:ext cx="9312276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r>
              <a:rPr lang="zh-CN" altLang="en-US" sz="3200" spc="20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</a:t>
            </a:r>
            <a:r>
              <a:rPr lang="zh-CN" altLang="en-US" sz="3200" spc="200" dirty="0" smtClean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</a:t>
            </a: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9312275" y="2178052"/>
            <a:ext cx="853701" cy="77931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9819317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Tikal Colored">
      <a:dk1>
        <a:sysClr val="windowText" lastClr="000000"/>
      </a:dk1>
      <a:lt1>
        <a:sysClr val="window" lastClr="FFFFFF"/>
      </a:lt1>
      <a:dk2>
        <a:srgbClr val="959596"/>
      </a:dk2>
      <a:lt2>
        <a:srgbClr val="D9D9D9"/>
      </a:lt2>
      <a:accent1>
        <a:srgbClr val="202F3D"/>
      </a:accent1>
      <a:accent2>
        <a:srgbClr val="1C9494"/>
      </a:accent2>
      <a:accent3>
        <a:srgbClr val="7CB554"/>
      </a:accent3>
      <a:accent4>
        <a:srgbClr val="FAC14D"/>
      </a:accent4>
      <a:accent5>
        <a:srgbClr val="F95647"/>
      </a:accent5>
      <a:accent6>
        <a:srgbClr val="002672"/>
      </a:accent6>
      <a:hlink>
        <a:srgbClr val="0000FF"/>
      </a:hlink>
      <a:folHlink>
        <a:srgbClr val="80008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3202</TotalTime>
  <Words>188</Words>
  <Application>Microsoft Office PowerPoint</Application>
  <PresentationFormat>宽屏</PresentationFormat>
  <Paragraphs>18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Meiryo</vt:lpstr>
      <vt:lpstr>宋体</vt:lpstr>
      <vt:lpstr>微软雅黑</vt:lpstr>
      <vt:lpstr>Arial</vt:lpstr>
      <vt:lpstr>Calibri</vt:lpstr>
      <vt:lpstr>Calibri Light</vt:lpstr>
      <vt:lpstr>Open Sans</vt:lpstr>
      <vt:lpstr>Roboto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优品PPT</dc:creator>
  <cp:keywords>http:/www.ypppt.com</cp:keywords>
  <cp:lastModifiedBy>kan</cp:lastModifiedBy>
  <cp:revision>155</cp:revision>
  <dcterms:created xsi:type="dcterms:W3CDTF">2015-02-13T02:29:22Z</dcterms:created>
  <dcterms:modified xsi:type="dcterms:W3CDTF">2020-11-13T05:46:23Z</dcterms:modified>
</cp:coreProperties>
</file>

<file path=docProps/thumbnail.jpeg>
</file>