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5"/>
  </p:notesMasterIdLst>
  <p:sldIdLst>
    <p:sldId id="306" r:id="rId3"/>
    <p:sldId id="307" r:id="rId4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53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7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92030912"/>
        <c:axId val="1292064640"/>
      </c:areaChart>
      <c:catAx>
        <c:axId val="1292030912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1292064640"/>
        <c:crosses val="autoZero"/>
        <c:auto val="1"/>
        <c:lblAlgn val="ctr"/>
        <c:lblOffset val="100"/>
        <c:noMultiLvlLbl val="0"/>
      </c:catAx>
      <c:valAx>
        <c:axId val="1292064640"/>
        <c:scaling>
          <c:orientation val="minMax"/>
        </c:scaling>
        <c:delete val="0"/>
        <c:axPos val="l"/>
        <c:majorGridlines>
          <c:spPr>
            <a:ln w="6350" cap="flat" cmpd="sng" algn="ctr">
              <a:solidFill>
                <a:sysClr val="window" lastClr="FFFFFF">
                  <a:lumMod val="85000"/>
                </a:sysClr>
              </a:solidFill>
              <a:prstDash val="solid"/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 w="6350" cap="flat" cmpd="sng" algn="ctr">
            <a:solidFill>
              <a:schemeClr val="tx1">
                <a:tint val="7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29203091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 sz="1000">
          <a:solidFill>
            <a:schemeClr val="bg1">
              <a:lumMod val="65000"/>
            </a:schemeClr>
          </a:solidFill>
          <a:latin typeface="+mn-lt"/>
        </a:defRPr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atMod val="103000"/>
                    <a:lumMod val="102000"/>
                    <a:tint val="94000"/>
                  </a:schemeClr>
                </a:gs>
                <a:gs pos="50000">
                  <a:schemeClr val="accent4">
                    <a:satMod val="110000"/>
                    <a:lumMod val="100000"/>
                    <a:shade val="100000"/>
                  </a:schemeClr>
                </a:gs>
                <a:gs pos="100000">
                  <a:schemeClr val="accent4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92037440"/>
        <c:axId val="1292037984"/>
      </c:areaChart>
      <c:catAx>
        <c:axId val="1292037440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1292037984"/>
        <c:crosses val="autoZero"/>
        <c:auto val="1"/>
        <c:lblAlgn val="ctr"/>
        <c:lblOffset val="100"/>
        <c:noMultiLvlLbl val="0"/>
      </c:catAx>
      <c:valAx>
        <c:axId val="1292037984"/>
        <c:scaling>
          <c:orientation val="minMax"/>
        </c:scaling>
        <c:delete val="0"/>
        <c:axPos val="l"/>
        <c:majorGridlines>
          <c:spPr>
            <a:ln w="6350" cap="flat" cmpd="sng" algn="ctr">
              <a:solidFill>
                <a:srgbClr val="D9D9D9"/>
              </a:solidFill>
              <a:prstDash val="solid"/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 w="6350" cap="flat" cmpd="sng" algn="ctr">
            <a:solidFill>
              <a:schemeClr val="tx1">
                <a:tint val="7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29203744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 sz="1000">
          <a:solidFill>
            <a:schemeClr val="bg1">
              <a:lumMod val="65000"/>
            </a:schemeClr>
          </a:solidFill>
          <a:latin typeface="+mn-lt"/>
        </a:defRPr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118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3">
      <cs:styleClr val="auto"/>
    </cs:fillRef>
    <cs:effectRef idx="2">
      <a:schemeClr val="dk1"/>
    </cs:effectRef>
    <cs:fontRef idx="minor">
      <a:schemeClr val="tx1"/>
    </cs:fontRef>
  </cs:dataPoint>
  <cs:dataPoint3D>
    <cs:lnRef idx="0"/>
    <cs:fillRef idx="3">
      <cs:styleClr val="auto"/>
    </cs:fillRef>
    <cs:effectRef idx="2">
      <a:schemeClr val="dk1"/>
    </cs:effectRef>
    <cs:fontRef idx="minor">
      <a:schemeClr val="tx1"/>
    </cs:fontRef>
  </cs:dataPoint3D>
  <cs:dataPointLine>
    <cs:lnRef idx="1">
      <cs:styleClr val="auto"/>
    </cs:lnRef>
    <cs:lineWidthScale>5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3">
      <cs:styleClr val="auto"/>
    </cs:fillRef>
    <cs:effectRef idx="2">
      <a:schemeClr val="dk1"/>
    </cs:effectRef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0"/>
    <cs:fillRef idx="3">
      <a:schemeClr val="dk1">
        <a:tint val="95000"/>
      </a:schemeClr>
    </cs:fillRef>
    <cs:effectRef idx="2">
      <a:schemeClr val="dk1"/>
    </cs:effectRef>
    <cs:fontRef idx="minor">
      <a:schemeClr val="tx1"/>
    </cs:fontRef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0"/>
    <cs:fillRef idx="3">
      <a:schemeClr val="dk1">
        <a:tint val="5000"/>
      </a:schemeClr>
    </cs:fillRef>
    <cs:effectRef idx="2">
      <a:schemeClr val="dk1"/>
    </cs:effectRef>
    <cs:fontRef idx="minor">
      <a:schemeClr val="tx1"/>
    </cs:fontRef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118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3">
      <cs:styleClr val="auto"/>
    </cs:fillRef>
    <cs:effectRef idx="2">
      <a:schemeClr val="dk1"/>
    </cs:effectRef>
    <cs:fontRef idx="minor">
      <a:schemeClr val="tx1"/>
    </cs:fontRef>
  </cs:dataPoint>
  <cs:dataPoint3D>
    <cs:lnRef idx="0"/>
    <cs:fillRef idx="3">
      <cs:styleClr val="auto"/>
    </cs:fillRef>
    <cs:effectRef idx="2">
      <a:schemeClr val="dk1"/>
    </cs:effectRef>
    <cs:fontRef idx="minor">
      <a:schemeClr val="tx1"/>
    </cs:fontRef>
  </cs:dataPoint3D>
  <cs:dataPointLine>
    <cs:lnRef idx="1">
      <cs:styleClr val="auto"/>
    </cs:lnRef>
    <cs:lineWidthScale>5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3">
      <cs:styleClr val="auto"/>
    </cs:fillRef>
    <cs:effectRef idx="2">
      <a:schemeClr val="dk1"/>
    </cs:effectRef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0"/>
    <cs:fillRef idx="3">
      <a:schemeClr val="dk1">
        <a:tint val="95000"/>
      </a:schemeClr>
    </cs:fillRef>
    <cs:effectRef idx="2">
      <a:schemeClr val="dk1"/>
    </cs:effectRef>
    <cs:fontRef idx="minor">
      <a:schemeClr val="tx1"/>
    </cs:fontRef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0"/>
    <cs:fillRef idx="3">
      <a:schemeClr val="dk1">
        <a:tint val="5000"/>
      </a:schemeClr>
    </cs:fillRef>
    <cs:effectRef idx="2">
      <a:schemeClr val="dk1"/>
    </cs:effectRef>
    <cs:fontRef idx="minor">
      <a:schemeClr val="tx1"/>
    </cs:fontRef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6694DA-8318-4B59-8667-070475DFF98F}" type="datetimeFigureOut">
              <a:rPr lang="zh-CN" altLang="en-US" smtClean="0"/>
              <a:t>2020/11/13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98126A-2401-4681-AD56-48DE97CB75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3288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616938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B5C08A1-7713-47CE-97B4-863D833656A0}" type="datetimeFigureOut">
              <a:rPr lang="id-ID" smtClean="0"/>
              <a:t>13/11/2020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58500" y="6356350"/>
            <a:ext cx="495300" cy="365125"/>
          </a:xfrm>
          <a:prstGeom prst="rect">
            <a:avLst/>
          </a:prstGeom>
        </p:spPr>
        <p:txBody>
          <a:bodyPr/>
          <a:lstStyle/>
          <a:p>
            <a:fld id="{BD3C9449-514E-4F2F-BDF6-E5528CC1E8B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955278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B5C08A1-7713-47CE-97B4-863D833656A0}" type="datetimeFigureOut">
              <a:rPr lang="id-ID" smtClean="0"/>
              <a:t>13/11/2020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58500" y="6356350"/>
            <a:ext cx="495300" cy="365125"/>
          </a:xfrm>
          <a:prstGeom prst="rect">
            <a:avLst/>
          </a:prstGeom>
        </p:spPr>
        <p:txBody>
          <a:bodyPr/>
          <a:lstStyle/>
          <a:p>
            <a:fld id="{BD3C9449-514E-4F2F-BDF6-E5528CC1E8B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432834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B5C08A1-7713-47CE-97B4-863D833656A0}" type="datetimeFigureOut">
              <a:rPr lang="id-ID" smtClean="0"/>
              <a:t>13/11/2020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58500" y="6356350"/>
            <a:ext cx="495300" cy="365125"/>
          </a:xfrm>
          <a:prstGeom prst="rect">
            <a:avLst/>
          </a:prstGeom>
        </p:spPr>
        <p:txBody>
          <a:bodyPr/>
          <a:lstStyle/>
          <a:p>
            <a:fld id="{BD3C9449-514E-4F2F-BDF6-E5528CC1E8B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122439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01468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42299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61017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89659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53372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821937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188080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1895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B5C08A1-7713-47CE-97B4-863D833656A0}" type="datetimeFigureOut">
              <a:rPr lang="id-ID" smtClean="0"/>
              <a:t>13/11/2020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58500" y="6356350"/>
            <a:ext cx="495300" cy="365125"/>
          </a:xfrm>
          <a:prstGeom prst="rect">
            <a:avLst/>
          </a:prstGeom>
        </p:spPr>
        <p:txBody>
          <a:bodyPr/>
          <a:lstStyle/>
          <a:p>
            <a:fld id="{BD3C9449-514E-4F2F-BDF6-E5528CC1E8B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2455867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187768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283400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81951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B5C08A1-7713-47CE-97B4-863D833656A0}" type="datetimeFigureOut">
              <a:rPr lang="id-ID" smtClean="0"/>
              <a:t>13/11/2020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58500" y="6356350"/>
            <a:ext cx="495300" cy="365125"/>
          </a:xfrm>
          <a:prstGeom prst="rect">
            <a:avLst/>
          </a:prstGeom>
        </p:spPr>
        <p:txBody>
          <a:bodyPr/>
          <a:lstStyle/>
          <a:p>
            <a:fld id="{BD3C9449-514E-4F2F-BDF6-E5528CC1E8B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1364262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B5C08A1-7713-47CE-97B4-863D833656A0}" type="datetimeFigureOut">
              <a:rPr lang="id-ID" smtClean="0"/>
              <a:t>13/11/2020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58500" y="6356350"/>
            <a:ext cx="495300" cy="365125"/>
          </a:xfrm>
          <a:prstGeom prst="rect">
            <a:avLst/>
          </a:prstGeom>
        </p:spPr>
        <p:txBody>
          <a:bodyPr/>
          <a:lstStyle/>
          <a:p>
            <a:fld id="{BD3C9449-514E-4F2F-BDF6-E5528CC1E8B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260611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B5C08A1-7713-47CE-97B4-863D833656A0}" type="datetimeFigureOut">
              <a:rPr lang="id-ID" smtClean="0"/>
              <a:t>13/11/2020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858500" y="6356350"/>
            <a:ext cx="495300" cy="365125"/>
          </a:xfrm>
          <a:prstGeom prst="rect">
            <a:avLst/>
          </a:prstGeom>
        </p:spPr>
        <p:txBody>
          <a:bodyPr/>
          <a:lstStyle/>
          <a:p>
            <a:fld id="{BD3C9449-514E-4F2F-BDF6-E5528CC1E8B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9010423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B5C08A1-7713-47CE-97B4-863D833656A0}" type="datetimeFigureOut">
              <a:rPr lang="id-ID" smtClean="0"/>
              <a:t>13/11/2020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858500" y="6356350"/>
            <a:ext cx="495300" cy="365125"/>
          </a:xfrm>
          <a:prstGeom prst="rect">
            <a:avLst/>
          </a:prstGeom>
        </p:spPr>
        <p:txBody>
          <a:bodyPr/>
          <a:lstStyle/>
          <a:p>
            <a:fld id="{BD3C9449-514E-4F2F-BDF6-E5528CC1E8B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177886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B5C08A1-7713-47CE-97B4-863D833656A0}" type="datetimeFigureOut">
              <a:rPr lang="id-ID" smtClean="0"/>
              <a:t>13/11/2020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858500" y="6356350"/>
            <a:ext cx="495300" cy="365125"/>
          </a:xfrm>
          <a:prstGeom prst="rect">
            <a:avLst/>
          </a:prstGeom>
        </p:spPr>
        <p:txBody>
          <a:bodyPr/>
          <a:lstStyle/>
          <a:p>
            <a:fld id="{BD3C9449-514E-4F2F-BDF6-E5528CC1E8B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2681540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B5C08A1-7713-47CE-97B4-863D833656A0}" type="datetimeFigureOut">
              <a:rPr lang="id-ID" smtClean="0"/>
              <a:t>13/11/2020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58500" y="6356350"/>
            <a:ext cx="495300" cy="365125"/>
          </a:xfrm>
          <a:prstGeom prst="rect">
            <a:avLst/>
          </a:prstGeom>
        </p:spPr>
        <p:txBody>
          <a:bodyPr/>
          <a:lstStyle/>
          <a:p>
            <a:fld id="{BD3C9449-514E-4F2F-BDF6-E5528CC1E8B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373099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B5C08A1-7713-47CE-97B4-863D833656A0}" type="datetimeFigureOut">
              <a:rPr lang="id-ID" smtClean="0"/>
              <a:t>13/11/2020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58500" y="6356350"/>
            <a:ext cx="495300" cy="365125"/>
          </a:xfrm>
          <a:prstGeom prst="rect">
            <a:avLst/>
          </a:prstGeom>
        </p:spPr>
        <p:txBody>
          <a:bodyPr/>
          <a:lstStyle/>
          <a:p>
            <a:fld id="{BD3C9449-514E-4F2F-BDF6-E5528CC1E8B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911281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480531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3536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7"/>
          <p:cNvSpPr txBox="1">
            <a:spLocks/>
          </p:cNvSpPr>
          <p:nvPr/>
        </p:nvSpPr>
        <p:spPr>
          <a:xfrm>
            <a:off x="4042252" y="228609"/>
            <a:ext cx="4125845" cy="669799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Font typeface="Arial" pitchFamily="34" charset="0"/>
              <a:buNone/>
            </a:pPr>
            <a:r>
              <a:rPr lang="id-ID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Area Chart Sample</a:t>
            </a:r>
            <a:endParaRPr lang="en-US" sz="2800" dirty="0" smtClean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659526" y="749768"/>
            <a:ext cx="2891295" cy="3635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Put a relevant subtitle in this line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aphicFrame>
        <p:nvGraphicFramePr>
          <p:cNvPr id="7" name="Char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69782214"/>
              </p:ext>
            </p:extLst>
          </p:nvPr>
        </p:nvGraphicFramePr>
        <p:xfrm>
          <a:off x="1022546" y="1709609"/>
          <a:ext cx="4697904" cy="31319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83876314"/>
              </p:ext>
            </p:extLst>
          </p:nvPr>
        </p:nvGraphicFramePr>
        <p:xfrm>
          <a:off x="6092031" y="1685040"/>
          <a:ext cx="4697904" cy="31319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Content Placeholder 2"/>
          <p:cNvSpPr txBox="1">
            <a:spLocks/>
          </p:cNvSpPr>
          <p:nvPr/>
        </p:nvSpPr>
        <p:spPr>
          <a:xfrm>
            <a:off x="1378635" y="3722400"/>
            <a:ext cx="4208806" cy="2012530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d-ID" sz="5400" dirty="0">
                <a:solidFill>
                  <a:schemeClr val="bg1"/>
                </a:solidFill>
                <a:ea typeface="Roboto" panose="02000000000000000000" pitchFamily="2" charset="0"/>
              </a:rPr>
              <a:t>40</a:t>
            </a:r>
            <a:r>
              <a:rPr lang="id-ID" sz="5400" dirty="0" smtClean="0">
                <a:solidFill>
                  <a:schemeClr val="bg1"/>
                </a:solidFill>
                <a:ea typeface="Roboto" panose="02000000000000000000" pitchFamily="2" charset="0"/>
              </a:rPr>
              <a:t>%</a:t>
            </a:r>
          </a:p>
          <a:p>
            <a:pPr marL="0" indent="0" algn="ctr">
              <a:buNone/>
            </a:pPr>
            <a:endParaRPr lang="id-ID" sz="2000" b="1" dirty="0" smtClean="0">
              <a:solidFill>
                <a:schemeClr val="accent1"/>
              </a:solidFill>
              <a:ea typeface="Roboto" panose="02000000000000000000" pitchFamily="2" charset="0"/>
            </a:endParaRPr>
          </a:p>
          <a:p>
            <a:pPr marL="0" indent="0" algn="ctr">
              <a:buNone/>
            </a:pPr>
            <a:r>
              <a:rPr lang="id-ID" sz="2000" b="1" dirty="0" smtClean="0">
                <a:solidFill>
                  <a:schemeClr val="accent1"/>
                </a:solidFill>
                <a:ea typeface="Roboto" panose="02000000000000000000" pitchFamily="2" charset="0"/>
              </a:rPr>
              <a:t>20</a:t>
            </a:r>
            <a:r>
              <a:rPr lang="en-US" sz="2000" b="1" dirty="0" smtClean="0">
                <a:solidFill>
                  <a:schemeClr val="accent1"/>
                </a:solidFill>
                <a:ea typeface="Roboto" panose="02000000000000000000" pitchFamily="2" charset="0"/>
              </a:rPr>
              <a:t>20</a:t>
            </a:r>
            <a:endParaRPr lang="id-ID" sz="2800" b="1" dirty="0" smtClean="0">
              <a:solidFill>
                <a:schemeClr val="accent1"/>
              </a:solidFill>
              <a:ea typeface="Roboto" panose="02000000000000000000" pitchFamily="2" charset="0"/>
            </a:endParaRPr>
          </a:p>
          <a:p>
            <a:pPr marL="0" indent="0" algn="ctr">
              <a:buNone/>
            </a:pPr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  <a:ea typeface="Roboto" panose="02000000000000000000" pitchFamily="2" charset="0"/>
              </a:rPr>
              <a:t>Lorem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ea typeface="Roboto" panose="020000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ea typeface="Roboto" panose="02000000000000000000" pitchFamily="2" charset="0"/>
              </a:rPr>
              <a:t>Ipsum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ea typeface="Roboto" panose="02000000000000000000" pitchFamily="2" charset="0"/>
              </a:rPr>
              <a:t> available, but the majority have suffered alteration in some form, by injected humor, or randomized words which don't look even slightly believable. If you are going to use a passage of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ea typeface="Roboto" panose="02000000000000000000" pitchFamily="2" charset="0"/>
              </a:rPr>
              <a:t>Lorem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ea typeface="Roboto" panose="020000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ea typeface="Roboto" panose="02000000000000000000" pitchFamily="2" charset="0"/>
              </a:rPr>
              <a:t>Ipsum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ea typeface="Roboto" panose="02000000000000000000" pitchFamily="2" charset="0"/>
              </a:rPr>
              <a:t>, you need to be sure there isn't anything 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ea typeface="Roboto" panose="02000000000000000000" pitchFamily="2" charset="0"/>
              </a:rPr>
              <a:t>embarrassing</a:t>
            </a:r>
            <a:endParaRPr lang="id-ID" sz="1100" dirty="0" smtClean="0">
              <a:solidFill>
                <a:schemeClr val="bg1">
                  <a:lumMod val="65000"/>
                </a:schemeClr>
              </a:solidFill>
              <a:ea typeface="Roboto" panose="02000000000000000000" pitchFamily="2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6487774" y="3722400"/>
            <a:ext cx="4208806" cy="2012530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d-ID" sz="5400" dirty="0" smtClean="0">
                <a:solidFill>
                  <a:schemeClr val="bg1"/>
                </a:solidFill>
                <a:ea typeface="Roboto" panose="02000000000000000000" pitchFamily="2" charset="0"/>
              </a:rPr>
              <a:t>60%</a:t>
            </a:r>
            <a:r>
              <a:rPr lang="id-ID" sz="54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Roboto" panose="02000000000000000000" pitchFamily="2" charset="0"/>
              </a:rPr>
              <a:t> </a:t>
            </a:r>
          </a:p>
          <a:p>
            <a:pPr marL="0" indent="0" algn="ctr">
              <a:buNone/>
            </a:pPr>
            <a:endParaRPr lang="id-ID" sz="2000" b="1" dirty="0" smtClean="0">
              <a:solidFill>
                <a:schemeClr val="accent2"/>
              </a:solidFill>
              <a:ea typeface="Roboto" panose="02000000000000000000" pitchFamily="2" charset="0"/>
            </a:endParaRPr>
          </a:p>
          <a:p>
            <a:pPr marL="0" indent="0" algn="ctr">
              <a:buNone/>
            </a:pPr>
            <a:r>
              <a:rPr lang="id-ID" sz="2000" b="1" dirty="0" smtClean="0">
                <a:solidFill>
                  <a:schemeClr val="accent2"/>
                </a:solidFill>
                <a:ea typeface="Roboto" panose="02000000000000000000" pitchFamily="2" charset="0"/>
              </a:rPr>
              <a:t>20</a:t>
            </a:r>
            <a:r>
              <a:rPr lang="en-US" sz="2000" b="1" dirty="0" smtClean="0">
                <a:solidFill>
                  <a:schemeClr val="accent2"/>
                </a:solidFill>
                <a:ea typeface="Roboto" panose="02000000000000000000" pitchFamily="2" charset="0"/>
              </a:rPr>
              <a:t>21</a:t>
            </a:r>
            <a:endParaRPr lang="id-ID" sz="2800" b="1" dirty="0" smtClean="0">
              <a:solidFill>
                <a:schemeClr val="accent2"/>
              </a:solidFill>
              <a:ea typeface="Roboto" panose="02000000000000000000" pitchFamily="2" charset="0"/>
            </a:endParaRPr>
          </a:p>
          <a:p>
            <a:pPr marL="0" indent="0" algn="ctr">
              <a:buNone/>
            </a:pPr>
            <a:r>
              <a:rPr lang="id-ID" sz="1100" dirty="0" smtClean="0">
                <a:solidFill>
                  <a:schemeClr val="bg1">
                    <a:lumMod val="65000"/>
                  </a:schemeClr>
                </a:solidFill>
                <a:ea typeface="Roboto" panose="02000000000000000000" pitchFamily="2" charset="0"/>
              </a:rPr>
              <a:t>S</a:t>
            </a:r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  <a:ea typeface="Roboto" panose="02000000000000000000" pitchFamily="2" charset="0"/>
              </a:rPr>
              <a:t>uffered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ea typeface="Roboto" panose="02000000000000000000" pitchFamily="2" charset="0"/>
              </a:rPr>
              <a:t> 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ea typeface="Roboto" panose="02000000000000000000" pitchFamily="2" charset="0"/>
              </a:rPr>
              <a:t>alteration in some form, by injected humor, or randomized words which don't look even slightly believable. If you are going to use a passage of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ea typeface="Roboto" panose="02000000000000000000" pitchFamily="2" charset="0"/>
              </a:rPr>
              <a:t>Lorem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ea typeface="Roboto" panose="02000000000000000000" pitchFamily="2" charset="0"/>
              </a:rPr>
              <a:t>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ea typeface="Roboto" panose="02000000000000000000" pitchFamily="2" charset="0"/>
              </a:rPr>
              <a:t>Ipsum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ea typeface="Roboto" panose="02000000000000000000" pitchFamily="2" charset="0"/>
              </a:rPr>
              <a:t>, you need to be sure there isn't anything embarrassing hidden in the middle of text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ea typeface="Roboto" panose="02000000000000000000" pitchFamily="2" charset="0"/>
              </a:rPr>
              <a:t>.</a:t>
            </a:r>
            <a:endParaRPr lang="id-ID" sz="4800" b="1" dirty="0">
              <a:solidFill>
                <a:schemeClr val="bg1">
                  <a:lumMod val="50000"/>
                </a:schemeClr>
              </a:solidFill>
              <a:ea typeface="Roboto" panose="02000000000000000000" pitchFamily="2" charset="0"/>
            </a:endParaRPr>
          </a:p>
        </p:txBody>
      </p:sp>
      <p:grpSp>
        <p:nvGrpSpPr>
          <p:cNvPr id="9" name="Group 5"/>
          <p:cNvGrpSpPr>
            <a:grpSpLocks noChangeAspect="1"/>
          </p:cNvGrpSpPr>
          <p:nvPr/>
        </p:nvGrpSpPr>
        <p:grpSpPr>
          <a:xfrm>
            <a:off x="5852698" y="6509082"/>
            <a:ext cx="479439" cy="218278"/>
            <a:chOff x="5174774" y="2569166"/>
            <a:chExt cx="532711" cy="242528"/>
          </a:xfrm>
        </p:grpSpPr>
        <p:grpSp>
          <p:nvGrpSpPr>
            <p:cNvPr id="10" name="Group 7"/>
            <p:cNvGrpSpPr/>
            <p:nvPr userDrawn="1"/>
          </p:nvGrpSpPr>
          <p:grpSpPr>
            <a:xfrm>
              <a:off x="5462685" y="2572354"/>
              <a:ext cx="244800" cy="239340"/>
              <a:chOff x="5462685" y="2572354"/>
              <a:chExt cx="244800" cy="239340"/>
            </a:xfrm>
          </p:grpSpPr>
          <p:sp>
            <p:nvSpPr>
              <p:cNvPr id="14" name="Oval 14"/>
              <p:cNvSpPr/>
              <p:nvPr userDrawn="1"/>
            </p:nvSpPr>
            <p:spPr>
              <a:xfrm>
                <a:off x="5462685" y="2572354"/>
                <a:ext cx="244800" cy="23934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15" name="Chevron 15"/>
              <p:cNvSpPr/>
              <p:nvPr userDrawn="1"/>
            </p:nvSpPr>
            <p:spPr>
              <a:xfrm>
                <a:off x="5547183" y="2623708"/>
                <a:ext cx="126000" cy="143998"/>
              </a:xfrm>
              <a:prstGeom prst="chevron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1" name="Group 11"/>
            <p:cNvGrpSpPr/>
            <p:nvPr userDrawn="1"/>
          </p:nvGrpSpPr>
          <p:grpSpPr>
            <a:xfrm rot="10800000">
              <a:off x="5174774" y="2569166"/>
              <a:ext cx="244800" cy="239339"/>
              <a:chOff x="5420353" y="2561777"/>
              <a:chExt cx="244800" cy="239339"/>
            </a:xfrm>
          </p:grpSpPr>
          <p:sp>
            <p:nvSpPr>
              <p:cNvPr id="12" name="Oval 12"/>
              <p:cNvSpPr/>
              <p:nvPr userDrawn="1"/>
            </p:nvSpPr>
            <p:spPr>
              <a:xfrm>
                <a:off x="5420353" y="2561777"/>
                <a:ext cx="244800" cy="239339"/>
              </a:xfrm>
              <a:prstGeom prst="ellipse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13" name="Chevron 13"/>
              <p:cNvSpPr/>
              <p:nvPr userDrawn="1"/>
            </p:nvSpPr>
            <p:spPr>
              <a:xfrm>
                <a:off x="5490336" y="2602557"/>
                <a:ext cx="126000" cy="144000"/>
              </a:xfrm>
              <a:prstGeom prst="chevron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720731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Graphic spid="7" grpId="0">
        <p:bldAsOne/>
      </p:bldGraphic>
      <p:bldGraphic spid="8" grpId="0">
        <p:bldAsOne/>
      </p:bldGraphic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81931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ikal Colored">
      <a:dk1>
        <a:sysClr val="windowText" lastClr="000000"/>
      </a:dk1>
      <a:lt1>
        <a:sysClr val="window" lastClr="FFFFFF"/>
      </a:lt1>
      <a:dk2>
        <a:srgbClr val="959596"/>
      </a:dk2>
      <a:lt2>
        <a:srgbClr val="D9D9D9"/>
      </a:lt2>
      <a:accent1>
        <a:srgbClr val="202F3D"/>
      </a:accent1>
      <a:accent2>
        <a:srgbClr val="1C9494"/>
      </a:accent2>
      <a:accent3>
        <a:srgbClr val="7CB554"/>
      </a:accent3>
      <a:accent4>
        <a:srgbClr val="FAC14D"/>
      </a:accent4>
      <a:accent5>
        <a:srgbClr val="F95647"/>
      </a:accent5>
      <a:accent6>
        <a:srgbClr val="002672"/>
      </a:accent6>
      <a:hlink>
        <a:srgbClr val="0000FF"/>
      </a:hlink>
      <a:folHlink>
        <a:srgbClr val="80008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3202</TotalTime>
  <Words>188</Words>
  <Application>Microsoft Office PowerPoint</Application>
  <PresentationFormat>宽屏</PresentationFormat>
  <Paragraphs>18</Paragraphs>
  <Slides>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12" baseType="lpstr">
      <vt:lpstr>Meiryo</vt:lpstr>
      <vt:lpstr>宋体</vt:lpstr>
      <vt:lpstr>微软雅黑</vt:lpstr>
      <vt:lpstr>Arial</vt:lpstr>
      <vt:lpstr>Calibri</vt:lpstr>
      <vt:lpstr>Calibri Light</vt:lpstr>
      <vt:lpstr>Open Sans</vt:lpstr>
      <vt:lpstr>Roboto</vt:lpstr>
      <vt:lpstr>Office Theme</vt:lpstr>
      <vt:lpstr>1_Office Theme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cp:lastModifiedBy>kan</cp:lastModifiedBy>
  <cp:revision>155</cp:revision>
  <dcterms:created xsi:type="dcterms:W3CDTF">2015-02-13T02:29:22Z</dcterms:created>
  <dcterms:modified xsi:type="dcterms:W3CDTF">2020-11-13T05:46:23Z</dcterms:modified>
</cp:coreProperties>
</file>