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91" r:id="rId3"/>
    <p:sldId id="332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B0"/>
    <a:srgbClr val="03A9F3"/>
    <a:srgbClr val="EA0000"/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  <p:guide pos="5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4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663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8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218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755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2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22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454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05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941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7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2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1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72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829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6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0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4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0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84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" name="直接连接符 103"/>
          <p:cNvCxnSpPr>
            <a:stCxn id="14" idx="2"/>
            <a:endCxn id="5" idx="5"/>
          </p:cNvCxnSpPr>
          <p:nvPr/>
        </p:nvCxnSpPr>
        <p:spPr>
          <a:xfrm flipH="1">
            <a:off x="1106865" y="3560643"/>
            <a:ext cx="475265" cy="26305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stCxn id="21" idx="1"/>
            <a:endCxn id="14" idx="4"/>
          </p:cNvCxnSpPr>
          <p:nvPr/>
        </p:nvCxnSpPr>
        <p:spPr>
          <a:xfrm flipH="1">
            <a:off x="1694300" y="2812943"/>
            <a:ext cx="562119" cy="63553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stCxn id="28" idx="7"/>
          </p:cNvCxnSpPr>
          <p:nvPr/>
        </p:nvCxnSpPr>
        <p:spPr>
          <a:xfrm flipH="1" flipV="1">
            <a:off x="2330459" y="2798271"/>
            <a:ext cx="801314" cy="5250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stCxn id="28" idx="5"/>
            <a:endCxn id="35" idx="5"/>
          </p:cNvCxnSpPr>
          <p:nvPr/>
        </p:nvCxnSpPr>
        <p:spPr>
          <a:xfrm flipV="1">
            <a:off x="3131773" y="2490596"/>
            <a:ext cx="674762" cy="67412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stCxn id="35" idx="0"/>
            <a:endCxn id="42" idx="1"/>
          </p:cNvCxnSpPr>
          <p:nvPr/>
        </p:nvCxnSpPr>
        <p:spPr>
          <a:xfrm>
            <a:off x="3727220" y="2682082"/>
            <a:ext cx="499841" cy="42492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V="1">
            <a:off x="4291136" y="2702062"/>
            <a:ext cx="715263" cy="36462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49" idx="5"/>
            <a:endCxn id="56" idx="5"/>
          </p:cNvCxnSpPr>
          <p:nvPr/>
        </p:nvCxnSpPr>
        <p:spPr>
          <a:xfrm flipV="1">
            <a:off x="5021640" y="2092811"/>
            <a:ext cx="701471" cy="52379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>
            <a:stCxn id="56" idx="7"/>
            <a:endCxn id="63" idx="7"/>
          </p:cNvCxnSpPr>
          <p:nvPr/>
        </p:nvCxnSpPr>
        <p:spPr>
          <a:xfrm>
            <a:off x="5723111" y="2251443"/>
            <a:ext cx="810862" cy="97453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>
            <a:stCxn id="70" idx="2"/>
            <a:endCxn id="63" idx="1"/>
          </p:cNvCxnSpPr>
          <p:nvPr/>
        </p:nvCxnSpPr>
        <p:spPr>
          <a:xfrm flipH="1">
            <a:off x="6375342" y="2695919"/>
            <a:ext cx="676486" cy="53006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>
            <a:stCxn id="77" idx="2"/>
            <a:endCxn id="70" idx="7"/>
          </p:cNvCxnSpPr>
          <p:nvPr/>
        </p:nvCxnSpPr>
        <p:spPr>
          <a:xfrm flipH="1" flipV="1">
            <a:off x="7243313" y="2775235"/>
            <a:ext cx="464872" cy="39710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>
            <a:stCxn id="77" idx="0"/>
            <a:endCxn id="84" idx="1"/>
          </p:cNvCxnSpPr>
          <p:nvPr/>
        </p:nvCxnSpPr>
        <p:spPr>
          <a:xfrm flipV="1">
            <a:off x="7820355" y="2144390"/>
            <a:ext cx="578795" cy="114012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92" t="36582" r="11163" b="49513"/>
          <a:stretch/>
        </p:blipFill>
        <p:spPr>
          <a:xfrm>
            <a:off x="514348" y="4375040"/>
            <a:ext cx="8315325" cy="29188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flipV="1">
            <a:off x="860372" y="3736946"/>
            <a:ext cx="334355" cy="803015"/>
            <a:chOff x="581025" y="-431160"/>
            <a:chExt cx="1619642" cy="3889866"/>
          </a:xfrm>
        </p:grpSpPr>
        <p:grpSp>
          <p:nvGrpSpPr>
            <p:cNvPr id="6" name="组合 5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7" name="组合 6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V="1">
            <a:off x="1527122" y="3394573"/>
            <a:ext cx="334355" cy="803015"/>
            <a:chOff x="581025" y="-431160"/>
            <a:chExt cx="1619642" cy="3889866"/>
          </a:xfrm>
        </p:grpSpPr>
        <p:grpSp>
          <p:nvGrpSpPr>
            <p:cNvPr id="13" name="组合 12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5" name="组合 1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" name="TextBox 15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V="1">
            <a:off x="2168557" y="2567557"/>
            <a:ext cx="334355" cy="803015"/>
            <a:chOff x="581025" y="-431160"/>
            <a:chExt cx="1619642" cy="3889866"/>
          </a:xfrm>
        </p:grpSpPr>
        <p:grpSp>
          <p:nvGrpSpPr>
            <p:cNvPr id="20" name="组合 19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22" name="组合 21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2885280" y="3077964"/>
            <a:ext cx="334355" cy="803015"/>
            <a:chOff x="581025" y="-431160"/>
            <a:chExt cx="1619642" cy="3889866"/>
          </a:xfrm>
        </p:grpSpPr>
        <p:grpSp>
          <p:nvGrpSpPr>
            <p:cNvPr id="27" name="组合 2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29" name="组合 28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V="1">
            <a:off x="3560042" y="2403842"/>
            <a:ext cx="334355" cy="803015"/>
            <a:chOff x="581025" y="-431160"/>
            <a:chExt cx="1619642" cy="3889866"/>
          </a:xfrm>
        </p:grpSpPr>
        <p:grpSp>
          <p:nvGrpSpPr>
            <p:cNvPr id="34" name="组合 3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36" name="组合 35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7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4139199" y="2861618"/>
            <a:ext cx="334355" cy="803015"/>
            <a:chOff x="581025" y="-431160"/>
            <a:chExt cx="1619642" cy="3889866"/>
          </a:xfrm>
        </p:grpSpPr>
        <p:grpSp>
          <p:nvGrpSpPr>
            <p:cNvPr id="41" name="组合 40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43" name="组合 4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TextBox 43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4775147" y="2529850"/>
            <a:ext cx="334355" cy="803015"/>
            <a:chOff x="581025" y="-431160"/>
            <a:chExt cx="1619642" cy="3889866"/>
          </a:xfrm>
        </p:grpSpPr>
        <p:grpSp>
          <p:nvGrpSpPr>
            <p:cNvPr id="48" name="组合 4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50" name="组合 49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1" name="TextBox 50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V="1">
            <a:off x="5476618" y="2006057"/>
            <a:ext cx="334355" cy="803015"/>
            <a:chOff x="581025" y="-431160"/>
            <a:chExt cx="1619642" cy="3889866"/>
          </a:xfrm>
        </p:grpSpPr>
        <p:grpSp>
          <p:nvGrpSpPr>
            <p:cNvPr id="55" name="组合 54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57" name="组合 56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59" name="同心圆 58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8" name="TextBox 57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V="1">
            <a:off x="6287480" y="2980594"/>
            <a:ext cx="334355" cy="803015"/>
            <a:chOff x="581025" y="-431160"/>
            <a:chExt cx="1619642" cy="3889866"/>
          </a:xfrm>
        </p:grpSpPr>
        <p:grpSp>
          <p:nvGrpSpPr>
            <p:cNvPr id="62" name="组合 61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64" name="组合 63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6" name="同心圆 65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5" name="TextBox 6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V="1">
            <a:off x="6996820" y="2529849"/>
            <a:ext cx="334355" cy="803015"/>
            <a:chOff x="581025" y="-431160"/>
            <a:chExt cx="1619642" cy="3889866"/>
          </a:xfrm>
        </p:grpSpPr>
        <p:grpSp>
          <p:nvGrpSpPr>
            <p:cNvPr id="69" name="组合 68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71" name="组合 70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73" name="同心圆 72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2" name="TextBox 71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椭圆 69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V="1">
            <a:off x="7653177" y="3006273"/>
            <a:ext cx="334355" cy="803015"/>
            <a:chOff x="581025" y="-431160"/>
            <a:chExt cx="1619642" cy="3889866"/>
          </a:xfrm>
        </p:grpSpPr>
        <p:grpSp>
          <p:nvGrpSpPr>
            <p:cNvPr id="76" name="组合 75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78" name="组合 7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0" name="同心圆 79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9" name="TextBox 78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flipV="1">
            <a:off x="8311288" y="1899004"/>
            <a:ext cx="334355" cy="803015"/>
            <a:chOff x="581025" y="-431160"/>
            <a:chExt cx="1619642" cy="3889866"/>
          </a:xfrm>
        </p:grpSpPr>
        <p:grpSp>
          <p:nvGrpSpPr>
            <p:cNvPr id="83" name="组合 82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5" name="组合 8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7" name="同心圆 86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椭圆 87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4" name="椭圆 83"/>
            <p:cNvSpPr/>
            <p:nvPr/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732119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444460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168557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880889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3525489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218761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4863238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545641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257400" y="4520980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6932203" y="4520980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646164" y="4520980"/>
            <a:ext cx="549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8290522" y="4520980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14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809365" y="20237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2000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194727" y="382370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893906" y="346206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893906" y="217212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285391" y="320267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300131" y="201352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4615115" y="302410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5149404" y="16722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5990902" y="339252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574812" y="217212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7378526" y="34809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7845381" y="15337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809365" y="735558"/>
            <a:ext cx="2565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方正兰亭细黑_GBK_M" pitchFamily="2" charset="2"/>
              <a:sym typeface="Arial" panose="020B0604020202020204" pitchFamily="34" charset="0"/>
            </a:endParaRPr>
          </a:p>
        </p:txBody>
      </p:sp>
      <p:sp>
        <p:nvSpPr>
          <p:cNvPr id="130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17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61" grpId="0"/>
      <p:bldP spid="1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052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  <p:tag name="ISPRING_RESOURCE_PATHS_HASH_PRESENTER" val="f6f5646db08adf65fdd0782471d8cdbe1f10b2a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218</Words>
  <Application>Microsoft Office PowerPoint</Application>
  <PresentationFormat>全屏显示(16:9)</PresentationFormat>
  <Paragraphs>33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方正兰亭细黑_GBK_M</vt:lpstr>
      <vt:lpstr>Office 主题​​</vt:lpstr>
      <vt:lpstr>Office Theme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User</dc:creator>
  <cp:lastModifiedBy>Administrator</cp:lastModifiedBy>
  <cp:revision>86</cp:revision>
  <dcterms:created xsi:type="dcterms:W3CDTF">2015-01-22T11:01:02Z</dcterms:created>
  <dcterms:modified xsi:type="dcterms:W3CDTF">2016-05-18T02:32:49Z</dcterms:modified>
</cp:coreProperties>
</file>