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7" r:id="rId3"/>
    <p:sldId id="26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E97"/>
    <a:srgbClr val="435468"/>
    <a:srgbClr val="54687D"/>
    <a:srgbClr val="929EAA"/>
    <a:srgbClr val="CB4D3E"/>
    <a:srgbClr val="AAC66D"/>
    <a:srgbClr val="F29B27"/>
    <a:srgbClr val="ADADAD"/>
    <a:srgbClr val="DCDCDC"/>
    <a:srgbClr val="F8A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>
        <p:guide pos="3840"/>
        <p:guide orient="horz" pos="255"/>
        <p:guide orient="horz" pos="4065"/>
        <p:guide orient="horz" pos="432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9B315-8985-434D-861E-20E8FF765337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274EA-8CA2-4CEC-81AC-18E14F4AC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75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274EA-8CA2-4CEC-81AC-18E14F4ACA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559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2622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650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727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084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25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306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57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896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395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3547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2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195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804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7946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67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858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71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388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614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5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16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267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972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496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>
            <a:off x="4396408" y="1924547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4408003" y="3655614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F6A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5400000">
            <a:off x="6135756" y="3644019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CB4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0800000">
            <a:off x="6124161" y="1912952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AC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89400" y="284480"/>
            <a:ext cx="401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V="1">
            <a:off x="5477876" y="942197"/>
            <a:ext cx="1236248" cy="75524"/>
            <a:chOff x="4023692" y="4894277"/>
            <a:chExt cx="1964495" cy="120014"/>
          </a:xfrm>
        </p:grpSpPr>
        <p:sp>
          <p:nvSpPr>
            <p:cNvPr id="9" name="矩形 8"/>
            <p:cNvSpPr/>
            <p:nvPr/>
          </p:nvSpPr>
          <p:spPr>
            <a:xfrm>
              <a:off x="4023692" y="4894277"/>
              <a:ext cx="263884" cy="120014"/>
            </a:xfrm>
            <a:prstGeom prst="rect">
              <a:avLst/>
            </a:prstGeom>
            <a:solidFill>
              <a:srgbClr val="1CA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04135" y="4894277"/>
              <a:ext cx="263884" cy="120014"/>
            </a:xfrm>
            <a:prstGeom prst="rect">
              <a:avLst/>
            </a:prstGeom>
            <a:solidFill>
              <a:srgbClr val="F8A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044191" y="4894277"/>
              <a:ext cx="263884" cy="120014"/>
            </a:xfrm>
            <a:prstGeom prst="rect">
              <a:avLst/>
            </a:prstGeom>
            <a:solidFill>
              <a:srgbClr val="C84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384247" y="4894277"/>
              <a:ext cx="263884" cy="120014"/>
            </a:xfrm>
            <a:prstGeom prst="rect">
              <a:avLst/>
            </a:prstGeom>
            <a:solidFill>
              <a:srgbClr val="546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724303" y="4894277"/>
              <a:ext cx="263884" cy="120014"/>
            </a:xfrm>
            <a:prstGeom prst="rect">
              <a:avLst/>
            </a:prstGeom>
            <a:solidFill>
              <a:srgbClr val="C9C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64079" y="4894277"/>
              <a:ext cx="263884" cy="120014"/>
            </a:xfrm>
            <a:prstGeom prst="rect">
              <a:avLst/>
            </a:prstGeom>
            <a:solidFill>
              <a:srgbClr val="AAC6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744278" y="2104340"/>
            <a:ext cx="9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05315" y="2092745"/>
            <a:ext cx="1297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72031" y="3823812"/>
            <a:ext cx="9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55872" y="3835407"/>
            <a:ext cx="9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73427" y="2520896"/>
            <a:ext cx="655983" cy="655983"/>
          </a:xfrm>
          <a:prstGeom prst="ellipse">
            <a:avLst/>
          </a:pr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88019" y="2520896"/>
            <a:ext cx="655983" cy="655983"/>
          </a:xfrm>
          <a:prstGeom prst="ellipse">
            <a:avLst/>
          </a:prstGeom>
          <a:solidFill>
            <a:srgbClr val="AC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488019" y="4300000"/>
            <a:ext cx="655983" cy="655983"/>
          </a:xfrm>
          <a:prstGeom prst="ellipse">
            <a:avLst/>
          </a:prstGeom>
          <a:solidFill>
            <a:srgbClr val="CB4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93307" y="4309939"/>
            <a:ext cx="655983" cy="655983"/>
          </a:xfrm>
          <a:prstGeom prst="ellipse">
            <a:avLst/>
          </a:prstGeom>
          <a:solidFill>
            <a:srgbClr val="F6A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760993" y="2445148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60993" y="2714129"/>
            <a:ext cx="170688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656203" y="2692112"/>
            <a:ext cx="319614" cy="313551"/>
            <a:chOff x="6487719" y="4216206"/>
            <a:chExt cx="496474" cy="487056"/>
          </a:xfrm>
          <a:solidFill>
            <a:schemeClr val="bg1"/>
          </a:solidFill>
        </p:grpSpPr>
        <p:sp>
          <p:nvSpPr>
            <p:cNvPr id="29" name="Freeform 269"/>
            <p:cNvSpPr>
              <a:spLocks noEditPoints="1"/>
            </p:cNvSpPr>
            <p:nvPr/>
          </p:nvSpPr>
          <p:spPr bwMode="auto">
            <a:xfrm>
              <a:off x="6487719" y="4216206"/>
              <a:ext cx="496474" cy="487056"/>
            </a:xfrm>
            <a:custGeom>
              <a:avLst/>
              <a:gdLst>
                <a:gd name="T0" fmla="*/ 221 w 235"/>
                <a:gd name="T1" fmla="*/ 117 h 230"/>
                <a:gd name="T2" fmla="*/ 139 w 235"/>
                <a:gd name="T3" fmla="*/ 35 h 230"/>
                <a:gd name="T4" fmla="*/ 108 w 235"/>
                <a:gd name="T5" fmla="*/ 5 h 230"/>
                <a:gd name="T6" fmla="*/ 67 w 235"/>
                <a:gd name="T7" fmla="*/ 0 h 230"/>
                <a:gd name="T8" fmla="*/ 37 w 235"/>
                <a:gd name="T9" fmla="*/ 0 h 230"/>
                <a:gd name="T10" fmla="*/ 0 w 235"/>
                <a:gd name="T11" fmla="*/ 35 h 230"/>
                <a:gd name="T12" fmla="*/ 0 w 235"/>
                <a:gd name="T13" fmla="*/ 65 h 230"/>
                <a:gd name="T14" fmla="*/ 5 w 235"/>
                <a:gd name="T15" fmla="*/ 106 h 230"/>
                <a:gd name="T16" fmla="*/ 36 w 235"/>
                <a:gd name="T17" fmla="*/ 137 h 230"/>
                <a:gd name="T18" fmla="*/ 118 w 235"/>
                <a:gd name="T19" fmla="*/ 219 h 230"/>
                <a:gd name="T20" fmla="*/ 144 w 235"/>
                <a:gd name="T21" fmla="*/ 230 h 230"/>
                <a:gd name="T22" fmla="*/ 170 w 235"/>
                <a:gd name="T23" fmla="*/ 219 h 230"/>
                <a:gd name="T24" fmla="*/ 221 w 235"/>
                <a:gd name="T25" fmla="*/ 168 h 230"/>
                <a:gd name="T26" fmla="*/ 221 w 235"/>
                <a:gd name="T27" fmla="*/ 117 h 230"/>
                <a:gd name="T28" fmla="*/ 205 w 235"/>
                <a:gd name="T29" fmla="*/ 153 h 230"/>
                <a:gd name="T30" fmla="*/ 154 w 235"/>
                <a:gd name="T31" fmla="*/ 204 h 230"/>
                <a:gd name="T32" fmla="*/ 144 w 235"/>
                <a:gd name="T33" fmla="*/ 208 h 230"/>
                <a:gd name="T34" fmla="*/ 134 w 235"/>
                <a:gd name="T35" fmla="*/ 204 h 230"/>
                <a:gd name="T36" fmla="*/ 52 w 235"/>
                <a:gd name="T37" fmla="*/ 122 h 230"/>
                <a:gd name="T38" fmla="*/ 24 w 235"/>
                <a:gd name="T39" fmla="*/ 94 h 230"/>
                <a:gd name="T40" fmla="*/ 22 w 235"/>
                <a:gd name="T41" fmla="*/ 65 h 230"/>
                <a:gd name="T42" fmla="*/ 22 w 235"/>
                <a:gd name="T43" fmla="*/ 35 h 230"/>
                <a:gd name="T44" fmla="*/ 37 w 235"/>
                <a:gd name="T45" fmla="*/ 22 h 230"/>
                <a:gd name="T46" fmla="*/ 65 w 235"/>
                <a:gd name="T47" fmla="*/ 22 h 230"/>
                <a:gd name="T48" fmla="*/ 67 w 235"/>
                <a:gd name="T49" fmla="*/ 22 h 230"/>
                <a:gd name="T50" fmla="*/ 96 w 235"/>
                <a:gd name="T51" fmla="*/ 23 h 230"/>
                <a:gd name="T52" fmla="*/ 124 w 235"/>
                <a:gd name="T53" fmla="*/ 50 h 230"/>
                <a:gd name="T54" fmla="*/ 205 w 235"/>
                <a:gd name="T55" fmla="*/ 132 h 230"/>
                <a:gd name="T56" fmla="*/ 205 w 235"/>
                <a:gd name="T57" fmla="*/ 1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5" h="230">
                  <a:moveTo>
                    <a:pt x="221" y="117"/>
                  </a:moveTo>
                  <a:cubicBezTo>
                    <a:pt x="139" y="35"/>
                    <a:pt x="139" y="35"/>
                    <a:pt x="139" y="35"/>
                  </a:cubicBezTo>
                  <a:cubicBezTo>
                    <a:pt x="125" y="21"/>
                    <a:pt x="111" y="7"/>
                    <a:pt x="108" y="5"/>
                  </a:cubicBezTo>
                  <a:cubicBezTo>
                    <a:pt x="105" y="2"/>
                    <a:pt x="87" y="0"/>
                    <a:pt x="6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5"/>
                    <a:pt x="0" y="3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5"/>
                    <a:pt x="3" y="104"/>
                    <a:pt x="5" y="106"/>
                  </a:cubicBezTo>
                  <a:cubicBezTo>
                    <a:pt x="8" y="109"/>
                    <a:pt x="22" y="123"/>
                    <a:pt x="36" y="137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25" y="226"/>
                    <a:pt x="135" y="230"/>
                    <a:pt x="144" y="230"/>
                  </a:cubicBezTo>
                  <a:cubicBezTo>
                    <a:pt x="153" y="230"/>
                    <a:pt x="163" y="226"/>
                    <a:pt x="170" y="219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35" y="154"/>
                    <a:pt x="235" y="131"/>
                    <a:pt x="221" y="117"/>
                  </a:cubicBezTo>
                  <a:close/>
                  <a:moveTo>
                    <a:pt x="205" y="153"/>
                  </a:moveTo>
                  <a:cubicBezTo>
                    <a:pt x="154" y="204"/>
                    <a:pt x="154" y="204"/>
                    <a:pt x="154" y="204"/>
                  </a:cubicBezTo>
                  <a:cubicBezTo>
                    <a:pt x="152" y="206"/>
                    <a:pt x="148" y="208"/>
                    <a:pt x="144" y="208"/>
                  </a:cubicBezTo>
                  <a:cubicBezTo>
                    <a:pt x="140" y="208"/>
                    <a:pt x="137" y="206"/>
                    <a:pt x="134" y="204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3" y="89"/>
                    <a:pt x="22" y="79"/>
                    <a:pt x="22" y="6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7"/>
                    <a:pt x="29" y="22"/>
                    <a:pt x="37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81" y="22"/>
                    <a:pt x="91" y="22"/>
                    <a:pt x="96" y="23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11" y="138"/>
                    <a:pt x="211" y="147"/>
                    <a:pt x="205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0"/>
            <p:cNvSpPr>
              <a:spLocks noEditPoints="1"/>
            </p:cNvSpPr>
            <p:nvPr/>
          </p:nvSpPr>
          <p:spPr bwMode="auto">
            <a:xfrm>
              <a:off x="6579210" y="4298279"/>
              <a:ext cx="122437" cy="129164"/>
            </a:xfrm>
            <a:custGeom>
              <a:avLst/>
              <a:gdLst>
                <a:gd name="T0" fmla="*/ 9 w 58"/>
                <a:gd name="T1" fmla="*/ 11 h 61"/>
                <a:gd name="T2" fmla="*/ 0 w 58"/>
                <a:gd name="T3" fmla="*/ 32 h 61"/>
                <a:gd name="T4" fmla="*/ 9 w 58"/>
                <a:gd name="T5" fmla="*/ 52 h 61"/>
                <a:gd name="T6" fmla="*/ 29 w 58"/>
                <a:gd name="T7" fmla="*/ 61 h 61"/>
                <a:gd name="T8" fmla="*/ 50 w 58"/>
                <a:gd name="T9" fmla="*/ 52 h 61"/>
                <a:gd name="T10" fmla="*/ 58 w 58"/>
                <a:gd name="T11" fmla="*/ 32 h 61"/>
                <a:gd name="T12" fmla="*/ 50 w 58"/>
                <a:gd name="T13" fmla="*/ 11 h 61"/>
                <a:gd name="T14" fmla="*/ 9 w 58"/>
                <a:gd name="T15" fmla="*/ 11 h 61"/>
                <a:gd name="T16" fmla="*/ 40 w 58"/>
                <a:gd name="T17" fmla="*/ 42 h 61"/>
                <a:gd name="T18" fmla="*/ 19 w 58"/>
                <a:gd name="T19" fmla="*/ 42 h 61"/>
                <a:gd name="T20" fmla="*/ 15 w 58"/>
                <a:gd name="T21" fmla="*/ 32 h 61"/>
                <a:gd name="T22" fmla="*/ 19 w 58"/>
                <a:gd name="T23" fmla="*/ 21 h 61"/>
                <a:gd name="T24" fmla="*/ 29 w 58"/>
                <a:gd name="T25" fmla="*/ 17 h 61"/>
                <a:gd name="T26" fmla="*/ 40 w 58"/>
                <a:gd name="T27" fmla="*/ 21 h 61"/>
                <a:gd name="T28" fmla="*/ 44 w 58"/>
                <a:gd name="T29" fmla="*/ 32 h 61"/>
                <a:gd name="T30" fmla="*/ 40 w 58"/>
                <a:gd name="T31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9" y="11"/>
                  </a:moveTo>
                  <a:cubicBezTo>
                    <a:pt x="3" y="17"/>
                    <a:pt x="0" y="24"/>
                    <a:pt x="0" y="32"/>
                  </a:cubicBezTo>
                  <a:cubicBezTo>
                    <a:pt x="0" y="39"/>
                    <a:pt x="3" y="47"/>
                    <a:pt x="9" y="52"/>
                  </a:cubicBezTo>
                  <a:cubicBezTo>
                    <a:pt x="14" y="58"/>
                    <a:pt x="22" y="61"/>
                    <a:pt x="29" y="61"/>
                  </a:cubicBezTo>
                  <a:cubicBezTo>
                    <a:pt x="37" y="61"/>
                    <a:pt x="44" y="58"/>
                    <a:pt x="50" y="52"/>
                  </a:cubicBezTo>
                  <a:cubicBezTo>
                    <a:pt x="55" y="47"/>
                    <a:pt x="58" y="39"/>
                    <a:pt x="58" y="32"/>
                  </a:cubicBezTo>
                  <a:cubicBezTo>
                    <a:pt x="58" y="24"/>
                    <a:pt x="55" y="17"/>
                    <a:pt x="50" y="11"/>
                  </a:cubicBezTo>
                  <a:cubicBezTo>
                    <a:pt x="39" y="0"/>
                    <a:pt x="20" y="0"/>
                    <a:pt x="9" y="11"/>
                  </a:cubicBezTo>
                  <a:close/>
                  <a:moveTo>
                    <a:pt x="40" y="42"/>
                  </a:moveTo>
                  <a:cubicBezTo>
                    <a:pt x="34" y="47"/>
                    <a:pt x="25" y="47"/>
                    <a:pt x="19" y="42"/>
                  </a:cubicBezTo>
                  <a:cubicBezTo>
                    <a:pt x="16" y="39"/>
                    <a:pt x="15" y="35"/>
                    <a:pt x="15" y="32"/>
                  </a:cubicBezTo>
                  <a:cubicBezTo>
                    <a:pt x="15" y="28"/>
                    <a:pt x="16" y="24"/>
                    <a:pt x="19" y="21"/>
                  </a:cubicBezTo>
                  <a:cubicBezTo>
                    <a:pt x="22" y="19"/>
                    <a:pt x="26" y="17"/>
                    <a:pt x="29" y="17"/>
                  </a:cubicBezTo>
                  <a:cubicBezTo>
                    <a:pt x="33" y="17"/>
                    <a:pt x="37" y="19"/>
                    <a:pt x="40" y="21"/>
                  </a:cubicBezTo>
                  <a:cubicBezTo>
                    <a:pt x="42" y="24"/>
                    <a:pt x="44" y="28"/>
                    <a:pt x="44" y="32"/>
                  </a:cubicBezTo>
                  <a:cubicBezTo>
                    <a:pt x="44" y="35"/>
                    <a:pt x="42" y="39"/>
                    <a:pt x="4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35069" y="2678799"/>
            <a:ext cx="332699" cy="340176"/>
            <a:chOff x="8343593" y="3199601"/>
            <a:chExt cx="444000" cy="453979"/>
          </a:xfrm>
          <a:solidFill>
            <a:schemeClr val="bg1"/>
          </a:solidFill>
        </p:grpSpPr>
        <p:sp>
          <p:nvSpPr>
            <p:cNvPr id="31" name="Freeform 345"/>
            <p:cNvSpPr>
              <a:spLocks noEditPoints="1"/>
            </p:cNvSpPr>
            <p:nvPr/>
          </p:nvSpPr>
          <p:spPr bwMode="auto">
            <a:xfrm>
              <a:off x="8343593" y="3372545"/>
              <a:ext cx="196225" cy="281035"/>
            </a:xfrm>
            <a:custGeom>
              <a:avLst/>
              <a:gdLst>
                <a:gd name="T0" fmla="*/ 65 w 118"/>
                <a:gd name="T1" fmla="*/ 15 h 169"/>
                <a:gd name="T2" fmla="*/ 101 w 118"/>
                <a:gd name="T3" fmla="*/ 139 h 169"/>
                <a:gd name="T4" fmla="*/ 53 w 118"/>
                <a:gd name="T5" fmla="*/ 153 h 169"/>
                <a:gd name="T6" fmla="*/ 16 w 118"/>
                <a:gd name="T7" fmla="*/ 30 h 169"/>
                <a:gd name="T8" fmla="*/ 65 w 118"/>
                <a:gd name="T9" fmla="*/ 15 h 169"/>
                <a:gd name="T10" fmla="*/ 74 w 118"/>
                <a:gd name="T11" fmla="*/ 0 h 169"/>
                <a:gd name="T12" fmla="*/ 63 w 118"/>
                <a:gd name="T13" fmla="*/ 2 h 169"/>
                <a:gd name="T14" fmla="*/ 12 w 118"/>
                <a:gd name="T15" fmla="*/ 17 h 169"/>
                <a:gd name="T16" fmla="*/ 0 w 118"/>
                <a:gd name="T17" fmla="*/ 21 h 169"/>
                <a:gd name="T18" fmla="*/ 4 w 118"/>
                <a:gd name="T19" fmla="*/ 34 h 169"/>
                <a:gd name="T20" fmla="*/ 40 w 118"/>
                <a:gd name="T21" fmla="*/ 157 h 169"/>
                <a:gd name="T22" fmla="*/ 44 w 118"/>
                <a:gd name="T23" fmla="*/ 169 h 169"/>
                <a:gd name="T24" fmla="*/ 56 w 118"/>
                <a:gd name="T25" fmla="*/ 165 h 169"/>
                <a:gd name="T26" fmla="*/ 105 w 118"/>
                <a:gd name="T27" fmla="*/ 150 h 169"/>
                <a:gd name="T28" fmla="*/ 118 w 118"/>
                <a:gd name="T29" fmla="*/ 148 h 169"/>
                <a:gd name="T30" fmla="*/ 114 w 118"/>
                <a:gd name="T31" fmla="*/ 135 h 169"/>
                <a:gd name="T32" fmla="*/ 78 w 118"/>
                <a:gd name="T33" fmla="*/ 11 h 169"/>
                <a:gd name="T34" fmla="*/ 74 w 118"/>
                <a:gd name="T35" fmla="*/ 0 h 169"/>
                <a:gd name="T36" fmla="*/ 74 w 118"/>
                <a:gd name="T3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69">
                  <a:moveTo>
                    <a:pt x="65" y="15"/>
                  </a:moveTo>
                  <a:lnTo>
                    <a:pt x="101" y="139"/>
                  </a:lnTo>
                  <a:lnTo>
                    <a:pt x="53" y="153"/>
                  </a:lnTo>
                  <a:lnTo>
                    <a:pt x="16" y="30"/>
                  </a:lnTo>
                  <a:lnTo>
                    <a:pt x="65" y="15"/>
                  </a:lnTo>
                  <a:close/>
                  <a:moveTo>
                    <a:pt x="74" y="0"/>
                  </a:moveTo>
                  <a:lnTo>
                    <a:pt x="63" y="2"/>
                  </a:lnTo>
                  <a:lnTo>
                    <a:pt x="12" y="17"/>
                  </a:lnTo>
                  <a:lnTo>
                    <a:pt x="0" y="21"/>
                  </a:lnTo>
                  <a:lnTo>
                    <a:pt x="4" y="34"/>
                  </a:lnTo>
                  <a:lnTo>
                    <a:pt x="40" y="157"/>
                  </a:lnTo>
                  <a:lnTo>
                    <a:pt x="44" y="169"/>
                  </a:lnTo>
                  <a:lnTo>
                    <a:pt x="56" y="165"/>
                  </a:lnTo>
                  <a:lnTo>
                    <a:pt x="105" y="150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78" y="11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47"/>
            <p:cNvSpPr>
              <a:spLocks/>
            </p:cNvSpPr>
            <p:nvPr/>
          </p:nvSpPr>
          <p:spPr bwMode="auto">
            <a:xfrm>
              <a:off x="8474963" y="3199601"/>
              <a:ext cx="312630" cy="355866"/>
            </a:xfrm>
            <a:custGeom>
              <a:avLst/>
              <a:gdLst>
                <a:gd name="T0" fmla="*/ 144 w 150"/>
                <a:gd name="T1" fmla="*/ 121 h 171"/>
                <a:gd name="T2" fmla="*/ 135 w 150"/>
                <a:gd name="T3" fmla="*/ 136 h 171"/>
                <a:gd name="T4" fmla="*/ 135 w 150"/>
                <a:gd name="T5" fmla="*/ 140 h 171"/>
                <a:gd name="T6" fmla="*/ 122 w 150"/>
                <a:gd name="T7" fmla="*/ 157 h 171"/>
                <a:gd name="T8" fmla="*/ 121 w 150"/>
                <a:gd name="T9" fmla="*/ 163 h 171"/>
                <a:gd name="T10" fmla="*/ 102 w 150"/>
                <a:gd name="T11" fmla="*/ 171 h 171"/>
                <a:gd name="T12" fmla="*/ 95 w 150"/>
                <a:gd name="T13" fmla="*/ 171 h 171"/>
                <a:gd name="T14" fmla="*/ 54 w 150"/>
                <a:gd name="T15" fmla="*/ 167 h 171"/>
                <a:gd name="T16" fmla="*/ 40 w 150"/>
                <a:gd name="T17" fmla="*/ 166 h 171"/>
                <a:gd name="T18" fmla="*/ 21 w 150"/>
                <a:gd name="T19" fmla="*/ 168 h 171"/>
                <a:gd name="T20" fmla="*/ 0 w 150"/>
                <a:gd name="T21" fmla="*/ 96 h 171"/>
                <a:gd name="T22" fmla="*/ 45 w 150"/>
                <a:gd name="T23" fmla="*/ 45 h 171"/>
                <a:gd name="T24" fmla="*/ 48 w 150"/>
                <a:gd name="T25" fmla="*/ 8 h 171"/>
                <a:gd name="T26" fmla="*/ 63 w 150"/>
                <a:gd name="T27" fmla="*/ 0 h 171"/>
                <a:gd name="T28" fmla="*/ 78 w 150"/>
                <a:gd name="T29" fmla="*/ 40 h 171"/>
                <a:gd name="T30" fmla="*/ 76 w 150"/>
                <a:gd name="T31" fmla="*/ 52 h 171"/>
                <a:gd name="T32" fmla="*/ 75 w 150"/>
                <a:gd name="T33" fmla="*/ 62 h 171"/>
                <a:gd name="T34" fmla="*/ 123 w 150"/>
                <a:gd name="T35" fmla="*/ 73 h 171"/>
                <a:gd name="T36" fmla="*/ 127 w 150"/>
                <a:gd name="T37" fmla="*/ 72 h 171"/>
                <a:gd name="T38" fmla="*/ 150 w 150"/>
                <a:gd name="T39" fmla="*/ 95 h 171"/>
                <a:gd name="T40" fmla="*/ 143 w 150"/>
                <a:gd name="T41" fmla="*/ 112 h 171"/>
                <a:gd name="T42" fmla="*/ 144 w 150"/>
                <a:gd name="T43" fmla="*/ 12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71">
                  <a:moveTo>
                    <a:pt x="144" y="121"/>
                  </a:moveTo>
                  <a:cubicBezTo>
                    <a:pt x="144" y="127"/>
                    <a:pt x="140" y="133"/>
                    <a:pt x="135" y="136"/>
                  </a:cubicBezTo>
                  <a:cubicBezTo>
                    <a:pt x="135" y="137"/>
                    <a:pt x="135" y="139"/>
                    <a:pt x="135" y="140"/>
                  </a:cubicBezTo>
                  <a:cubicBezTo>
                    <a:pt x="135" y="148"/>
                    <a:pt x="129" y="155"/>
                    <a:pt x="122" y="157"/>
                  </a:cubicBezTo>
                  <a:cubicBezTo>
                    <a:pt x="122" y="159"/>
                    <a:pt x="122" y="161"/>
                    <a:pt x="121" y="163"/>
                  </a:cubicBezTo>
                  <a:cubicBezTo>
                    <a:pt x="118" y="169"/>
                    <a:pt x="110" y="171"/>
                    <a:pt x="102" y="171"/>
                  </a:cubicBezTo>
                  <a:cubicBezTo>
                    <a:pt x="100" y="171"/>
                    <a:pt x="97" y="171"/>
                    <a:pt x="95" y="171"/>
                  </a:cubicBezTo>
                  <a:cubicBezTo>
                    <a:pt x="87" y="170"/>
                    <a:pt x="71" y="169"/>
                    <a:pt x="54" y="167"/>
                  </a:cubicBezTo>
                  <a:cubicBezTo>
                    <a:pt x="49" y="167"/>
                    <a:pt x="44" y="166"/>
                    <a:pt x="40" y="166"/>
                  </a:cubicBezTo>
                  <a:cubicBezTo>
                    <a:pt x="31" y="166"/>
                    <a:pt x="25" y="167"/>
                    <a:pt x="21" y="1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4" y="85"/>
                    <a:pt x="37" y="59"/>
                    <a:pt x="45" y="45"/>
                  </a:cubicBezTo>
                  <a:cubicBezTo>
                    <a:pt x="50" y="30"/>
                    <a:pt x="48" y="12"/>
                    <a:pt x="48" y="8"/>
                  </a:cubicBezTo>
                  <a:cubicBezTo>
                    <a:pt x="47" y="1"/>
                    <a:pt x="61" y="0"/>
                    <a:pt x="63" y="0"/>
                  </a:cubicBezTo>
                  <a:cubicBezTo>
                    <a:pt x="71" y="0"/>
                    <a:pt x="80" y="14"/>
                    <a:pt x="78" y="40"/>
                  </a:cubicBezTo>
                  <a:cubicBezTo>
                    <a:pt x="77" y="43"/>
                    <a:pt x="76" y="48"/>
                    <a:pt x="76" y="52"/>
                  </a:cubicBezTo>
                  <a:cubicBezTo>
                    <a:pt x="76" y="56"/>
                    <a:pt x="76" y="59"/>
                    <a:pt x="75" y="62"/>
                  </a:cubicBezTo>
                  <a:cubicBezTo>
                    <a:pt x="75" y="72"/>
                    <a:pt x="111" y="73"/>
                    <a:pt x="123" y="73"/>
                  </a:cubicBezTo>
                  <a:cubicBezTo>
                    <a:pt x="126" y="73"/>
                    <a:pt x="127" y="72"/>
                    <a:pt x="127" y="72"/>
                  </a:cubicBezTo>
                  <a:cubicBezTo>
                    <a:pt x="140" y="72"/>
                    <a:pt x="150" y="83"/>
                    <a:pt x="150" y="95"/>
                  </a:cubicBezTo>
                  <a:cubicBezTo>
                    <a:pt x="150" y="102"/>
                    <a:pt x="147" y="108"/>
                    <a:pt x="143" y="112"/>
                  </a:cubicBezTo>
                  <a:cubicBezTo>
                    <a:pt x="144" y="115"/>
                    <a:pt x="144" y="118"/>
                    <a:pt x="144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26386" y="4445177"/>
            <a:ext cx="319614" cy="365628"/>
            <a:chOff x="9477707" y="1892543"/>
            <a:chExt cx="427372" cy="488900"/>
          </a:xfrm>
          <a:solidFill>
            <a:schemeClr val="bg1"/>
          </a:solidFill>
        </p:grpSpPr>
        <p:sp>
          <p:nvSpPr>
            <p:cNvPr id="35" name="Oval 194"/>
            <p:cNvSpPr>
              <a:spLocks noChangeArrowheads="1"/>
            </p:cNvSpPr>
            <p:nvPr/>
          </p:nvSpPr>
          <p:spPr bwMode="auto">
            <a:xfrm>
              <a:off x="9604090" y="2291645"/>
              <a:ext cx="89798" cy="8979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Oval 195"/>
            <p:cNvSpPr>
              <a:spLocks noChangeArrowheads="1"/>
            </p:cNvSpPr>
            <p:nvPr/>
          </p:nvSpPr>
          <p:spPr bwMode="auto">
            <a:xfrm>
              <a:off x="9772044" y="2291645"/>
              <a:ext cx="86472" cy="8979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96"/>
            <p:cNvSpPr>
              <a:spLocks/>
            </p:cNvSpPr>
            <p:nvPr/>
          </p:nvSpPr>
          <p:spPr bwMode="auto">
            <a:xfrm>
              <a:off x="9477707" y="1939105"/>
              <a:ext cx="392450" cy="330922"/>
            </a:xfrm>
            <a:custGeom>
              <a:avLst/>
              <a:gdLst>
                <a:gd name="T0" fmla="*/ 180 w 188"/>
                <a:gd name="T1" fmla="*/ 158 h 158"/>
                <a:gd name="T2" fmla="*/ 180 w 188"/>
                <a:gd name="T3" fmla="*/ 158 h 158"/>
                <a:gd name="T4" fmla="*/ 66 w 188"/>
                <a:gd name="T5" fmla="*/ 157 h 158"/>
                <a:gd name="T6" fmla="*/ 59 w 188"/>
                <a:gd name="T7" fmla="*/ 151 h 158"/>
                <a:gd name="T8" fmla="*/ 31 w 188"/>
                <a:gd name="T9" fmla="*/ 23 h 158"/>
                <a:gd name="T10" fmla="*/ 7 w 188"/>
                <a:gd name="T11" fmla="*/ 17 h 158"/>
                <a:gd name="T12" fmla="*/ 2 w 188"/>
                <a:gd name="T13" fmla="*/ 7 h 158"/>
                <a:gd name="T14" fmla="*/ 12 w 188"/>
                <a:gd name="T15" fmla="*/ 1 h 158"/>
                <a:gd name="T16" fmla="*/ 40 w 188"/>
                <a:gd name="T17" fmla="*/ 9 h 158"/>
                <a:gd name="T18" fmla="*/ 46 w 188"/>
                <a:gd name="T19" fmla="*/ 15 h 158"/>
                <a:gd name="T20" fmla="*/ 73 w 188"/>
                <a:gd name="T21" fmla="*/ 141 h 158"/>
                <a:gd name="T22" fmla="*/ 180 w 188"/>
                <a:gd name="T23" fmla="*/ 141 h 158"/>
                <a:gd name="T24" fmla="*/ 188 w 188"/>
                <a:gd name="T25" fmla="*/ 149 h 158"/>
                <a:gd name="T26" fmla="*/ 180 w 188"/>
                <a:gd name="T2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158">
                  <a:moveTo>
                    <a:pt x="180" y="158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66" y="157"/>
                    <a:pt x="66" y="157"/>
                    <a:pt x="66" y="157"/>
                  </a:cubicBezTo>
                  <a:cubicBezTo>
                    <a:pt x="63" y="157"/>
                    <a:pt x="59" y="154"/>
                    <a:pt x="59" y="15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15"/>
                    <a:pt x="0" y="11"/>
                    <a:pt x="2" y="7"/>
                  </a:cubicBezTo>
                  <a:cubicBezTo>
                    <a:pt x="3" y="2"/>
                    <a:pt x="7" y="0"/>
                    <a:pt x="12" y="1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3" y="10"/>
                    <a:pt x="45" y="12"/>
                    <a:pt x="46" y="15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4" y="141"/>
                    <a:pt x="188" y="145"/>
                    <a:pt x="188" y="149"/>
                  </a:cubicBezTo>
                  <a:cubicBezTo>
                    <a:pt x="188" y="154"/>
                    <a:pt x="184" y="158"/>
                    <a:pt x="180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97"/>
            <p:cNvSpPr>
              <a:spLocks/>
            </p:cNvSpPr>
            <p:nvPr/>
          </p:nvSpPr>
          <p:spPr bwMode="auto">
            <a:xfrm>
              <a:off x="9574157" y="2028903"/>
              <a:ext cx="330922" cy="171282"/>
            </a:xfrm>
            <a:custGeom>
              <a:avLst/>
              <a:gdLst>
                <a:gd name="T0" fmla="*/ 148 w 159"/>
                <a:gd name="T1" fmla="*/ 75 h 82"/>
                <a:gd name="T2" fmla="*/ 141 w 159"/>
                <a:gd name="T3" fmla="*/ 82 h 82"/>
                <a:gd name="T4" fmla="*/ 18 w 159"/>
                <a:gd name="T5" fmla="*/ 82 h 82"/>
                <a:gd name="T6" fmla="*/ 12 w 159"/>
                <a:gd name="T7" fmla="*/ 75 h 82"/>
                <a:gd name="T8" fmla="*/ 0 w 159"/>
                <a:gd name="T9" fmla="*/ 6 h 82"/>
                <a:gd name="T10" fmla="*/ 6 w 159"/>
                <a:gd name="T11" fmla="*/ 0 h 82"/>
                <a:gd name="T12" fmla="*/ 159 w 159"/>
                <a:gd name="T13" fmla="*/ 15 h 82"/>
                <a:gd name="T14" fmla="*/ 148 w 159"/>
                <a:gd name="T15" fmla="*/ 7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82">
                  <a:moveTo>
                    <a:pt x="148" y="75"/>
                  </a:moveTo>
                  <a:cubicBezTo>
                    <a:pt x="148" y="79"/>
                    <a:pt x="145" y="82"/>
                    <a:pt x="141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5" y="82"/>
                    <a:pt x="12" y="79"/>
                    <a:pt x="12" y="7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9" y="15"/>
                    <a:pt x="159" y="15"/>
                    <a:pt x="159" y="15"/>
                  </a:cubicBezTo>
                  <a:lnTo>
                    <a:pt x="148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98"/>
            <p:cNvSpPr>
              <a:spLocks/>
            </p:cNvSpPr>
            <p:nvPr/>
          </p:nvSpPr>
          <p:spPr bwMode="auto">
            <a:xfrm>
              <a:off x="9725483" y="1892543"/>
              <a:ext cx="44899" cy="34922"/>
            </a:xfrm>
            <a:custGeom>
              <a:avLst/>
              <a:gdLst>
                <a:gd name="T0" fmla="*/ 23 w 27"/>
                <a:gd name="T1" fmla="*/ 0 h 21"/>
                <a:gd name="T2" fmla="*/ 18 w 27"/>
                <a:gd name="T3" fmla="*/ 0 h 21"/>
                <a:gd name="T4" fmla="*/ 6 w 27"/>
                <a:gd name="T5" fmla="*/ 0 h 21"/>
                <a:gd name="T6" fmla="*/ 3 w 27"/>
                <a:gd name="T7" fmla="*/ 0 h 21"/>
                <a:gd name="T8" fmla="*/ 0 w 27"/>
                <a:gd name="T9" fmla="*/ 21 h 21"/>
                <a:gd name="T10" fmla="*/ 8 w 27"/>
                <a:gd name="T11" fmla="*/ 21 h 21"/>
                <a:gd name="T12" fmla="*/ 19 w 27"/>
                <a:gd name="T13" fmla="*/ 21 h 21"/>
                <a:gd name="T14" fmla="*/ 27 w 27"/>
                <a:gd name="T15" fmla="*/ 21 h 21"/>
                <a:gd name="T16" fmla="*/ 23 w 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1">
                  <a:moveTo>
                    <a:pt x="23" y="0"/>
                  </a:moveTo>
                  <a:lnTo>
                    <a:pt x="1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9" y="21"/>
                  </a:lnTo>
                  <a:lnTo>
                    <a:pt x="27" y="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99"/>
            <p:cNvSpPr>
              <a:spLocks/>
            </p:cNvSpPr>
            <p:nvPr/>
          </p:nvSpPr>
          <p:spPr bwMode="auto">
            <a:xfrm>
              <a:off x="9665617" y="1902520"/>
              <a:ext cx="51551" cy="49888"/>
            </a:xfrm>
            <a:custGeom>
              <a:avLst/>
              <a:gdLst>
                <a:gd name="T0" fmla="*/ 16 w 31"/>
                <a:gd name="T1" fmla="*/ 0 h 30"/>
                <a:gd name="T2" fmla="*/ 12 w 31"/>
                <a:gd name="T3" fmla="*/ 1 h 30"/>
                <a:gd name="T4" fmla="*/ 4 w 31"/>
                <a:gd name="T5" fmla="*/ 7 h 30"/>
                <a:gd name="T6" fmla="*/ 0 w 31"/>
                <a:gd name="T7" fmla="*/ 10 h 30"/>
                <a:gd name="T8" fmla="*/ 9 w 31"/>
                <a:gd name="T9" fmla="*/ 30 h 30"/>
                <a:gd name="T10" fmla="*/ 15 w 31"/>
                <a:gd name="T11" fmla="*/ 25 h 30"/>
                <a:gd name="T12" fmla="*/ 24 w 31"/>
                <a:gd name="T13" fmla="*/ 20 h 30"/>
                <a:gd name="T14" fmla="*/ 31 w 31"/>
                <a:gd name="T15" fmla="*/ 15 h 30"/>
                <a:gd name="T16" fmla="*/ 16 w 3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">
                  <a:moveTo>
                    <a:pt x="16" y="0"/>
                  </a:moveTo>
                  <a:lnTo>
                    <a:pt x="12" y="1"/>
                  </a:lnTo>
                  <a:lnTo>
                    <a:pt x="4" y="7"/>
                  </a:lnTo>
                  <a:lnTo>
                    <a:pt x="0" y="10"/>
                  </a:lnTo>
                  <a:lnTo>
                    <a:pt x="9" y="30"/>
                  </a:lnTo>
                  <a:lnTo>
                    <a:pt x="15" y="25"/>
                  </a:lnTo>
                  <a:lnTo>
                    <a:pt x="24" y="20"/>
                  </a:lnTo>
                  <a:lnTo>
                    <a:pt x="31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00"/>
            <p:cNvSpPr>
              <a:spLocks/>
            </p:cNvSpPr>
            <p:nvPr/>
          </p:nvSpPr>
          <p:spPr bwMode="auto">
            <a:xfrm>
              <a:off x="9622381" y="1944094"/>
              <a:ext cx="49888" cy="51551"/>
            </a:xfrm>
            <a:custGeom>
              <a:avLst/>
              <a:gdLst>
                <a:gd name="T0" fmla="*/ 10 w 30"/>
                <a:gd name="T1" fmla="*/ 0 h 31"/>
                <a:gd name="T2" fmla="*/ 7 w 30"/>
                <a:gd name="T3" fmla="*/ 4 h 31"/>
                <a:gd name="T4" fmla="*/ 2 w 30"/>
                <a:gd name="T5" fmla="*/ 14 h 31"/>
                <a:gd name="T6" fmla="*/ 0 w 30"/>
                <a:gd name="T7" fmla="*/ 17 h 31"/>
                <a:gd name="T8" fmla="*/ 17 w 30"/>
                <a:gd name="T9" fmla="*/ 31 h 31"/>
                <a:gd name="T10" fmla="*/ 21 w 30"/>
                <a:gd name="T11" fmla="*/ 24 h 31"/>
                <a:gd name="T12" fmla="*/ 26 w 30"/>
                <a:gd name="T13" fmla="*/ 14 h 31"/>
                <a:gd name="T14" fmla="*/ 30 w 30"/>
                <a:gd name="T15" fmla="*/ 7 h 31"/>
                <a:gd name="T16" fmla="*/ 10 w 3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10" y="0"/>
                  </a:moveTo>
                  <a:lnTo>
                    <a:pt x="7" y="4"/>
                  </a:lnTo>
                  <a:lnTo>
                    <a:pt x="2" y="14"/>
                  </a:lnTo>
                  <a:lnTo>
                    <a:pt x="0" y="17"/>
                  </a:lnTo>
                  <a:lnTo>
                    <a:pt x="17" y="31"/>
                  </a:lnTo>
                  <a:lnTo>
                    <a:pt x="21" y="24"/>
                  </a:lnTo>
                  <a:lnTo>
                    <a:pt x="26" y="14"/>
                  </a:lnTo>
                  <a:lnTo>
                    <a:pt x="30" y="7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01"/>
            <p:cNvSpPr>
              <a:spLocks/>
            </p:cNvSpPr>
            <p:nvPr/>
          </p:nvSpPr>
          <p:spPr bwMode="auto">
            <a:xfrm>
              <a:off x="9610741" y="2002296"/>
              <a:ext cx="38248" cy="43236"/>
            </a:xfrm>
            <a:custGeom>
              <a:avLst/>
              <a:gdLst>
                <a:gd name="T0" fmla="*/ 0 w 23"/>
                <a:gd name="T1" fmla="*/ 5 h 26"/>
                <a:gd name="T2" fmla="*/ 0 w 23"/>
                <a:gd name="T3" fmla="*/ 9 h 26"/>
                <a:gd name="T4" fmla="*/ 2 w 23"/>
                <a:gd name="T5" fmla="*/ 20 h 26"/>
                <a:gd name="T6" fmla="*/ 2 w 23"/>
                <a:gd name="T7" fmla="*/ 25 h 26"/>
                <a:gd name="T8" fmla="*/ 23 w 23"/>
                <a:gd name="T9" fmla="*/ 26 h 26"/>
                <a:gd name="T10" fmla="*/ 22 w 23"/>
                <a:gd name="T11" fmla="*/ 19 h 26"/>
                <a:gd name="T12" fmla="*/ 22 w 23"/>
                <a:gd name="T13" fmla="*/ 9 h 26"/>
                <a:gd name="T14" fmla="*/ 22 w 23"/>
                <a:gd name="T15" fmla="*/ 0 h 26"/>
                <a:gd name="T16" fmla="*/ 0 w 23"/>
                <a:gd name="T1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0" y="5"/>
                  </a:moveTo>
                  <a:lnTo>
                    <a:pt x="0" y="9"/>
                  </a:lnTo>
                  <a:lnTo>
                    <a:pt x="2" y="20"/>
                  </a:lnTo>
                  <a:lnTo>
                    <a:pt x="2" y="25"/>
                  </a:lnTo>
                  <a:lnTo>
                    <a:pt x="23" y="26"/>
                  </a:lnTo>
                  <a:lnTo>
                    <a:pt x="22" y="19"/>
                  </a:lnTo>
                  <a:lnTo>
                    <a:pt x="22" y="9"/>
                  </a:lnTo>
                  <a:lnTo>
                    <a:pt x="22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02"/>
            <p:cNvSpPr>
              <a:spLocks/>
            </p:cNvSpPr>
            <p:nvPr/>
          </p:nvSpPr>
          <p:spPr bwMode="auto">
            <a:xfrm>
              <a:off x="9622381" y="2057173"/>
              <a:ext cx="49888" cy="51551"/>
            </a:xfrm>
            <a:custGeom>
              <a:avLst/>
              <a:gdLst>
                <a:gd name="T0" fmla="*/ 0 w 30"/>
                <a:gd name="T1" fmla="*/ 13 h 31"/>
                <a:gd name="T2" fmla="*/ 2 w 30"/>
                <a:gd name="T3" fmla="*/ 17 h 31"/>
                <a:gd name="T4" fmla="*/ 7 w 30"/>
                <a:gd name="T5" fmla="*/ 27 h 31"/>
                <a:gd name="T6" fmla="*/ 10 w 30"/>
                <a:gd name="T7" fmla="*/ 31 h 31"/>
                <a:gd name="T8" fmla="*/ 30 w 30"/>
                <a:gd name="T9" fmla="*/ 22 h 31"/>
                <a:gd name="T10" fmla="*/ 26 w 30"/>
                <a:gd name="T11" fmla="*/ 16 h 31"/>
                <a:gd name="T12" fmla="*/ 20 w 30"/>
                <a:gd name="T13" fmla="*/ 6 h 31"/>
                <a:gd name="T14" fmla="*/ 16 w 30"/>
                <a:gd name="T15" fmla="*/ 0 h 31"/>
                <a:gd name="T16" fmla="*/ 0 w 30"/>
                <a:gd name="T17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0" y="13"/>
                  </a:moveTo>
                  <a:lnTo>
                    <a:pt x="2" y="17"/>
                  </a:lnTo>
                  <a:lnTo>
                    <a:pt x="7" y="27"/>
                  </a:lnTo>
                  <a:lnTo>
                    <a:pt x="10" y="31"/>
                  </a:lnTo>
                  <a:lnTo>
                    <a:pt x="30" y="22"/>
                  </a:lnTo>
                  <a:lnTo>
                    <a:pt x="26" y="1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03"/>
            <p:cNvSpPr>
              <a:spLocks/>
            </p:cNvSpPr>
            <p:nvPr/>
          </p:nvSpPr>
          <p:spPr bwMode="auto">
            <a:xfrm>
              <a:off x="9665617" y="2102071"/>
              <a:ext cx="49888" cy="48225"/>
            </a:xfrm>
            <a:custGeom>
              <a:avLst/>
              <a:gdLst>
                <a:gd name="T0" fmla="*/ 0 w 30"/>
                <a:gd name="T1" fmla="*/ 20 h 29"/>
                <a:gd name="T2" fmla="*/ 4 w 30"/>
                <a:gd name="T3" fmla="*/ 22 h 29"/>
                <a:gd name="T4" fmla="*/ 14 w 30"/>
                <a:gd name="T5" fmla="*/ 28 h 29"/>
                <a:gd name="T6" fmla="*/ 17 w 30"/>
                <a:gd name="T7" fmla="*/ 29 h 29"/>
                <a:gd name="T8" fmla="*/ 30 w 30"/>
                <a:gd name="T9" fmla="*/ 12 h 29"/>
                <a:gd name="T10" fmla="*/ 22 w 30"/>
                <a:gd name="T11" fmla="*/ 9 h 29"/>
                <a:gd name="T12" fmla="*/ 14 w 30"/>
                <a:gd name="T13" fmla="*/ 4 h 29"/>
                <a:gd name="T14" fmla="*/ 6 w 30"/>
                <a:gd name="T15" fmla="*/ 0 h 29"/>
                <a:gd name="T16" fmla="*/ 0 w 30"/>
                <a:gd name="T17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9">
                  <a:moveTo>
                    <a:pt x="0" y="20"/>
                  </a:moveTo>
                  <a:lnTo>
                    <a:pt x="4" y="22"/>
                  </a:lnTo>
                  <a:lnTo>
                    <a:pt x="14" y="28"/>
                  </a:lnTo>
                  <a:lnTo>
                    <a:pt x="17" y="29"/>
                  </a:lnTo>
                  <a:lnTo>
                    <a:pt x="30" y="12"/>
                  </a:lnTo>
                  <a:lnTo>
                    <a:pt x="22" y="9"/>
                  </a:lnTo>
                  <a:lnTo>
                    <a:pt x="14" y="4"/>
                  </a:lnTo>
                  <a:lnTo>
                    <a:pt x="6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04"/>
            <p:cNvSpPr>
              <a:spLocks/>
            </p:cNvSpPr>
            <p:nvPr/>
          </p:nvSpPr>
          <p:spPr bwMode="auto">
            <a:xfrm>
              <a:off x="9723820" y="2125352"/>
              <a:ext cx="43236" cy="34922"/>
            </a:xfrm>
            <a:custGeom>
              <a:avLst/>
              <a:gdLst>
                <a:gd name="T0" fmla="*/ 4 w 26"/>
                <a:gd name="T1" fmla="*/ 21 h 21"/>
                <a:gd name="T2" fmla="*/ 9 w 26"/>
                <a:gd name="T3" fmla="*/ 21 h 21"/>
                <a:gd name="T4" fmla="*/ 19 w 26"/>
                <a:gd name="T5" fmla="*/ 21 h 21"/>
                <a:gd name="T6" fmla="*/ 24 w 26"/>
                <a:gd name="T7" fmla="*/ 21 h 21"/>
                <a:gd name="T8" fmla="*/ 26 w 26"/>
                <a:gd name="T9" fmla="*/ 0 h 21"/>
                <a:gd name="T10" fmla="*/ 19 w 26"/>
                <a:gd name="T11" fmla="*/ 0 h 21"/>
                <a:gd name="T12" fmla="*/ 7 w 26"/>
                <a:gd name="T13" fmla="*/ 0 h 21"/>
                <a:gd name="T14" fmla="*/ 0 w 26"/>
                <a:gd name="T15" fmla="*/ 1 h 21"/>
                <a:gd name="T16" fmla="*/ 4 w 26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1">
                  <a:moveTo>
                    <a:pt x="4" y="21"/>
                  </a:moveTo>
                  <a:lnTo>
                    <a:pt x="9" y="21"/>
                  </a:lnTo>
                  <a:lnTo>
                    <a:pt x="19" y="21"/>
                  </a:lnTo>
                  <a:lnTo>
                    <a:pt x="24" y="21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1"/>
                  </a:ln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06"/>
            <p:cNvSpPr>
              <a:spLocks/>
            </p:cNvSpPr>
            <p:nvPr/>
          </p:nvSpPr>
          <p:spPr bwMode="auto">
            <a:xfrm>
              <a:off x="9775370" y="2102071"/>
              <a:ext cx="53214" cy="49888"/>
            </a:xfrm>
            <a:custGeom>
              <a:avLst/>
              <a:gdLst>
                <a:gd name="T0" fmla="*/ 15 w 32"/>
                <a:gd name="T1" fmla="*/ 30 h 30"/>
                <a:gd name="T2" fmla="*/ 18 w 32"/>
                <a:gd name="T3" fmla="*/ 28 h 30"/>
                <a:gd name="T4" fmla="*/ 28 w 32"/>
                <a:gd name="T5" fmla="*/ 22 h 30"/>
                <a:gd name="T6" fmla="*/ 32 w 32"/>
                <a:gd name="T7" fmla="*/ 19 h 30"/>
                <a:gd name="T8" fmla="*/ 23 w 32"/>
                <a:gd name="T9" fmla="*/ 0 h 30"/>
                <a:gd name="T10" fmla="*/ 17 w 32"/>
                <a:gd name="T11" fmla="*/ 4 h 30"/>
                <a:gd name="T12" fmla="*/ 7 w 32"/>
                <a:gd name="T13" fmla="*/ 10 h 30"/>
                <a:gd name="T14" fmla="*/ 0 w 32"/>
                <a:gd name="T15" fmla="*/ 14 h 30"/>
                <a:gd name="T16" fmla="*/ 15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15" y="30"/>
                  </a:moveTo>
                  <a:lnTo>
                    <a:pt x="18" y="28"/>
                  </a:lnTo>
                  <a:lnTo>
                    <a:pt x="28" y="22"/>
                  </a:lnTo>
                  <a:lnTo>
                    <a:pt x="32" y="19"/>
                  </a:lnTo>
                  <a:lnTo>
                    <a:pt x="23" y="0"/>
                  </a:lnTo>
                  <a:lnTo>
                    <a:pt x="17" y="4"/>
                  </a:lnTo>
                  <a:lnTo>
                    <a:pt x="7" y="10"/>
                  </a:lnTo>
                  <a:lnTo>
                    <a:pt x="0" y="14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07"/>
            <p:cNvSpPr>
              <a:spLocks/>
            </p:cNvSpPr>
            <p:nvPr/>
          </p:nvSpPr>
          <p:spPr bwMode="auto">
            <a:xfrm>
              <a:off x="9821932" y="2058835"/>
              <a:ext cx="49888" cy="49888"/>
            </a:xfrm>
            <a:custGeom>
              <a:avLst/>
              <a:gdLst>
                <a:gd name="T0" fmla="*/ 20 w 30"/>
                <a:gd name="T1" fmla="*/ 30 h 30"/>
                <a:gd name="T2" fmla="*/ 22 w 30"/>
                <a:gd name="T3" fmla="*/ 26 h 30"/>
                <a:gd name="T4" fmla="*/ 27 w 30"/>
                <a:gd name="T5" fmla="*/ 16 h 30"/>
                <a:gd name="T6" fmla="*/ 30 w 30"/>
                <a:gd name="T7" fmla="*/ 12 h 30"/>
                <a:gd name="T8" fmla="*/ 12 w 30"/>
                <a:gd name="T9" fmla="*/ 0 h 30"/>
                <a:gd name="T10" fmla="*/ 9 w 30"/>
                <a:gd name="T11" fmla="*/ 6 h 30"/>
                <a:gd name="T12" fmla="*/ 4 w 30"/>
                <a:gd name="T13" fmla="*/ 16 h 30"/>
                <a:gd name="T14" fmla="*/ 0 w 30"/>
                <a:gd name="T15" fmla="*/ 22 h 30"/>
                <a:gd name="T16" fmla="*/ 20 w 30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20" y="30"/>
                  </a:moveTo>
                  <a:lnTo>
                    <a:pt x="22" y="26"/>
                  </a:lnTo>
                  <a:lnTo>
                    <a:pt x="27" y="16"/>
                  </a:lnTo>
                  <a:lnTo>
                    <a:pt x="30" y="12"/>
                  </a:lnTo>
                  <a:lnTo>
                    <a:pt x="12" y="0"/>
                  </a:lnTo>
                  <a:lnTo>
                    <a:pt x="9" y="6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20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08"/>
            <p:cNvSpPr>
              <a:spLocks/>
            </p:cNvSpPr>
            <p:nvPr/>
          </p:nvSpPr>
          <p:spPr bwMode="auto">
            <a:xfrm>
              <a:off x="9845213" y="2007285"/>
              <a:ext cx="36584" cy="43236"/>
            </a:xfrm>
            <a:custGeom>
              <a:avLst/>
              <a:gdLst>
                <a:gd name="T0" fmla="*/ 22 w 22"/>
                <a:gd name="T1" fmla="*/ 22 h 26"/>
                <a:gd name="T2" fmla="*/ 22 w 22"/>
                <a:gd name="T3" fmla="*/ 17 h 26"/>
                <a:gd name="T4" fmla="*/ 21 w 22"/>
                <a:gd name="T5" fmla="*/ 6 h 26"/>
                <a:gd name="T6" fmla="*/ 21 w 22"/>
                <a:gd name="T7" fmla="*/ 2 h 26"/>
                <a:gd name="T8" fmla="*/ 0 w 22"/>
                <a:gd name="T9" fmla="*/ 0 h 26"/>
                <a:gd name="T10" fmla="*/ 0 w 22"/>
                <a:gd name="T11" fmla="*/ 7 h 26"/>
                <a:gd name="T12" fmla="*/ 1 w 22"/>
                <a:gd name="T13" fmla="*/ 18 h 26"/>
                <a:gd name="T14" fmla="*/ 1 w 22"/>
                <a:gd name="T15" fmla="*/ 26 h 26"/>
                <a:gd name="T16" fmla="*/ 22 w 22"/>
                <a:gd name="T1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22"/>
                  </a:moveTo>
                  <a:lnTo>
                    <a:pt x="22" y="17"/>
                  </a:lnTo>
                  <a:lnTo>
                    <a:pt x="21" y="6"/>
                  </a:lnTo>
                  <a:lnTo>
                    <a:pt x="21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18"/>
                  </a:lnTo>
                  <a:lnTo>
                    <a:pt x="1" y="26"/>
                  </a:lnTo>
                  <a:lnTo>
                    <a:pt x="22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09"/>
            <p:cNvSpPr>
              <a:spLocks/>
            </p:cNvSpPr>
            <p:nvPr/>
          </p:nvSpPr>
          <p:spPr bwMode="auto">
            <a:xfrm>
              <a:off x="9821932" y="1945756"/>
              <a:ext cx="49888" cy="49888"/>
            </a:xfrm>
            <a:custGeom>
              <a:avLst/>
              <a:gdLst>
                <a:gd name="T0" fmla="*/ 30 w 30"/>
                <a:gd name="T1" fmla="*/ 16 h 30"/>
                <a:gd name="T2" fmla="*/ 27 w 30"/>
                <a:gd name="T3" fmla="*/ 13 h 30"/>
                <a:gd name="T4" fmla="*/ 21 w 30"/>
                <a:gd name="T5" fmla="*/ 4 h 30"/>
                <a:gd name="T6" fmla="*/ 20 w 30"/>
                <a:gd name="T7" fmla="*/ 0 h 30"/>
                <a:gd name="T8" fmla="*/ 0 w 30"/>
                <a:gd name="T9" fmla="*/ 8 h 30"/>
                <a:gd name="T10" fmla="*/ 4 w 30"/>
                <a:gd name="T11" fmla="*/ 15 h 30"/>
                <a:gd name="T12" fmla="*/ 10 w 30"/>
                <a:gd name="T13" fmla="*/ 24 h 30"/>
                <a:gd name="T14" fmla="*/ 14 w 30"/>
                <a:gd name="T15" fmla="*/ 30 h 30"/>
                <a:gd name="T16" fmla="*/ 30 w 30"/>
                <a:gd name="T1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30" y="16"/>
                  </a:moveTo>
                  <a:lnTo>
                    <a:pt x="27" y="13"/>
                  </a:lnTo>
                  <a:lnTo>
                    <a:pt x="21" y="4"/>
                  </a:lnTo>
                  <a:lnTo>
                    <a:pt x="20" y="0"/>
                  </a:lnTo>
                  <a:lnTo>
                    <a:pt x="0" y="8"/>
                  </a:lnTo>
                  <a:lnTo>
                    <a:pt x="4" y="15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10"/>
            <p:cNvSpPr>
              <a:spLocks/>
            </p:cNvSpPr>
            <p:nvPr/>
          </p:nvSpPr>
          <p:spPr bwMode="auto">
            <a:xfrm>
              <a:off x="9778696" y="1902520"/>
              <a:ext cx="49888" cy="49888"/>
            </a:xfrm>
            <a:custGeom>
              <a:avLst/>
              <a:gdLst>
                <a:gd name="T0" fmla="*/ 30 w 30"/>
                <a:gd name="T1" fmla="*/ 9 h 30"/>
                <a:gd name="T2" fmla="*/ 26 w 30"/>
                <a:gd name="T3" fmla="*/ 7 h 30"/>
                <a:gd name="T4" fmla="*/ 16 w 30"/>
                <a:gd name="T5" fmla="*/ 2 h 30"/>
                <a:gd name="T6" fmla="*/ 12 w 30"/>
                <a:gd name="T7" fmla="*/ 0 h 30"/>
                <a:gd name="T8" fmla="*/ 0 w 30"/>
                <a:gd name="T9" fmla="*/ 17 h 30"/>
                <a:gd name="T10" fmla="*/ 6 w 30"/>
                <a:gd name="T11" fmla="*/ 21 h 30"/>
                <a:gd name="T12" fmla="*/ 16 w 30"/>
                <a:gd name="T13" fmla="*/ 26 h 30"/>
                <a:gd name="T14" fmla="*/ 23 w 30"/>
                <a:gd name="T15" fmla="*/ 30 h 30"/>
                <a:gd name="T16" fmla="*/ 30 w 30"/>
                <a:gd name="T17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30" y="9"/>
                  </a:moveTo>
                  <a:lnTo>
                    <a:pt x="26" y="7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0" y="17"/>
                  </a:lnTo>
                  <a:lnTo>
                    <a:pt x="6" y="21"/>
                  </a:lnTo>
                  <a:lnTo>
                    <a:pt x="16" y="26"/>
                  </a:lnTo>
                  <a:lnTo>
                    <a:pt x="23" y="30"/>
                  </a:lnTo>
                  <a:lnTo>
                    <a:pt x="3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11"/>
            <p:cNvSpPr>
              <a:spLocks noEditPoints="1"/>
            </p:cNvSpPr>
            <p:nvPr/>
          </p:nvSpPr>
          <p:spPr bwMode="auto">
            <a:xfrm>
              <a:off x="9632359" y="1912498"/>
              <a:ext cx="229484" cy="226158"/>
            </a:xfrm>
            <a:custGeom>
              <a:avLst/>
              <a:gdLst>
                <a:gd name="T0" fmla="*/ 55 w 110"/>
                <a:gd name="T1" fmla="*/ 108 h 108"/>
                <a:gd name="T2" fmla="*/ 1 w 110"/>
                <a:gd name="T3" fmla="*/ 57 h 108"/>
                <a:gd name="T4" fmla="*/ 53 w 110"/>
                <a:gd name="T5" fmla="*/ 1 h 108"/>
                <a:gd name="T6" fmla="*/ 109 w 110"/>
                <a:gd name="T7" fmla="*/ 52 h 108"/>
                <a:gd name="T8" fmla="*/ 57 w 110"/>
                <a:gd name="T9" fmla="*/ 108 h 108"/>
                <a:gd name="T10" fmla="*/ 55 w 110"/>
                <a:gd name="T11" fmla="*/ 108 h 108"/>
                <a:gd name="T12" fmla="*/ 55 w 110"/>
                <a:gd name="T13" fmla="*/ 16 h 108"/>
                <a:gd name="T14" fmla="*/ 53 w 110"/>
                <a:gd name="T15" fmla="*/ 16 h 108"/>
                <a:gd name="T16" fmla="*/ 16 w 110"/>
                <a:gd name="T17" fmla="*/ 56 h 108"/>
                <a:gd name="T18" fmla="*/ 57 w 110"/>
                <a:gd name="T19" fmla="*/ 94 h 108"/>
                <a:gd name="T20" fmla="*/ 94 w 110"/>
                <a:gd name="T21" fmla="*/ 53 h 108"/>
                <a:gd name="T22" fmla="*/ 55 w 110"/>
                <a:gd name="T23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108">
                  <a:moveTo>
                    <a:pt x="55" y="108"/>
                  </a:moveTo>
                  <a:cubicBezTo>
                    <a:pt x="26" y="108"/>
                    <a:pt x="2" y="86"/>
                    <a:pt x="1" y="57"/>
                  </a:cubicBezTo>
                  <a:cubicBezTo>
                    <a:pt x="0" y="27"/>
                    <a:pt x="23" y="2"/>
                    <a:pt x="53" y="1"/>
                  </a:cubicBezTo>
                  <a:cubicBezTo>
                    <a:pt x="83" y="0"/>
                    <a:pt x="108" y="23"/>
                    <a:pt x="109" y="52"/>
                  </a:cubicBezTo>
                  <a:cubicBezTo>
                    <a:pt x="110" y="82"/>
                    <a:pt x="87" y="107"/>
                    <a:pt x="57" y="108"/>
                  </a:cubicBezTo>
                  <a:cubicBezTo>
                    <a:pt x="56" y="108"/>
                    <a:pt x="56" y="108"/>
                    <a:pt x="55" y="108"/>
                  </a:cubicBezTo>
                  <a:close/>
                  <a:moveTo>
                    <a:pt x="55" y="16"/>
                  </a:moveTo>
                  <a:cubicBezTo>
                    <a:pt x="54" y="16"/>
                    <a:pt x="54" y="16"/>
                    <a:pt x="53" y="16"/>
                  </a:cubicBezTo>
                  <a:cubicBezTo>
                    <a:pt x="32" y="16"/>
                    <a:pt x="15" y="35"/>
                    <a:pt x="16" y="56"/>
                  </a:cubicBezTo>
                  <a:cubicBezTo>
                    <a:pt x="17" y="78"/>
                    <a:pt x="35" y="94"/>
                    <a:pt x="57" y="94"/>
                  </a:cubicBezTo>
                  <a:cubicBezTo>
                    <a:pt x="78" y="93"/>
                    <a:pt x="95" y="75"/>
                    <a:pt x="94" y="53"/>
                  </a:cubicBezTo>
                  <a:cubicBezTo>
                    <a:pt x="93" y="32"/>
                    <a:pt x="76" y="16"/>
                    <a:pt x="5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38883" y="4443315"/>
            <a:ext cx="364830" cy="389230"/>
            <a:chOff x="6025477" y="5703965"/>
            <a:chExt cx="522158" cy="557080"/>
          </a:xfrm>
          <a:solidFill>
            <a:schemeClr val="bg1"/>
          </a:solidFill>
        </p:grpSpPr>
        <p:sp>
          <p:nvSpPr>
            <p:cNvPr id="53" name="Freeform 348"/>
            <p:cNvSpPr>
              <a:spLocks/>
            </p:cNvSpPr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49"/>
            <p:cNvSpPr>
              <a:spLocks/>
            </p:cNvSpPr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50"/>
            <p:cNvSpPr>
              <a:spLocks/>
            </p:cNvSpPr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51"/>
            <p:cNvSpPr>
              <a:spLocks/>
            </p:cNvSpPr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52"/>
            <p:cNvSpPr>
              <a:spLocks/>
            </p:cNvSpPr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53"/>
            <p:cNvSpPr>
              <a:spLocks/>
            </p:cNvSpPr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54"/>
            <p:cNvSpPr>
              <a:spLocks/>
            </p:cNvSpPr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55"/>
            <p:cNvSpPr>
              <a:spLocks/>
            </p:cNvSpPr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56"/>
            <p:cNvSpPr>
              <a:spLocks/>
            </p:cNvSpPr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57"/>
            <p:cNvSpPr>
              <a:spLocks noEditPoints="1"/>
            </p:cNvSpPr>
            <p:nvPr/>
          </p:nvSpPr>
          <p:spPr bwMode="auto">
            <a:xfrm>
              <a:off x="6146870" y="5828685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58"/>
            <p:cNvSpPr>
              <a:spLocks/>
            </p:cNvSpPr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760993" y="422837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760993" y="4497356"/>
            <a:ext cx="170688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9198780" y="422837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198780" y="4497356"/>
            <a:ext cx="170688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198780" y="2441384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198780" y="2710365"/>
            <a:ext cx="170688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</a:p>
        </p:txBody>
      </p:sp>
    </p:spTree>
    <p:extLst>
      <p:ext uri="{BB962C8B-B14F-4D97-AF65-F5344CB8AC3E}">
        <p14:creationId xmlns:p14="http://schemas.microsoft.com/office/powerpoint/2010/main" val="242362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7269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3464</TotalTime>
  <Words>240</Words>
  <Application>Microsoft Office PowerPoint</Application>
  <PresentationFormat>宽屏</PresentationFormat>
  <Paragraphs>21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100</cp:revision>
  <dcterms:created xsi:type="dcterms:W3CDTF">2016-06-15T11:58:29Z</dcterms:created>
  <dcterms:modified xsi:type="dcterms:W3CDTF">2016-09-09T01:59:37Z</dcterms:modified>
</cp:coreProperties>
</file>