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981" r:id="rId3"/>
    <p:sldId id="9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D1DB"/>
    <a:srgbClr val="EFC245"/>
    <a:srgbClr val="E32525"/>
    <a:srgbClr val="CECDCE"/>
    <a:srgbClr val="BB2225"/>
    <a:srgbClr val="7A66AD"/>
    <a:srgbClr val="FCB616"/>
    <a:srgbClr val="EC5623"/>
    <a:srgbClr val="30A7DF"/>
    <a:srgbClr val="7FB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434" autoAdjust="0"/>
  </p:normalViewPr>
  <p:slideViewPr>
    <p:cSldViewPr snapToGrid="0">
      <p:cViewPr varScale="1">
        <p:scale>
          <a:sx n="113" d="100"/>
          <a:sy n="113" d="100"/>
        </p:scale>
        <p:origin x="378" y="96"/>
      </p:cViewPr>
      <p:guideLst>
        <p:guide orient="horz" pos="2160"/>
        <p:guide pos="528"/>
        <p:guide pos="7152"/>
        <p:guide pos="384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-17082"/>
    </p:cViewPr>
  </p:sorterViewPr>
  <p:notesViewPr>
    <p:cSldViewPr snapToGrid="0" showGuides="1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7/7/2018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7/7/2018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3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054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99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167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462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86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433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8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499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468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3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173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02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312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9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861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60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7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843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42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41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50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57367" y="1813631"/>
            <a:ext cx="4077266" cy="4034527"/>
            <a:chOff x="1443" y="-199"/>
            <a:chExt cx="4770" cy="472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550" y="745"/>
              <a:ext cx="1263" cy="1822"/>
            </a:xfrm>
            <a:custGeom>
              <a:avLst/>
              <a:gdLst>
                <a:gd name="T0" fmla="*/ 378 w 534"/>
                <a:gd name="T1" fmla="*/ 720 h 770"/>
                <a:gd name="T2" fmla="*/ 382 w 534"/>
                <a:gd name="T3" fmla="*/ 720 h 770"/>
                <a:gd name="T4" fmla="*/ 462 w 534"/>
                <a:gd name="T5" fmla="*/ 327 h 770"/>
                <a:gd name="T6" fmla="*/ 528 w 534"/>
                <a:gd name="T7" fmla="*/ 395 h 770"/>
                <a:gd name="T8" fmla="*/ 530 w 534"/>
                <a:gd name="T9" fmla="*/ 233 h 770"/>
                <a:gd name="T10" fmla="*/ 534 w 534"/>
                <a:gd name="T11" fmla="*/ 6 h 770"/>
                <a:gd name="T12" fmla="*/ 283 w 534"/>
                <a:gd name="T13" fmla="*/ 2 h 770"/>
                <a:gd name="T14" fmla="*/ 144 w 534"/>
                <a:gd name="T15" fmla="*/ 0 h 770"/>
                <a:gd name="T16" fmla="*/ 215 w 534"/>
                <a:gd name="T17" fmla="*/ 72 h 770"/>
                <a:gd name="T18" fmla="*/ 36 w 534"/>
                <a:gd name="T19" fmla="*/ 770 h 770"/>
                <a:gd name="T20" fmla="*/ 44 w 534"/>
                <a:gd name="T21" fmla="*/ 769 h 770"/>
                <a:gd name="T22" fmla="*/ 203 w 534"/>
                <a:gd name="T23" fmla="*/ 576 h 770"/>
                <a:gd name="T24" fmla="*/ 378 w 534"/>
                <a:gd name="T25" fmla="*/ 72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4" h="770">
                  <a:moveTo>
                    <a:pt x="378" y="720"/>
                  </a:moveTo>
                  <a:cubicBezTo>
                    <a:pt x="382" y="720"/>
                    <a:pt x="382" y="720"/>
                    <a:pt x="382" y="720"/>
                  </a:cubicBezTo>
                  <a:cubicBezTo>
                    <a:pt x="361" y="581"/>
                    <a:pt x="390" y="444"/>
                    <a:pt x="462" y="327"/>
                  </a:cubicBezTo>
                  <a:cubicBezTo>
                    <a:pt x="528" y="395"/>
                    <a:pt x="528" y="395"/>
                    <a:pt x="528" y="395"/>
                  </a:cubicBezTo>
                  <a:cubicBezTo>
                    <a:pt x="530" y="233"/>
                    <a:pt x="530" y="233"/>
                    <a:pt x="530" y="233"/>
                  </a:cubicBezTo>
                  <a:cubicBezTo>
                    <a:pt x="534" y="6"/>
                    <a:pt x="534" y="6"/>
                    <a:pt x="534" y="6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15" y="72"/>
                    <a:pt x="215" y="72"/>
                    <a:pt x="215" y="72"/>
                  </a:cubicBezTo>
                  <a:cubicBezTo>
                    <a:pt x="63" y="273"/>
                    <a:pt x="0" y="520"/>
                    <a:pt x="36" y="770"/>
                  </a:cubicBezTo>
                  <a:cubicBezTo>
                    <a:pt x="44" y="769"/>
                    <a:pt x="44" y="769"/>
                    <a:pt x="44" y="769"/>
                  </a:cubicBezTo>
                  <a:cubicBezTo>
                    <a:pt x="203" y="576"/>
                    <a:pt x="203" y="576"/>
                    <a:pt x="203" y="576"/>
                  </a:cubicBezTo>
                  <a:cubicBezTo>
                    <a:pt x="378" y="720"/>
                    <a:pt x="378" y="720"/>
                    <a:pt x="378" y="72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443" y="2108"/>
              <a:ext cx="1682" cy="2049"/>
            </a:xfrm>
            <a:custGeom>
              <a:avLst/>
              <a:gdLst>
                <a:gd name="T0" fmla="*/ 709 w 711"/>
                <a:gd name="T1" fmla="*/ 567 h 866"/>
                <a:gd name="T2" fmla="*/ 711 w 711"/>
                <a:gd name="T3" fmla="*/ 564 h 866"/>
                <a:gd name="T4" fmla="*/ 455 w 711"/>
                <a:gd name="T5" fmla="*/ 256 h 866"/>
                <a:gd name="T6" fmla="*/ 549 w 711"/>
                <a:gd name="T7" fmla="*/ 247 h 866"/>
                <a:gd name="T8" fmla="*/ 423 w 711"/>
                <a:gd name="T9" fmla="*/ 144 h 866"/>
                <a:gd name="T10" fmla="*/ 248 w 711"/>
                <a:gd name="T11" fmla="*/ 0 h 866"/>
                <a:gd name="T12" fmla="*/ 89 w 711"/>
                <a:gd name="T13" fmla="*/ 193 h 866"/>
                <a:gd name="T14" fmla="*/ 0 w 711"/>
                <a:gd name="T15" fmla="*/ 301 h 866"/>
                <a:gd name="T16" fmla="*/ 101 w 711"/>
                <a:gd name="T17" fmla="*/ 291 h 866"/>
                <a:gd name="T18" fmla="*/ 535 w 711"/>
                <a:gd name="T19" fmla="*/ 866 h 866"/>
                <a:gd name="T20" fmla="*/ 539 w 711"/>
                <a:gd name="T21" fmla="*/ 859 h 866"/>
                <a:gd name="T22" fmla="*/ 487 w 711"/>
                <a:gd name="T23" fmla="*/ 614 h 866"/>
                <a:gd name="T24" fmla="*/ 709 w 711"/>
                <a:gd name="T25" fmla="*/ 56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1" h="866">
                  <a:moveTo>
                    <a:pt x="709" y="567"/>
                  </a:moveTo>
                  <a:cubicBezTo>
                    <a:pt x="711" y="564"/>
                    <a:pt x="711" y="564"/>
                    <a:pt x="711" y="564"/>
                  </a:cubicBezTo>
                  <a:cubicBezTo>
                    <a:pt x="590" y="494"/>
                    <a:pt x="501" y="386"/>
                    <a:pt x="455" y="256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423" y="144"/>
                    <a:pt x="423" y="144"/>
                    <a:pt x="423" y="144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01" y="291"/>
                    <a:pt x="101" y="291"/>
                    <a:pt x="101" y="291"/>
                  </a:cubicBezTo>
                  <a:cubicBezTo>
                    <a:pt x="163" y="535"/>
                    <a:pt x="317" y="739"/>
                    <a:pt x="535" y="866"/>
                  </a:cubicBezTo>
                  <a:cubicBezTo>
                    <a:pt x="539" y="859"/>
                    <a:pt x="539" y="859"/>
                    <a:pt x="539" y="859"/>
                  </a:cubicBezTo>
                  <a:cubicBezTo>
                    <a:pt x="487" y="614"/>
                    <a:pt x="487" y="614"/>
                    <a:pt x="487" y="614"/>
                  </a:cubicBezTo>
                  <a:cubicBezTo>
                    <a:pt x="709" y="567"/>
                    <a:pt x="709" y="567"/>
                    <a:pt x="709" y="56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2595" y="3369"/>
              <a:ext cx="2026" cy="1152"/>
            </a:xfrm>
            <a:custGeom>
              <a:avLst/>
              <a:gdLst>
                <a:gd name="T0" fmla="*/ 731 w 856"/>
                <a:gd name="T1" fmla="*/ 74 h 487"/>
                <a:gd name="T2" fmla="*/ 730 w 856"/>
                <a:gd name="T3" fmla="*/ 71 h 487"/>
                <a:gd name="T4" fmla="*/ 330 w 856"/>
                <a:gd name="T5" fmla="*/ 79 h 487"/>
                <a:gd name="T6" fmla="*/ 381 w 856"/>
                <a:gd name="T7" fmla="*/ 0 h 487"/>
                <a:gd name="T8" fmla="*/ 222 w 856"/>
                <a:gd name="T9" fmla="*/ 34 h 487"/>
                <a:gd name="T10" fmla="*/ 0 w 856"/>
                <a:gd name="T11" fmla="*/ 81 h 487"/>
                <a:gd name="T12" fmla="*/ 52 w 856"/>
                <a:gd name="T13" fmla="*/ 326 h 487"/>
                <a:gd name="T14" fmla="*/ 81 w 856"/>
                <a:gd name="T15" fmla="*/ 462 h 487"/>
                <a:gd name="T16" fmla="*/ 136 w 856"/>
                <a:gd name="T17" fmla="*/ 378 h 487"/>
                <a:gd name="T18" fmla="*/ 856 w 856"/>
                <a:gd name="T19" fmla="*/ 396 h 487"/>
                <a:gd name="T20" fmla="*/ 854 w 856"/>
                <a:gd name="T21" fmla="*/ 389 h 487"/>
                <a:gd name="T22" fmla="*/ 630 w 856"/>
                <a:gd name="T23" fmla="*/ 277 h 487"/>
                <a:gd name="T24" fmla="*/ 731 w 856"/>
                <a:gd name="T25" fmla="*/ 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6" h="487">
                  <a:moveTo>
                    <a:pt x="731" y="74"/>
                  </a:moveTo>
                  <a:cubicBezTo>
                    <a:pt x="730" y="71"/>
                    <a:pt x="730" y="71"/>
                    <a:pt x="730" y="71"/>
                  </a:cubicBezTo>
                  <a:cubicBezTo>
                    <a:pt x="600" y="121"/>
                    <a:pt x="460" y="124"/>
                    <a:pt x="330" y="79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52" y="326"/>
                    <a:pt x="52" y="326"/>
                    <a:pt x="52" y="326"/>
                  </a:cubicBezTo>
                  <a:cubicBezTo>
                    <a:pt x="81" y="462"/>
                    <a:pt x="81" y="462"/>
                    <a:pt x="81" y="462"/>
                  </a:cubicBezTo>
                  <a:cubicBezTo>
                    <a:pt x="136" y="378"/>
                    <a:pt x="136" y="378"/>
                    <a:pt x="136" y="378"/>
                  </a:cubicBezTo>
                  <a:cubicBezTo>
                    <a:pt x="366" y="481"/>
                    <a:pt x="621" y="487"/>
                    <a:pt x="856" y="396"/>
                  </a:cubicBezTo>
                  <a:cubicBezTo>
                    <a:pt x="854" y="389"/>
                    <a:pt x="854" y="389"/>
                    <a:pt x="854" y="389"/>
                  </a:cubicBezTo>
                  <a:cubicBezTo>
                    <a:pt x="630" y="277"/>
                    <a:pt x="630" y="277"/>
                    <a:pt x="630" y="277"/>
                  </a:cubicBezTo>
                  <a:cubicBezTo>
                    <a:pt x="731" y="74"/>
                    <a:pt x="731" y="74"/>
                    <a:pt x="731" y="7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4086" y="2659"/>
              <a:ext cx="1845" cy="1777"/>
            </a:xfrm>
            <a:custGeom>
              <a:avLst/>
              <a:gdLst>
                <a:gd name="T0" fmla="*/ 545 w 780"/>
                <a:gd name="T1" fmla="*/ 207 h 751"/>
                <a:gd name="T2" fmla="*/ 450 w 780"/>
                <a:gd name="T3" fmla="*/ 1 h 751"/>
                <a:gd name="T4" fmla="*/ 447 w 780"/>
                <a:gd name="T5" fmla="*/ 0 h 751"/>
                <a:gd name="T6" fmla="*/ 204 w 780"/>
                <a:gd name="T7" fmla="*/ 318 h 751"/>
                <a:gd name="T8" fmla="*/ 174 w 780"/>
                <a:gd name="T9" fmla="*/ 229 h 751"/>
                <a:gd name="T10" fmla="*/ 101 w 780"/>
                <a:gd name="T11" fmla="*/ 374 h 751"/>
                <a:gd name="T12" fmla="*/ 0 w 780"/>
                <a:gd name="T13" fmla="*/ 577 h 751"/>
                <a:gd name="T14" fmla="*/ 224 w 780"/>
                <a:gd name="T15" fmla="*/ 689 h 751"/>
                <a:gd name="T16" fmla="*/ 348 w 780"/>
                <a:gd name="T17" fmla="*/ 751 h 751"/>
                <a:gd name="T18" fmla="*/ 316 w 780"/>
                <a:gd name="T19" fmla="*/ 656 h 751"/>
                <a:gd name="T20" fmla="*/ 780 w 780"/>
                <a:gd name="T21" fmla="*/ 104 h 751"/>
                <a:gd name="T22" fmla="*/ 773 w 780"/>
                <a:gd name="T23" fmla="*/ 102 h 751"/>
                <a:gd name="T24" fmla="*/ 545 w 780"/>
                <a:gd name="T25" fmla="*/ 207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0" h="751">
                  <a:moveTo>
                    <a:pt x="545" y="207"/>
                  </a:moveTo>
                  <a:cubicBezTo>
                    <a:pt x="450" y="1"/>
                    <a:pt x="450" y="1"/>
                    <a:pt x="450" y="1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05" y="133"/>
                    <a:pt x="320" y="244"/>
                    <a:pt x="204" y="318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01" y="374"/>
                    <a:pt x="101" y="374"/>
                    <a:pt x="101" y="374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348" y="751"/>
                    <a:pt x="348" y="751"/>
                    <a:pt x="348" y="751"/>
                  </a:cubicBezTo>
                  <a:cubicBezTo>
                    <a:pt x="316" y="656"/>
                    <a:pt x="316" y="656"/>
                    <a:pt x="316" y="656"/>
                  </a:cubicBezTo>
                  <a:cubicBezTo>
                    <a:pt x="540" y="540"/>
                    <a:pt x="704" y="345"/>
                    <a:pt x="780" y="104"/>
                  </a:cubicBezTo>
                  <a:cubicBezTo>
                    <a:pt x="773" y="102"/>
                    <a:pt x="773" y="102"/>
                    <a:pt x="773" y="102"/>
                  </a:cubicBezTo>
                  <a:cubicBezTo>
                    <a:pt x="545" y="207"/>
                    <a:pt x="545" y="207"/>
                    <a:pt x="545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4969" y="1008"/>
              <a:ext cx="1244" cy="2141"/>
            </a:xfrm>
            <a:custGeom>
              <a:avLst/>
              <a:gdLst>
                <a:gd name="T0" fmla="*/ 2 w 526"/>
                <a:gd name="T1" fmla="*/ 194 h 905"/>
                <a:gd name="T2" fmla="*/ 0 w 526"/>
                <a:gd name="T3" fmla="*/ 196 h 905"/>
                <a:gd name="T4" fmla="*/ 97 w 526"/>
                <a:gd name="T5" fmla="*/ 584 h 905"/>
                <a:gd name="T6" fmla="*/ 8 w 526"/>
                <a:gd name="T7" fmla="*/ 551 h 905"/>
                <a:gd name="T8" fmla="*/ 77 w 526"/>
                <a:gd name="T9" fmla="*/ 699 h 905"/>
                <a:gd name="T10" fmla="*/ 172 w 526"/>
                <a:gd name="T11" fmla="*/ 905 h 905"/>
                <a:gd name="T12" fmla="*/ 400 w 526"/>
                <a:gd name="T13" fmla="*/ 800 h 905"/>
                <a:gd name="T14" fmla="*/ 526 w 526"/>
                <a:gd name="T15" fmla="*/ 741 h 905"/>
                <a:gd name="T16" fmla="*/ 431 w 526"/>
                <a:gd name="T17" fmla="*/ 707 h 905"/>
                <a:gd name="T18" fmla="*/ 289 w 526"/>
                <a:gd name="T19" fmla="*/ 0 h 905"/>
                <a:gd name="T20" fmla="*/ 283 w 526"/>
                <a:gd name="T21" fmla="*/ 4 h 905"/>
                <a:gd name="T22" fmla="*/ 223 w 526"/>
                <a:gd name="T23" fmla="*/ 248 h 905"/>
                <a:gd name="T24" fmla="*/ 2 w 526"/>
                <a:gd name="T25" fmla="*/ 194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905">
                  <a:moveTo>
                    <a:pt x="2" y="194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78" y="311"/>
                    <a:pt x="112" y="447"/>
                    <a:pt x="97" y="584"/>
                  </a:cubicBezTo>
                  <a:cubicBezTo>
                    <a:pt x="8" y="551"/>
                    <a:pt x="8" y="551"/>
                    <a:pt x="8" y="551"/>
                  </a:cubicBezTo>
                  <a:cubicBezTo>
                    <a:pt x="77" y="699"/>
                    <a:pt x="77" y="699"/>
                    <a:pt x="77" y="699"/>
                  </a:cubicBezTo>
                  <a:cubicBezTo>
                    <a:pt x="172" y="905"/>
                    <a:pt x="172" y="905"/>
                    <a:pt x="172" y="905"/>
                  </a:cubicBezTo>
                  <a:cubicBezTo>
                    <a:pt x="400" y="800"/>
                    <a:pt x="400" y="800"/>
                    <a:pt x="400" y="800"/>
                  </a:cubicBezTo>
                  <a:cubicBezTo>
                    <a:pt x="526" y="741"/>
                    <a:pt x="526" y="741"/>
                    <a:pt x="526" y="741"/>
                  </a:cubicBezTo>
                  <a:cubicBezTo>
                    <a:pt x="431" y="707"/>
                    <a:pt x="431" y="707"/>
                    <a:pt x="431" y="707"/>
                  </a:cubicBezTo>
                  <a:cubicBezTo>
                    <a:pt x="481" y="460"/>
                    <a:pt x="430" y="209"/>
                    <a:pt x="289" y="0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" y="194"/>
                    <a:pt x="2" y="194"/>
                    <a:pt x="2" y="19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3930" y="43"/>
              <a:ext cx="1786" cy="1552"/>
            </a:xfrm>
            <a:custGeom>
              <a:avLst/>
              <a:gdLst>
                <a:gd name="T0" fmla="*/ 180 w 755"/>
                <a:gd name="T1" fmla="*/ 206 h 656"/>
                <a:gd name="T2" fmla="*/ 0 w 755"/>
                <a:gd name="T3" fmla="*/ 345 h 656"/>
                <a:gd name="T4" fmla="*/ 0 w 755"/>
                <a:gd name="T5" fmla="*/ 348 h 656"/>
                <a:gd name="T6" fmla="*/ 364 w 755"/>
                <a:gd name="T7" fmla="*/ 514 h 656"/>
                <a:gd name="T8" fmla="*/ 284 w 755"/>
                <a:gd name="T9" fmla="*/ 563 h 656"/>
                <a:gd name="T10" fmla="*/ 441 w 755"/>
                <a:gd name="T11" fmla="*/ 602 h 656"/>
                <a:gd name="T12" fmla="*/ 662 w 755"/>
                <a:gd name="T13" fmla="*/ 656 h 656"/>
                <a:gd name="T14" fmla="*/ 722 w 755"/>
                <a:gd name="T15" fmla="*/ 412 h 656"/>
                <a:gd name="T16" fmla="*/ 755 w 755"/>
                <a:gd name="T17" fmla="*/ 277 h 656"/>
                <a:gd name="T18" fmla="*/ 668 w 755"/>
                <a:gd name="T19" fmla="*/ 330 h 656"/>
                <a:gd name="T20" fmla="*/ 27 w 755"/>
                <a:gd name="T21" fmla="*/ 0 h 656"/>
                <a:gd name="T22" fmla="*/ 27 w 755"/>
                <a:gd name="T23" fmla="*/ 8 h 656"/>
                <a:gd name="T24" fmla="*/ 27 w 755"/>
                <a:gd name="T25" fmla="*/ 8 h 656"/>
                <a:gd name="T26" fmla="*/ 180 w 755"/>
                <a:gd name="T27" fmla="*/ 20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5" h="656">
                  <a:moveTo>
                    <a:pt x="180" y="206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39" y="359"/>
                    <a:pt x="267" y="418"/>
                    <a:pt x="364" y="514"/>
                  </a:cubicBezTo>
                  <a:cubicBezTo>
                    <a:pt x="284" y="563"/>
                    <a:pt x="284" y="563"/>
                    <a:pt x="284" y="563"/>
                  </a:cubicBezTo>
                  <a:cubicBezTo>
                    <a:pt x="441" y="602"/>
                    <a:pt x="441" y="602"/>
                    <a:pt x="441" y="602"/>
                  </a:cubicBezTo>
                  <a:cubicBezTo>
                    <a:pt x="662" y="656"/>
                    <a:pt x="662" y="656"/>
                    <a:pt x="662" y="656"/>
                  </a:cubicBezTo>
                  <a:cubicBezTo>
                    <a:pt x="722" y="412"/>
                    <a:pt x="722" y="412"/>
                    <a:pt x="722" y="412"/>
                  </a:cubicBezTo>
                  <a:cubicBezTo>
                    <a:pt x="755" y="277"/>
                    <a:pt x="755" y="277"/>
                    <a:pt x="755" y="277"/>
                  </a:cubicBezTo>
                  <a:cubicBezTo>
                    <a:pt x="668" y="330"/>
                    <a:pt x="668" y="330"/>
                    <a:pt x="668" y="330"/>
                  </a:cubicBezTo>
                  <a:cubicBezTo>
                    <a:pt x="506" y="137"/>
                    <a:pt x="279" y="20"/>
                    <a:pt x="27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0" y="206"/>
                    <a:pt x="180" y="206"/>
                    <a:pt x="180" y="20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2207" y="-199"/>
              <a:ext cx="2149" cy="1500"/>
            </a:xfrm>
            <a:custGeom>
              <a:avLst/>
              <a:gdLst>
                <a:gd name="T0" fmla="*/ 252 w 908"/>
                <a:gd name="T1" fmla="*/ 632 h 634"/>
                <a:gd name="T2" fmla="*/ 255 w 908"/>
                <a:gd name="T3" fmla="*/ 634 h 634"/>
                <a:gd name="T4" fmla="*/ 612 w 908"/>
                <a:gd name="T5" fmla="*/ 453 h 634"/>
                <a:gd name="T6" fmla="*/ 600 w 908"/>
                <a:gd name="T7" fmla="*/ 546 h 634"/>
                <a:gd name="T8" fmla="*/ 908 w 908"/>
                <a:gd name="T9" fmla="*/ 308 h 634"/>
                <a:gd name="T10" fmla="*/ 755 w 908"/>
                <a:gd name="T11" fmla="*/ 110 h 634"/>
                <a:gd name="T12" fmla="*/ 755 w 908"/>
                <a:gd name="T13" fmla="*/ 110 h 634"/>
                <a:gd name="T14" fmla="*/ 670 w 908"/>
                <a:gd name="T15" fmla="*/ 0 h 634"/>
                <a:gd name="T16" fmla="*/ 657 w 908"/>
                <a:gd name="T17" fmla="*/ 100 h 634"/>
                <a:gd name="T18" fmla="*/ 0 w 908"/>
                <a:gd name="T19" fmla="*/ 396 h 634"/>
                <a:gd name="T20" fmla="*/ 5 w 908"/>
                <a:gd name="T21" fmla="*/ 401 h 634"/>
                <a:gd name="T22" fmla="*/ 256 w 908"/>
                <a:gd name="T23" fmla="*/ 405 h 634"/>
                <a:gd name="T24" fmla="*/ 252 w 908"/>
                <a:gd name="T25" fmla="*/ 63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8" h="634">
                  <a:moveTo>
                    <a:pt x="252" y="632"/>
                  </a:moveTo>
                  <a:cubicBezTo>
                    <a:pt x="255" y="634"/>
                    <a:pt x="255" y="634"/>
                    <a:pt x="255" y="634"/>
                  </a:cubicBezTo>
                  <a:cubicBezTo>
                    <a:pt x="350" y="532"/>
                    <a:pt x="475" y="469"/>
                    <a:pt x="612" y="453"/>
                  </a:cubicBezTo>
                  <a:cubicBezTo>
                    <a:pt x="600" y="546"/>
                    <a:pt x="600" y="546"/>
                    <a:pt x="600" y="546"/>
                  </a:cubicBezTo>
                  <a:cubicBezTo>
                    <a:pt x="908" y="308"/>
                    <a:pt x="908" y="308"/>
                    <a:pt x="908" y="308"/>
                  </a:cubicBezTo>
                  <a:cubicBezTo>
                    <a:pt x="755" y="110"/>
                    <a:pt x="755" y="110"/>
                    <a:pt x="755" y="110"/>
                  </a:cubicBezTo>
                  <a:cubicBezTo>
                    <a:pt x="755" y="110"/>
                    <a:pt x="755" y="110"/>
                    <a:pt x="755" y="11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657" y="100"/>
                    <a:pt x="657" y="100"/>
                    <a:pt x="657" y="100"/>
                  </a:cubicBezTo>
                  <a:cubicBezTo>
                    <a:pt x="405" y="107"/>
                    <a:pt x="172" y="211"/>
                    <a:pt x="0" y="396"/>
                  </a:cubicBezTo>
                  <a:cubicBezTo>
                    <a:pt x="5" y="401"/>
                    <a:pt x="5" y="401"/>
                    <a:pt x="5" y="401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2" y="632"/>
                    <a:pt x="252" y="632"/>
                    <a:pt x="252" y="63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43" name="TextBox 42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algn="ctr"/>
              <a:r>
                <a:rPr lang="en-US" sz="4400" dirty="0" smtClean="0">
                  <a:solidFill>
                    <a:schemeClr val="tx2"/>
                  </a:solidFill>
                  <a:latin typeface="+mj-lt"/>
                  <a:cs typeface="Lato Regular"/>
                </a:rPr>
                <a:t>Business Graphic</a:t>
              </a:r>
              <a:endParaRPr lang="id-ID" sz="4400" dirty="0">
                <a:solidFill>
                  <a:schemeClr val="tx2"/>
                </a:solidFill>
                <a:latin typeface="+mj-lt"/>
                <a:cs typeface="Lato Regular"/>
              </a:endParaRPr>
            </a:p>
          </p:txBody>
        </p:sp>
        <p:sp>
          <p:nvSpPr>
            <p:cNvPr id="4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50" smtClean="0">
                  <a:latin typeface="Lato Light"/>
                  <a:cs typeface="Lato Light"/>
                </a:rPr>
                <a:t>Click To Change </a:t>
              </a:r>
              <a:r>
                <a:rPr lang="en-US" sz="1550" smtClean="0">
                  <a:solidFill>
                    <a:schemeClr val="accent2"/>
                  </a:solidFill>
                  <a:latin typeface="Lato Light"/>
                  <a:cs typeface="Lato Light"/>
                </a:rPr>
                <a:t>Your Subtittle</a:t>
              </a:r>
              <a:endParaRPr lang="en-US" sz="1550" dirty="0">
                <a:solidFill>
                  <a:schemeClr val="accent2"/>
                </a:solidFill>
                <a:latin typeface="Lato Light"/>
                <a:cs typeface="Lato Ligh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291160" y="2040088"/>
            <a:ext cx="1228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Great Think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91160" y="2310280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99709" y="3387711"/>
            <a:ext cx="691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Do It!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99709" y="3645024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 dirty="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99709" y="4755992"/>
            <a:ext cx="1118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Cooperate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99709" y="5026184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774" y="2040088"/>
            <a:ext cx="1077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Find Ideas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53774" y="2310280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2323" y="3387711"/>
            <a:ext cx="10874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Marketing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62323" y="3645024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62323" y="4755992"/>
            <a:ext cx="1059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Protected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2323" y="5026184"/>
            <a:ext cx="2239686" cy="734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200">
                <a:solidFill>
                  <a:schemeClr val="tx2"/>
                </a:solidFill>
                <a:cs typeface="Lato Light"/>
              </a:rPr>
              <a:t>Lorem ipsum dolor sit at, consectetur adipiscing elit. Aliquam tincidunt an.. 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  <p:sp>
        <p:nvSpPr>
          <p:cNvPr id="65" name="AutoShape 115"/>
          <p:cNvSpPr>
            <a:spLocks noChangeAspect="1"/>
          </p:cNvSpPr>
          <p:nvPr/>
        </p:nvSpPr>
        <p:spPr bwMode="auto">
          <a:xfrm>
            <a:off x="1006951" y="2138743"/>
            <a:ext cx="460977" cy="46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19"/>
          <p:cNvSpPr>
            <a:spLocks noChangeAspect="1"/>
          </p:cNvSpPr>
          <p:nvPr/>
        </p:nvSpPr>
        <p:spPr bwMode="auto">
          <a:xfrm>
            <a:off x="1022685" y="3488817"/>
            <a:ext cx="454919" cy="45503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Freeform 16"/>
          <p:cNvSpPr>
            <a:spLocks noChangeAspect="1" noChangeArrowheads="1"/>
          </p:cNvSpPr>
          <p:nvPr/>
        </p:nvSpPr>
        <p:spPr bwMode="auto">
          <a:xfrm>
            <a:off x="8708092" y="2127588"/>
            <a:ext cx="370908" cy="582652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68" name="Freeform 290"/>
          <p:cNvSpPr>
            <a:spLocks noChangeAspect="1" noChangeArrowheads="1"/>
          </p:cNvSpPr>
          <p:nvPr/>
        </p:nvSpPr>
        <p:spPr bwMode="auto">
          <a:xfrm>
            <a:off x="8668156" y="4920272"/>
            <a:ext cx="537532" cy="416338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69" name="Freeform 25"/>
          <p:cNvSpPr>
            <a:spLocks noChangeAspect="1" noEditPoints="1"/>
          </p:cNvSpPr>
          <p:nvPr/>
        </p:nvSpPr>
        <p:spPr bwMode="auto">
          <a:xfrm>
            <a:off x="5796859" y="3058627"/>
            <a:ext cx="616642" cy="656361"/>
          </a:xfrm>
          <a:custGeom>
            <a:avLst/>
            <a:gdLst>
              <a:gd name="T0" fmla="*/ 1548 w 1548"/>
              <a:gd name="T1" fmla="*/ 1327 h 1648"/>
              <a:gd name="T2" fmla="*/ 1268 w 1548"/>
              <a:gd name="T3" fmla="*/ 1408 h 1648"/>
              <a:gd name="T4" fmla="*/ 1186 w 1548"/>
              <a:gd name="T5" fmla="*/ 1129 h 1648"/>
              <a:gd name="T6" fmla="*/ 1307 w 1548"/>
              <a:gd name="T7" fmla="*/ 1195 h 1648"/>
              <a:gd name="T8" fmla="*/ 1388 w 1548"/>
              <a:gd name="T9" fmla="*/ 893 h 1648"/>
              <a:gd name="T10" fmla="*/ 1018 w 1548"/>
              <a:gd name="T11" fmla="*/ 327 h 1648"/>
              <a:gd name="T12" fmla="*/ 1061 w 1548"/>
              <a:gd name="T13" fmla="*/ 195 h 1648"/>
              <a:gd name="T14" fmla="*/ 1526 w 1548"/>
              <a:gd name="T15" fmla="*/ 893 h 1648"/>
              <a:gd name="T16" fmla="*/ 1428 w 1548"/>
              <a:gd name="T17" fmla="*/ 1261 h 1648"/>
              <a:gd name="T18" fmla="*/ 1548 w 1548"/>
              <a:gd name="T19" fmla="*/ 1327 h 1648"/>
              <a:gd name="T20" fmla="*/ 770 w 1548"/>
              <a:gd name="T21" fmla="*/ 1511 h 1648"/>
              <a:gd name="T22" fmla="*/ 235 w 1548"/>
              <a:gd name="T23" fmla="*/ 1200 h 1648"/>
              <a:gd name="T24" fmla="*/ 357 w 1548"/>
              <a:gd name="T25" fmla="*/ 1130 h 1648"/>
              <a:gd name="T26" fmla="*/ 75 w 1548"/>
              <a:gd name="T27" fmla="*/ 1055 h 1648"/>
              <a:gd name="T28" fmla="*/ 0 w 1548"/>
              <a:gd name="T29" fmla="*/ 1336 h 1648"/>
              <a:gd name="T30" fmla="*/ 116 w 1548"/>
              <a:gd name="T31" fmla="*/ 1269 h 1648"/>
              <a:gd name="T32" fmla="*/ 770 w 1548"/>
              <a:gd name="T33" fmla="*/ 1648 h 1648"/>
              <a:gd name="T34" fmla="*/ 1180 w 1548"/>
              <a:gd name="T35" fmla="*/ 1527 h 1648"/>
              <a:gd name="T36" fmla="*/ 1095 w 1548"/>
              <a:gd name="T37" fmla="*/ 1418 h 1648"/>
              <a:gd name="T38" fmla="*/ 770 w 1548"/>
              <a:gd name="T39" fmla="*/ 1511 h 1648"/>
              <a:gd name="T40" fmla="*/ 153 w 1548"/>
              <a:gd name="T41" fmla="*/ 901 h 1648"/>
              <a:gd name="T42" fmla="*/ 152 w 1548"/>
              <a:gd name="T43" fmla="*/ 893 h 1648"/>
              <a:gd name="T44" fmla="*/ 702 w 1548"/>
              <a:gd name="T45" fmla="*/ 279 h 1648"/>
              <a:gd name="T46" fmla="*/ 702 w 1548"/>
              <a:gd name="T47" fmla="*/ 412 h 1648"/>
              <a:gd name="T48" fmla="*/ 908 w 1548"/>
              <a:gd name="T49" fmla="*/ 206 h 1648"/>
              <a:gd name="T50" fmla="*/ 702 w 1548"/>
              <a:gd name="T51" fmla="*/ 0 h 1648"/>
              <a:gd name="T52" fmla="*/ 702 w 1548"/>
              <a:gd name="T53" fmla="*/ 141 h 1648"/>
              <a:gd name="T54" fmla="*/ 15 w 1548"/>
              <a:gd name="T55" fmla="*/ 893 h 1648"/>
              <a:gd name="T56" fmla="*/ 16 w 1548"/>
              <a:gd name="T57" fmla="*/ 920 h 1648"/>
              <a:gd name="T58" fmla="*/ 153 w 1548"/>
              <a:gd name="T59" fmla="*/ 901 h 1648"/>
              <a:gd name="T60" fmla="*/ 573 w 1548"/>
              <a:gd name="T61" fmla="*/ 862 h 1648"/>
              <a:gd name="T62" fmla="*/ 602 w 1548"/>
              <a:gd name="T63" fmla="*/ 1039 h 1648"/>
              <a:gd name="T64" fmla="*/ 860 w 1548"/>
              <a:gd name="T65" fmla="*/ 830 h 1648"/>
              <a:gd name="T66" fmla="*/ 592 w 1548"/>
              <a:gd name="T67" fmla="*/ 1305 h 1648"/>
              <a:gd name="T68" fmla="*/ 661 w 1548"/>
              <a:gd name="T69" fmla="*/ 1305 h 1648"/>
              <a:gd name="T70" fmla="*/ 695 w 1548"/>
              <a:gd name="T71" fmla="*/ 1103 h 1648"/>
              <a:gd name="T72" fmla="*/ 887 w 1548"/>
              <a:gd name="T73" fmla="*/ 1061 h 1648"/>
              <a:gd name="T74" fmla="*/ 1170 w 1548"/>
              <a:gd name="T75" fmla="*/ 679 h 1648"/>
              <a:gd name="T76" fmla="*/ 573 w 1548"/>
              <a:gd name="T77" fmla="*/ 86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bg-BG" sz="1050"/>
          </a:p>
        </p:txBody>
      </p:sp>
      <p:grpSp>
        <p:nvGrpSpPr>
          <p:cNvPr id="70" name="Group 4700"/>
          <p:cNvGrpSpPr>
            <a:grpSpLocks noChangeAspect="1"/>
          </p:cNvGrpSpPr>
          <p:nvPr/>
        </p:nvGrpSpPr>
        <p:grpSpPr bwMode="auto">
          <a:xfrm>
            <a:off x="8670063" y="3515619"/>
            <a:ext cx="535625" cy="535765"/>
            <a:chOff x="3062288" y="3998912"/>
            <a:chExt cx="412750" cy="412750"/>
          </a:xfrm>
          <a:solidFill>
            <a:schemeClr val="accent3"/>
          </a:solidFill>
        </p:grpSpPr>
        <p:sp>
          <p:nvSpPr>
            <p:cNvPr id="71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72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73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74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</p:grpSp>
      <p:sp>
        <p:nvSpPr>
          <p:cNvPr id="75" name="AutoShape 125"/>
          <p:cNvSpPr>
            <a:spLocks noChangeAspect="1"/>
          </p:cNvSpPr>
          <p:nvPr/>
        </p:nvSpPr>
        <p:spPr bwMode="auto">
          <a:xfrm>
            <a:off x="1031271" y="4862878"/>
            <a:ext cx="442526" cy="440871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560117" y="3788392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Expansion</a:t>
            </a:r>
            <a:endParaRPr lang="id-ID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979844" y="4058584"/>
            <a:ext cx="2239686" cy="51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tx2"/>
                </a:solidFill>
                <a:cs typeface="Lato Light"/>
              </a:rPr>
              <a:t>Lorem ipsum dolor sit at, consectetur </a:t>
            </a:r>
            <a:r>
              <a:rPr lang="pt-BR" sz="1200" dirty="0" smtClean="0">
                <a:solidFill>
                  <a:schemeClr val="tx2"/>
                </a:solidFill>
                <a:cs typeface="Lato Light"/>
              </a:rPr>
              <a:t>adipis</a:t>
            </a:r>
            <a:endParaRPr lang="en-US" sz="1200" dirty="0">
              <a:solidFill>
                <a:schemeClr val="tx2"/>
              </a:solidFill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08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8" grpId="0"/>
      <p:bldP spid="29" grpId="0"/>
      <p:bldP spid="30" grpId="0"/>
      <p:bldP spid="31" grpId="0"/>
      <p:bldP spid="32" grpId="0"/>
      <p:bldP spid="33" grpId="0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87" grpId="0"/>
      <p:bldP spid="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30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ull Color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80B7"/>
      </a:accent1>
      <a:accent2>
        <a:srgbClr val="179E86"/>
      </a:accent2>
      <a:accent3>
        <a:srgbClr val="9EBE5B"/>
      </a:accent3>
      <a:accent4>
        <a:srgbClr val="F59B11"/>
      </a:accent4>
      <a:accent5>
        <a:srgbClr val="C03B26"/>
      </a:accent5>
      <a:accent6>
        <a:srgbClr val="633248"/>
      </a:accent6>
      <a:hlink>
        <a:srgbClr val="0563C1"/>
      </a:hlink>
      <a:folHlink>
        <a:srgbClr val="954F72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Omoa PowerPoint [Colored]</Template>
  <TotalTime>34302</TotalTime>
  <Words>202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Gill Sans</vt:lpstr>
      <vt:lpstr>Meiryo</vt:lpstr>
      <vt:lpstr>SimSun</vt:lpstr>
      <vt:lpstr>SimSun</vt:lpstr>
      <vt:lpstr>微软雅黑</vt:lpstr>
      <vt:lpstr>Arial</vt:lpstr>
      <vt:lpstr>Calibri</vt:lpstr>
      <vt:lpstr>Calibri Light</vt:lpstr>
      <vt:lpstr>Lato Light</vt:lpstr>
      <vt:lpstr>Lato Regular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1819</cp:revision>
  <dcterms:created xsi:type="dcterms:W3CDTF">2014-11-26T08:06:19Z</dcterms:created>
  <dcterms:modified xsi:type="dcterms:W3CDTF">2018-07-07T07:33:52Z</dcterms:modified>
</cp:coreProperties>
</file>