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5"/>
  </p:notesMasterIdLst>
  <p:handoutMasterIdLst>
    <p:handoutMasterId r:id="rId6"/>
  </p:handoutMasterIdLst>
  <p:sldIdLst>
    <p:sldId id="271" r:id="rId3"/>
    <p:sldId id="27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pos="20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orient="horz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4" autoAdjust="0"/>
    <p:restoredTop sz="94731" autoAdjust="0"/>
  </p:normalViewPr>
  <p:slideViewPr>
    <p:cSldViewPr snapToGrid="0" showGuides="1">
      <p:cViewPr varScale="1">
        <p:scale>
          <a:sx n="103" d="100"/>
          <a:sy n="103" d="100"/>
        </p:scale>
        <p:origin x="768" y="114"/>
      </p:cViewPr>
      <p:guideLst>
        <p:guide orient="horz" pos="3312"/>
        <p:guide pos="2040"/>
        <p:guide pos="384"/>
        <p:guide orient="horz" pos="2184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97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14D87-E99C-48AE-B0E7-162358A0C9AE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9CEE6-8081-42DD-AB68-0150741EF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85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E80B2-2693-4B9B-B395-B2D25FBD0BF6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B6E6E-F651-494A-985D-68FB1486C3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219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8877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11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91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69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484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046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336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1942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333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660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07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026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206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218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590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48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999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B5B67-55DA-424F-9805-71BDE70D7489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87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91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Fishbone</a:t>
            </a:r>
          </a:p>
        </p:txBody>
      </p:sp>
      <p:sp>
        <p:nvSpPr>
          <p:cNvPr id="3" name="Right Arrow 3"/>
          <p:cNvSpPr/>
          <p:nvPr/>
        </p:nvSpPr>
        <p:spPr>
          <a:xfrm>
            <a:off x="579538" y="3568700"/>
            <a:ext cx="10926662" cy="736600"/>
          </a:xfrm>
          <a:prstGeom prst="right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950117" y="3736945"/>
            <a:ext cx="11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err="1">
                <a:solidFill>
                  <a:schemeClr val="bg1"/>
                </a:solidFill>
              </a:rPr>
              <a:t>Inser</a:t>
            </a:r>
            <a:r>
              <a:rPr lang="en-US" b="1" dirty="0">
                <a:solidFill>
                  <a:schemeClr val="bg1"/>
                </a:solidFill>
              </a:rPr>
              <a:t> Text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5" name="Chevron 5"/>
          <p:cNvSpPr/>
          <p:nvPr/>
        </p:nvSpPr>
        <p:spPr>
          <a:xfrm>
            <a:off x="579538" y="1892300"/>
            <a:ext cx="2006600" cy="46990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hevron 6"/>
          <p:cNvSpPr/>
          <p:nvPr/>
        </p:nvSpPr>
        <p:spPr>
          <a:xfrm>
            <a:off x="579538" y="5496207"/>
            <a:ext cx="2006600" cy="4699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605188" y="2148310"/>
            <a:ext cx="1528662" cy="1528662"/>
          </a:xfrm>
          <a:prstGeom prst="straightConnector1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2605188" y="4166796"/>
            <a:ext cx="1528662" cy="1528662"/>
          </a:xfrm>
          <a:prstGeom prst="straightConnector1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hevron 15"/>
          <p:cNvSpPr/>
          <p:nvPr/>
        </p:nvSpPr>
        <p:spPr>
          <a:xfrm>
            <a:off x="3702050" y="1892300"/>
            <a:ext cx="2006600" cy="46990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16"/>
          <p:cNvSpPr/>
          <p:nvPr/>
        </p:nvSpPr>
        <p:spPr>
          <a:xfrm>
            <a:off x="3702050" y="5496207"/>
            <a:ext cx="2006600" cy="46990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727700" y="2148310"/>
            <a:ext cx="1528662" cy="1528662"/>
          </a:xfrm>
          <a:prstGeom prst="straightConnector1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5727700" y="4166796"/>
            <a:ext cx="1528662" cy="1528662"/>
          </a:xfrm>
          <a:prstGeom prst="straightConnector1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hevron 20"/>
          <p:cNvSpPr/>
          <p:nvPr/>
        </p:nvSpPr>
        <p:spPr>
          <a:xfrm>
            <a:off x="6819900" y="1892300"/>
            <a:ext cx="2006600" cy="46990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hevron 21"/>
          <p:cNvSpPr/>
          <p:nvPr/>
        </p:nvSpPr>
        <p:spPr>
          <a:xfrm>
            <a:off x="6819900" y="5496207"/>
            <a:ext cx="2006600" cy="46990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8845550" y="2148310"/>
            <a:ext cx="1528662" cy="1528662"/>
          </a:xfrm>
          <a:prstGeom prst="straightConnector1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8845550" y="4166796"/>
            <a:ext cx="1528662" cy="1528662"/>
          </a:xfrm>
          <a:prstGeom prst="straightConnector1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35603" y="2520841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1620378" y="2865814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1934447" y="4350924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1339433" y="4996283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2005612" y="3206542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1652490" y="4677623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572206" y="2657475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839943" y="3004313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3185078" y="3345041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2550406" y="5142390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831367" y="4819766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166028" y="4504187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327473" y="2520841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4612248" y="2865814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4926317" y="4350924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4331303" y="4996283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4997482" y="3206542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4644360" y="4677623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5564076" y="2657475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831813" y="3004313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176948" y="3345041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5542276" y="5142390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5823237" y="4819766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6157898" y="4504187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7475680" y="2479180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7760455" y="2824153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43" name="TextBox 42"/>
          <p:cNvSpPr txBox="1"/>
          <p:nvPr/>
        </p:nvSpPr>
        <p:spPr>
          <a:xfrm>
            <a:off x="8074524" y="4309263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7479510" y="4954622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45" name="TextBox 44"/>
          <p:cNvSpPr txBox="1"/>
          <p:nvPr/>
        </p:nvSpPr>
        <p:spPr>
          <a:xfrm>
            <a:off x="8145689" y="3164881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46" name="TextBox 45"/>
          <p:cNvSpPr txBox="1"/>
          <p:nvPr/>
        </p:nvSpPr>
        <p:spPr>
          <a:xfrm>
            <a:off x="7792567" y="4635962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8712283" y="2615814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8980020" y="2962652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9325155" y="3303380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8690483" y="5100729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8971444" y="4778105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9306105" y="4462526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946239" y="1958038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46239" y="5564281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079587" y="1958038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079587" y="5564281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214947" y="1949060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214947" y="5555303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9500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810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lors 10">
      <a:dk1>
        <a:srgbClr val="3F3F3F"/>
      </a:dk1>
      <a:lt1>
        <a:sysClr val="window" lastClr="FFFFFF"/>
      </a:lt1>
      <a:dk2>
        <a:srgbClr val="313C41"/>
      </a:dk2>
      <a:lt2>
        <a:srgbClr val="FFFFFF"/>
      </a:lt2>
      <a:accent1>
        <a:srgbClr val="2980B9"/>
      </a:accent1>
      <a:accent2>
        <a:srgbClr val="9BBB59"/>
      </a:accent2>
      <a:accent3>
        <a:srgbClr val="F39C12"/>
      </a:accent3>
      <a:accent4>
        <a:srgbClr val="C0392B"/>
      </a:accent4>
      <a:accent5>
        <a:srgbClr val="41B176"/>
      </a:accent5>
      <a:accent6>
        <a:srgbClr val="954F72"/>
      </a:accent6>
      <a:hlink>
        <a:srgbClr val="0563C1"/>
      </a:hlink>
      <a:folHlink>
        <a:srgbClr val="954F72"/>
      </a:folHlink>
    </a:clrScheme>
    <a:fontScheme name="Custom 11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5689</TotalTime>
  <Words>155</Words>
  <Application>Microsoft Office PowerPoint</Application>
  <PresentationFormat>宽屏</PresentationFormat>
  <Paragraphs>34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Open Sans</vt:lpstr>
      <vt:lpstr>Poppins</vt:lpstr>
      <vt:lpstr>Office Theme</vt:lpstr>
      <vt:lpstr>1_Office Theme</vt:lpstr>
      <vt:lpstr>Fishbone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Fishbone</dc:title>
  <dc:creator>优品PPT</dc:creator>
  <dc:description>http://www.ypppt.com/</dc:description>
  <cp:lastModifiedBy>Administrator</cp:lastModifiedBy>
  <cp:revision>237</cp:revision>
  <dcterms:created xsi:type="dcterms:W3CDTF">2017-01-31T07:30:01Z</dcterms:created>
  <dcterms:modified xsi:type="dcterms:W3CDTF">2018-09-08T02:32:14Z</dcterms:modified>
</cp:coreProperties>
</file>