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"/>
  </p:notesMasterIdLst>
  <p:handoutMasterIdLst>
    <p:handoutMasterId r:id="rId6"/>
  </p:handoutMasterIdLst>
  <p:sldIdLst>
    <p:sldId id="598" r:id="rId3"/>
    <p:sldId id="59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538B"/>
    <a:srgbClr val="EAE0C7"/>
    <a:srgbClr val="0F7B47"/>
    <a:srgbClr val="C62B29"/>
    <a:srgbClr val="C8E0EC"/>
    <a:srgbClr val="0195C3"/>
    <a:srgbClr val="42332C"/>
    <a:srgbClr val="262C3A"/>
    <a:srgbClr val="2580B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7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498" y="108"/>
      </p:cViewPr>
      <p:guideLst>
        <p:guide orient="horz" pos="2160"/>
        <p:guide pos="3840"/>
        <p:guide pos="528"/>
        <p:guide pos="71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1208"/>
    </p:cViewPr>
  </p:sorterViewPr>
  <p:notesViewPr>
    <p:cSldViewPr snapToGrid="0" showGuides="1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231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4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64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3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26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67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9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794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5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18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19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59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486882" y="1706858"/>
            <a:ext cx="3238828" cy="4062887"/>
            <a:chOff x="6845608" y="1634105"/>
            <a:chExt cx="4088690" cy="5128979"/>
          </a:xfrm>
        </p:grpSpPr>
        <p:sp>
          <p:nvSpPr>
            <p:cNvPr id="2" name="Freeform 33"/>
            <p:cNvSpPr>
              <a:spLocks/>
            </p:cNvSpPr>
            <p:nvPr/>
          </p:nvSpPr>
          <p:spPr bwMode="auto">
            <a:xfrm rot="20192702" flipH="1">
              <a:off x="9028458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" name="Freeform 36"/>
            <p:cNvSpPr>
              <a:spLocks/>
            </p:cNvSpPr>
            <p:nvPr/>
          </p:nvSpPr>
          <p:spPr bwMode="auto">
            <a:xfrm rot="1695130">
              <a:off x="10373996" y="263871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 rot="19798984">
              <a:off x="9120342" y="2107154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" name="Freeform 36"/>
            <p:cNvSpPr>
              <a:spLocks/>
            </p:cNvSpPr>
            <p:nvPr/>
          </p:nvSpPr>
          <p:spPr bwMode="auto">
            <a:xfrm rot="20742510">
              <a:off x="8792271" y="263593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30"/>
            <p:cNvSpPr>
              <a:spLocks/>
            </p:cNvSpPr>
            <p:nvPr/>
          </p:nvSpPr>
          <p:spPr bwMode="auto">
            <a:xfrm rot="1666479" flipH="1">
              <a:off x="7272030" y="1634105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8521380" y="2545000"/>
              <a:ext cx="129310" cy="858191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8208449" y="5568262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6845608" y="2875219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9423961" y="2912240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8476961" y="3299773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4"/>
            <p:cNvSpPr>
              <a:spLocks/>
            </p:cNvSpPr>
            <p:nvPr/>
          </p:nvSpPr>
          <p:spPr bwMode="auto">
            <a:xfrm>
              <a:off x="7791085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35"/>
            <p:cNvSpPr>
              <a:spLocks/>
            </p:cNvSpPr>
            <p:nvPr/>
          </p:nvSpPr>
          <p:spPr bwMode="auto">
            <a:xfrm>
              <a:off x="9517064" y="4280337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36"/>
            <p:cNvSpPr>
              <a:spLocks/>
            </p:cNvSpPr>
            <p:nvPr/>
          </p:nvSpPr>
          <p:spPr bwMode="auto">
            <a:xfrm>
              <a:off x="9204135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7"/>
            <p:cNvSpPr>
              <a:spLocks/>
            </p:cNvSpPr>
            <p:nvPr/>
          </p:nvSpPr>
          <p:spPr bwMode="auto">
            <a:xfrm>
              <a:off x="8221381" y="1986383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 rot="1801016" flipH="1">
              <a:off x="8472135" y="4114422"/>
              <a:ext cx="879181" cy="66089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006075" y="407682"/>
            <a:ext cx="6179850" cy="995467"/>
            <a:chOff x="5988387" y="483017"/>
            <a:chExt cx="12359700" cy="1990933"/>
          </a:xfrm>
        </p:grpSpPr>
        <p:sp>
          <p:nvSpPr>
            <p:cNvPr id="25" name="TextBox 24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algn="ctr"/>
              <a:r>
                <a:rPr lang="en-US" sz="4400">
                  <a:solidFill>
                    <a:schemeClr val="tx2"/>
                  </a:solidFill>
                  <a:latin typeface="Lato Regular"/>
                  <a:cs typeface="Lato Regular"/>
                </a:rPr>
                <a:t>Tree Diagrams</a:t>
              </a:r>
              <a:endParaRPr lang="id-ID" sz="4400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6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50" smtClean="0">
                  <a:latin typeface="Lato Light"/>
                  <a:cs typeface="Lato Light"/>
                </a:rPr>
                <a:t>Click To Change </a:t>
              </a:r>
              <a:r>
                <a:rPr lang="en-US" sz="1550" smtClean="0">
                  <a:solidFill>
                    <a:schemeClr val="accent2"/>
                  </a:solidFill>
                  <a:latin typeface="Lato Light"/>
                  <a:cs typeface="Lato Light"/>
                </a:rPr>
                <a:t>Your Subtittle</a:t>
              </a:r>
              <a:endParaRPr lang="en-US" sz="1550" dirty="0">
                <a:solidFill>
                  <a:schemeClr val="accent2"/>
                </a:solidFill>
                <a:latin typeface="Lato Light"/>
                <a:cs typeface="Lato Ligh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56343" y="2824532"/>
            <a:ext cx="2880221" cy="393197"/>
            <a:chOff x="1741845" y="2481978"/>
            <a:chExt cx="2880221" cy="393197"/>
          </a:xfrm>
        </p:grpSpPr>
        <p:cxnSp>
          <p:nvCxnSpPr>
            <p:cNvPr id="28" name="Straight Connector 27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 flipV="1">
            <a:off x="2810859" y="4731227"/>
            <a:ext cx="2880221" cy="393197"/>
            <a:chOff x="1741845" y="2481978"/>
            <a:chExt cx="2880221" cy="393197"/>
          </a:xfrm>
        </p:grpSpPr>
        <p:cxnSp>
          <p:nvCxnSpPr>
            <p:cNvPr id="31" name="Straight Connector 30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 flipH="1">
            <a:off x="7146186" y="2520761"/>
            <a:ext cx="2880221" cy="393197"/>
            <a:chOff x="1741845" y="2481978"/>
            <a:chExt cx="2880221" cy="393197"/>
          </a:xfrm>
        </p:grpSpPr>
        <p:cxnSp>
          <p:nvCxnSpPr>
            <p:cNvPr id="34" name="Straight Connector 33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flipH="1" flipV="1">
            <a:off x="6582463" y="4745427"/>
            <a:ext cx="2880221" cy="393197"/>
            <a:chOff x="1741845" y="2481978"/>
            <a:chExt cx="2880221" cy="393197"/>
          </a:xfrm>
        </p:grpSpPr>
        <p:cxnSp>
          <p:nvCxnSpPr>
            <p:cNvPr id="37" name="Straight Connector 36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Freeform 266"/>
          <p:cNvSpPr>
            <a:spLocks noChangeAspect="1" noChangeArrowheads="1"/>
          </p:cNvSpPr>
          <p:nvPr/>
        </p:nvSpPr>
        <p:spPr bwMode="auto">
          <a:xfrm>
            <a:off x="9654094" y="4683478"/>
            <a:ext cx="744626" cy="820822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40" name="AutoShape 123"/>
          <p:cNvSpPr>
            <a:spLocks noChangeAspect="1"/>
          </p:cNvSpPr>
          <p:nvPr/>
        </p:nvSpPr>
        <p:spPr bwMode="auto">
          <a:xfrm>
            <a:off x="1281006" y="2410101"/>
            <a:ext cx="644614" cy="7092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41" name="Group 4681"/>
          <p:cNvGrpSpPr>
            <a:grpSpLocks noChangeAspect="1"/>
          </p:cNvGrpSpPr>
          <p:nvPr/>
        </p:nvGrpSpPr>
        <p:grpSpPr bwMode="auto">
          <a:xfrm>
            <a:off x="10317908" y="2066656"/>
            <a:ext cx="634315" cy="831389"/>
            <a:chOff x="4576763" y="2300287"/>
            <a:chExt cx="276225" cy="361950"/>
          </a:xfrm>
          <a:solidFill>
            <a:schemeClr val="accent2"/>
          </a:solidFill>
        </p:grpSpPr>
        <p:sp>
          <p:nvSpPr>
            <p:cNvPr id="42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3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4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5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6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7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8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9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0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1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52" name="Freeform 51"/>
          <p:cNvSpPr>
            <a:spLocks noChangeAspect="1" noChangeArrowheads="1"/>
          </p:cNvSpPr>
          <p:nvPr/>
        </p:nvSpPr>
        <p:spPr bwMode="auto">
          <a:xfrm>
            <a:off x="1979656" y="4745437"/>
            <a:ext cx="657035" cy="78637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53" name="Title 20"/>
          <p:cNvSpPr txBox="1">
            <a:spLocks/>
          </p:cNvSpPr>
          <p:nvPr/>
        </p:nvSpPr>
        <p:spPr>
          <a:xfrm>
            <a:off x="2056343" y="2453179"/>
            <a:ext cx="1816498" cy="269304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1600" b="1" smtClean="0">
                <a:solidFill>
                  <a:schemeClr val="tx2"/>
                </a:solidFill>
                <a:latin typeface="+mn-lt"/>
                <a:cs typeface="Lato Regular"/>
              </a:rPr>
              <a:t>Success</a:t>
            </a:r>
            <a:endParaRPr lang="en-US" sz="1600" b="1" dirty="0">
              <a:solidFill>
                <a:schemeClr val="tx2"/>
              </a:solidFill>
              <a:latin typeface="+mn-lt"/>
              <a:cs typeface="Lato Regular"/>
            </a:endParaRPr>
          </a:p>
        </p:txBody>
      </p:sp>
      <p:sp>
        <p:nvSpPr>
          <p:cNvPr id="54" name="Title 20"/>
          <p:cNvSpPr txBox="1">
            <a:spLocks/>
          </p:cNvSpPr>
          <p:nvPr/>
        </p:nvSpPr>
        <p:spPr>
          <a:xfrm>
            <a:off x="2058688" y="2921297"/>
            <a:ext cx="2193492" cy="664797"/>
          </a:xfrm>
          <a:prstGeom prst="rect">
            <a:avLst/>
          </a:prstGeom>
        </p:spPr>
        <p:txBody>
          <a:bodyPr vert="horz" wrap="square" lIns="4572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latin typeface="+mn-lt"/>
              </a:rPr>
              <a:t>Lorem ipsum dolor sit amet conectetur. Adipiscing sit elit entesque consequat ta.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55" name="Title 20"/>
          <p:cNvSpPr txBox="1">
            <a:spLocks/>
          </p:cNvSpPr>
          <p:nvPr/>
        </p:nvSpPr>
        <p:spPr>
          <a:xfrm>
            <a:off x="2767046" y="4774666"/>
            <a:ext cx="1816498" cy="269304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1600" b="1" smtClean="0">
                <a:solidFill>
                  <a:schemeClr val="tx2"/>
                </a:solidFill>
                <a:latin typeface="+mn-lt"/>
                <a:cs typeface="Lato Regular"/>
              </a:rPr>
              <a:t>Laborious</a:t>
            </a:r>
            <a:endParaRPr lang="en-US" sz="1600" b="1" dirty="0">
              <a:solidFill>
                <a:schemeClr val="tx2"/>
              </a:solidFill>
              <a:latin typeface="+mn-lt"/>
              <a:cs typeface="Lato Regular"/>
            </a:endParaRPr>
          </a:p>
        </p:txBody>
      </p:sp>
      <p:sp>
        <p:nvSpPr>
          <p:cNvPr id="56" name="Title 20"/>
          <p:cNvSpPr txBox="1">
            <a:spLocks/>
          </p:cNvSpPr>
          <p:nvPr/>
        </p:nvSpPr>
        <p:spPr>
          <a:xfrm>
            <a:off x="2769391" y="5242784"/>
            <a:ext cx="2193492" cy="664797"/>
          </a:xfrm>
          <a:prstGeom prst="rect">
            <a:avLst/>
          </a:prstGeom>
        </p:spPr>
        <p:txBody>
          <a:bodyPr vert="horz" wrap="square" lIns="4572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latin typeface="+mn-lt"/>
              </a:rPr>
              <a:t>Lorem ipsum dolor sit amet conectetur. Adipiscing sit elit entesque consequat ta.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57" name="Title 20"/>
          <p:cNvSpPr txBox="1">
            <a:spLocks/>
          </p:cNvSpPr>
          <p:nvPr/>
        </p:nvSpPr>
        <p:spPr>
          <a:xfrm>
            <a:off x="8208152" y="2159113"/>
            <a:ext cx="1816498" cy="269304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en-US" sz="1600" b="1" smtClean="0">
                <a:solidFill>
                  <a:schemeClr val="tx2"/>
                </a:solidFill>
                <a:latin typeface="+mn-lt"/>
                <a:cs typeface="Lato Regular"/>
              </a:rPr>
              <a:t>Tittle</a:t>
            </a:r>
            <a:endParaRPr lang="en-US" sz="1600" b="1" dirty="0">
              <a:solidFill>
                <a:schemeClr val="tx2"/>
              </a:solidFill>
              <a:latin typeface="+mn-lt"/>
              <a:cs typeface="Lato Regular"/>
            </a:endParaRPr>
          </a:p>
        </p:txBody>
      </p:sp>
      <p:sp>
        <p:nvSpPr>
          <p:cNvPr id="58" name="Title 20"/>
          <p:cNvSpPr txBox="1">
            <a:spLocks/>
          </p:cNvSpPr>
          <p:nvPr/>
        </p:nvSpPr>
        <p:spPr>
          <a:xfrm>
            <a:off x="7829428" y="2627232"/>
            <a:ext cx="2193492" cy="664797"/>
          </a:xfrm>
          <a:prstGeom prst="rect">
            <a:avLst/>
          </a:prstGeom>
        </p:spPr>
        <p:txBody>
          <a:bodyPr vert="horz" wrap="square" lIns="4572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latin typeface="+mn-lt"/>
              </a:rPr>
              <a:t>Lorem ipsum dolor sit </a:t>
            </a:r>
            <a:r>
              <a:rPr lang="en-US" sz="1200" smtClean="0">
                <a:solidFill>
                  <a:schemeClr val="tx2"/>
                </a:solidFill>
                <a:latin typeface="+mn-lt"/>
              </a:rPr>
              <a:t>amet conectetur. Adipiscing sit elit entesque </a:t>
            </a:r>
            <a:r>
              <a:rPr lang="en-US" sz="1200">
                <a:solidFill>
                  <a:schemeClr val="tx2"/>
                </a:solidFill>
                <a:latin typeface="+mn-lt"/>
              </a:rPr>
              <a:t>consequat </a:t>
            </a:r>
            <a:r>
              <a:rPr lang="en-US" sz="1200" smtClean="0">
                <a:solidFill>
                  <a:schemeClr val="tx2"/>
                </a:solidFill>
                <a:latin typeface="+mn-lt"/>
              </a:rPr>
              <a:t>ta.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59" name="Title 20"/>
          <p:cNvSpPr txBox="1">
            <a:spLocks/>
          </p:cNvSpPr>
          <p:nvPr/>
        </p:nvSpPr>
        <p:spPr>
          <a:xfrm>
            <a:off x="7646186" y="4774666"/>
            <a:ext cx="1816498" cy="269304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en-US" sz="1600" b="1" smtClean="0">
                <a:solidFill>
                  <a:schemeClr val="tx2"/>
                </a:solidFill>
                <a:latin typeface="+mn-lt"/>
                <a:cs typeface="Lato Regular"/>
              </a:rPr>
              <a:t>Thinks</a:t>
            </a:r>
            <a:endParaRPr lang="en-US" sz="1600" b="1" dirty="0">
              <a:solidFill>
                <a:schemeClr val="tx2"/>
              </a:solidFill>
              <a:latin typeface="+mn-lt"/>
              <a:cs typeface="Lato Regular"/>
            </a:endParaRPr>
          </a:p>
        </p:txBody>
      </p:sp>
      <p:sp>
        <p:nvSpPr>
          <p:cNvPr id="60" name="Title 20"/>
          <p:cNvSpPr txBox="1">
            <a:spLocks/>
          </p:cNvSpPr>
          <p:nvPr/>
        </p:nvSpPr>
        <p:spPr>
          <a:xfrm>
            <a:off x="7267462" y="5242784"/>
            <a:ext cx="2193492" cy="664797"/>
          </a:xfrm>
          <a:prstGeom prst="rect">
            <a:avLst/>
          </a:prstGeom>
        </p:spPr>
        <p:txBody>
          <a:bodyPr vert="horz" wrap="square" lIns="4572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latin typeface="+mn-lt"/>
              </a:rPr>
              <a:t>Lorem ipsum dolor sit amet conectetur. Adipiscing sit elit entesque consequat ta.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14654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98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io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80B7"/>
      </a:accent1>
      <a:accent2>
        <a:srgbClr val="179E86"/>
      </a:accent2>
      <a:accent3>
        <a:srgbClr val="9EBE5B"/>
      </a:accent3>
      <a:accent4>
        <a:srgbClr val="F59B11"/>
      </a:accent4>
      <a:accent5>
        <a:srgbClr val="C03B26"/>
      </a:accent5>
      <a:accent6>
        <a:srgbClr val="633248"/>
      </a:accent6>
      <a:hlink>
        <a:srgbClr val="0563C1"/>
      </a:hlink>
      <a:folHlink>
        <a:srgbClr val="954F72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27231</TotalTime>
  <Words>159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Gill Sans</vt:lpstr>
      <vt:lpstr>Meiryo</vt:lpstr>
      <vt:lpstr>Source Sans Pro ExtraLight</vt:lpstr>
      <vt:lpstr>宋体</vt:lpstr>
      <vt:lpstr>宋体</vt:lpstr>
      <vt:lpstr>微软雅黑</vt:lpstr>
      <vt:lpstr>Arial</vt:lpstr>
      <vt:lpstr>Calibri</vt:lpstr>
      <vt:lpstr>Calibri Light</vt:lpstr>
      <vt:lpstr>Lato Light</vt:lpstr>
      <vt:lpstr>Lato Regular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1471</cp:revision>
  <dcterms:created xsi:type="dcterms:W3CDTF">2014-11-26T08:06:19Z</dcterms:created>
  <dcterms:modified xsi:type="dcterms:W3CDTF">2018-10-03T11:55:13Z</dcterms:modified>
</cp:coreProperties>
</file>