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402" r:id="rId3"/>
    <p:sldId id="418" r:id="rId4"/>
  </p:sldIdLst>
  <p:sldSz cx="11522075" cy="6480175"/>
  <p:notesSz cx="6858000" cy="9144000"/>
  <p:custDataLst>
    <p:tags r:id="rId6"/>
  </p:custDataLst>
  <p:defaultTextStyle>
    <a:defPPr>
      <a:defRPr lang="zh-CN"/>
    </a:defPPr>
    <a:lvl1pPr marL="0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8462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6924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65386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53848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42311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30773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19235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07697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182A"/>
    <a:srgbClr val="00355C"/>
    <a:srgbClr val="CCECFF"/>
    <a:srgbClr val="66CCFF"/>
    <a:srgbClr val="00A1F2"/>
    <a:srgbClr val="008BD0"/>
    <a:srgbClr val="0099E6"/>
    <a:srgbClr val="2DB9FF"/>
    <a:srgbClr val="005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0" autoAdjust="0"/>
    <p:restoredTop sz="93918" autoAdjust="0"/>
  </p:normalViewPr>
  <p:slideViewPr>
    <p:cSldViewPr showGuides="1">
      <p:cViewPr varScale="1">
        <p:scale>
          <a:sx n="91" d="100"/>
          <a:sy n="91" d="100"/>
        </p:scale>
        <p:origin x="198" y="90"/>
      </p:cViewPr>
      <p:guideLst>
        <p:guide orient="horz" pos="2041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4EF6A69-E6B8-4260-9FEF-A8B417233DAE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B49EC556-0E4F-4361-96C2-0C2CAFEAB7B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27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800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42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154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57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547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80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3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448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1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27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6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3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7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501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78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91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667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2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49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11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57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itchFamily="34" charset="-122"/>
              </a:defRPr>
            </a:lvl1pPr>
            <a:lvl2pPr>
              <a:defRPr sz="3600">
                <a:ea typeface="微软雅黑" pitchFamily="34" charset="-122"/>
              </a:defRPr>
            </a:lvl2pPr>
            <a:lvl3pPr>
              <a:defRPr sz="3100">
                <a:ea typeface="微软雅黑" pitchFamily="34" charset="-122"/>
              </a:defRPr>
            </a:lvl3pPr>
            <a:lvl4pPr>
              <a:defRPr sz="2600">
                <a:ea typeface="微软雅黑" pitchFamily="34" charset="-122"/>
              </a:defRPr>
            </a:lvl4pPr>
            <a:lvl5pPr>
              <a:defRPr sz="2600">
                <a:ea typeface="微软雅黑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09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24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3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2016/6/21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5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864279" y="2238229"/>
            <a:ext cx="1490337" cy="4265732"/>
            <a:chOff x="9864279" y="2238229"/>
            <a:chExt cx="1490337" cy="4265732"/>
          </a:xfrm>
        </p:grpSpPr>
        <p:sp>
          <p:nvSpPr>
            <p:cNvPr id="45" name="Shape 7564"/>
            <p:cNvSpPr/>
            <p:nvPr/>
          </p:nvSpPr>
          <p:spPr>
            <a:xfrm>
              <a:off x="9864279" y="2238229"/>
              <a:ext cx="251482" cy="4265732"/>
            </a:xfrm>
            <a:prstGeom prst="rect">
              <a:avLst/>
            </a:prstGeom>
            <a:solidFill>
              <a:srgbClr val="00B0F0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864279" y="2238229"/>
              <a:ext cx="1490337" cy="4265732"/>
              <a:chOff x="9864279" y="2238229"/>
              <a:chExt cx="1490337" cy="4265732"/>
            </a:xfrm>
          </p:grpSpPr>
          <p:sp>
            <p:nvSpPr>
              <p:cNvPr id="44" name="Shape 7563"/>
              <p:cNvSpPr/>
              <p:nvPr/>
            </p:nvSpPr>
            <p:spPr>
              <a:xfrm>
                <a:off x="10096376" y="2473335"/>
                <a:ext cx="1258240" cy="4030626"/>
              </a:xfrm>
              <a:prstGeom prst="rect">
                <a:avLst/>
              </a:prstGeom>
              <a:solidFill>
                <a:srgbClr val="0070C0">
                  <a:alpha val="97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pPr lvl="0"/>
                <a:endParaRPr>
                  <a:latin typeface="+mn-ea"/>
                </a:endParaRPr>
              </a:p>
            </p:txBody>
          </p:sp>
          <p:sp>
            <p:nvSpPr>
              <p:cNvPr id="46" name="Shape 7565"/>
              <p:cNvSpPr/>
              <p:nvPr/>
            </p:nvSpPr>
            <p:spPr>
              <a:xfrm>
                <a:off x="9864279" y="2238229"/>
                <a:ext cx="1476982" cy="235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84" y="0"/>
                    </a:moveTo>
                    <a:lnTo>
                      <a:pt x="0" y="0"/>
                    </a:lnTo>
                    <a:lnTo>
                      <a:pt x="3482" y="21600"/>
                    </a:lnTo>
                    <a:lnTo>
                      <a:pt x="21600" y="21600"/>
                    </a:lnTo>
                    <a:lnTo>
                      <a:pt x="18184" y="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9" name="Shape 7579"/>
              <p:cNvSpPr/>
              <p:nvPr/>
            </p:nvSpPr>
            <p:spPr>
              <a:xfrm>
                <a:off x="10233964" y="6074221"/>
                <a:ext cx="722226" cy="300636"/>
              </a:xfrm>
              <a:prstGeom prst="rect">
                <a:avLst/>
              </a:prstGeom>
              <a:ln w="12700">
                <a:round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5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500" dirty="0">
                    <a:solidFill>
                      <a:schemeClr val="tx1"/>
                    </a:solidFill>
                    <a:latin typeface="+mn-ea"/>
                  </a:rPr>
                  <a:t> 05</a:t>
                </a:r>
              </a:p>
            </p:txBody>
          </p:sp>
          <p:sp>
            <p:nvSpPr>
              <p:cNvPr id="64" name="Shape 7584"/>
              <p:cNvSpPr/>
              <p:nvPr/>
            </p:nvSpPr>
            <p:spPr>
              <a:xfrm>
                <a:off x="10172315" y="5192534"/>
                <a:ext cx="704592" cy="577634"/>
              </a:xfrm>
              <a:prstGeom prst="rect">
                <a:avLst/>
              </a:prstGeom>
              <a:ln w="12700">
                <a:round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3300">
                    <a:solidFill>
                      <a:schemeClr val="tx1"/>
                    </a:solidFill>
                    <a:latin typeface="+mn-ea"/>
                    <a:ea typeface="+mn-ea"/>
                  </a:rPr>
                  <a:t>80%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619395" y="3341765"/>
            <a:ext cx="1378808" cy="3162195"/>
            <a:chOff x="8619395" y="3341765"/>
            <a:chExt cx="1378808" cy="3162195"/>
          </a:xfrm>
        </p:grpSpPr>
        <p:sp>
          <p:nvSpPr>
            <p:cNvPr id="49" name="Shape 7568"/>
            <p:cNvSpPr/>
            <p:nvPr/>
          </p:nvSpPr>
          <p:spPr>
            <a:xfrm>
              <a:off x="8738455" y="3463725"/>
              <a:ext cx="1259748" cy="3040235"/>
            </a:xfrm>
            <a:prstGeom prst="rect">
              <a:avLst/>
            </a:prstGeom>
            <a:solidFill>
              <a:srgbClr val="66CCFF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0" name="Shape 7569"/>
            <p:cNvSpPr/>
            <p:nvPr/>
          </p:nvSpPr>
          <p:spPr>
            <a:xfrm>
              <a:off x="8619395" y="3341765"/>
              <a:ext cx="1362441" cy="121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0"/>
                  </a:moveTo>
                  <a:lnTo>
                    <a:pt x="21600" y="21600"/>
                  </a:lnTo>
                  <a:lnTo>
                    <a:pt x="1888" y="21600"/>
                  </a:lnTo>
                  <a:lnTo>
                    <a:pt x="0" y="0"/>
                  </a:lnTo>
                  <a:lnTo>
                    <a:pt x="19736" y="0"/>
                  </a:ln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8" name="Shape 7578"/>
            <p:cNvSpPr/>
            <p:nvPr/>
          </p:nvSpPr>
          <p:spPr>
            <a:xfrm>
              <a:off x="8908679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04</a:t>
              </a:r>
            </a:p>
          </p:txBody>
        </p:sp>
        <p:sp>
          <p:nvSpPr>
            <p:cNvPr id="63" name="Shape 7583"/>
            <p:cNvSpPr/>
            <p:nvPr/>
          </p:nvSpPr>
          <p:spPr>
            <a:xfrm>
              <a:off x="8897751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60%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21358" y="3698833"/>
            <a:ext cx="1496365" cy="2805128"/>
            <a:chOff x="5121358" y="3698833"/>
            <a:chExt cx="1496365" cy="2805128"/>
          </a:xfrm>
        </p:grpSpPr>
        <p:sp>
          <p:nvSpPr>
            <p:cNvPr id="41" name="Shape 7560"/>
            <p:cNvSpPr/>
            <p:nvPr/>
          </p:nvSpPr>
          <p:spPr>
            <a:xfrm>
              <a:off x="5121358" y="3933940"/>
              <a:ext cx="1256732" cy="2570020"/>
            </a:xfrm>
            <a:prstGeom prst="rect">
              <a:avLst/>
            </a:prstGeom>
            <a:solidFill>
              <a:srgbClr val="0070C0">
                <a:alpha val="95000"/>
              </a:srgbClr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2" name="Shape 7561"/>
            <p:cNvSpPr/>
            <p:nvPr/>
          </p:nvSpPr>
          <p:spPr>
            <a:xfrm>
              <a:off x="6364735" y="3698833"/>
              <a:ext cx="252988" cy="2805128"/>
            </a:xfrm>
            <a:prstGeom prst="rect">
              <a:avLst/>
            </a:prstGeom>
            <a:solidFill>
              <a:srgbClr val="00B0F0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3" name="Shape 7562"/>
            <p:cNvSpPr/>
            <p:nvPr/>
          </p:nvSpPr>
          <p:spPr>
            <a:xfrm>
              <a:off x="5121359" y="3698833"/>
              <a:ext cx="1483011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2" y="0"/>
                  </a:moveTo>
                  <a:lnTo>
                    <a:pt x="21600" y="0"/>
                  </a:lnTo>
                  <a:lnTo>
                    <a:pt x="18110" y="21600"/>
                  </a:lnTo>
                  <a:lnTo>
                    <a:pt x="0" y="21600"/>
                  </a:lnTo>
                  <a:lnTo>
                    <a:pt x="3402" y="0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5" name="Shape 7575"/>
            <p:cNvSpPr/>
            <p:nvPr/>
          </p:nvSpPr>
          <p:spPr>
            <a:xfrm>
              <a:off x="5207947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01</a:t>
              </a:r>
            </a:p>
          </p:txBody>
        </p:sp>
        <p:sp>
          <p:nvSpPr>
            <p:cNvPr id="60" name="Shape 7580"/>
            <p:cNvSpPr/>
            <p:nvPr/>
          </p:nvSpPr>
          <p:spPr>
            <a:xfrm>
              <a:off x="5191804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50%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85306" y="4424728"/>
            <a:ext cx="1362442" cy="2079234"/>
            <a:chOff x="6485306" y="4424728"/>
            <a:chExt cx="1362442" cy="2079234"/>
          </a:xfrm>
        </p:grpSpPr>
        <p:sp>
          <p:nvSpPr>
            <p:cNvPr id="47" name="Shape 7566"/>
            <p:cNvSpPr/>
            <p:nvPr/>
          </p:nvSpPr>
          <p:spPr>
            <a:xfrm>
              <a:off x="6485306" y="4543752"/>
              <a:ext cx="1258240" cy="1960210"/>
            </a:xfrm>
            <a:prstGeom prst="rect">
              <a:avLst/>
            </a:prstGeom>
            <a:solidFill>
              <a:srgbClr val="66CCFF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8" name="Shape 7567"/>
            <p:cNvSpPr/>
            <p:nvPr/>
          </p:nvSpPr>
          <p:spPr>
            <a:xfrm>
              <a:off x="6485307" y="4424728"/>
              <a:ext cx="1362441" cy="119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8" y="0"/>
                  </a:moveTo>
                  <a:lnTo>
                    <a:pt x="0" y="21600"/>
                  </a:lnTo>
                  <a:lnTo>
                    <a:pt x="19736" y="21600"/>
                  </a:lnTo>
                  <a:lnTo>
                    <a:pt x="21600" y="0"/>
                  </a:lnTo>
                  <a:lnTo>
                    <a:pt x="1888" y="0"/>
                  </a:ln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6" name="Shape 7576"/>
            <p:cNvSpPr/>
            <p:nvPr/>
          </p:nvSpPr>
          <p:spPr>
            <a:xfrm>
              <a:off x="6506440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02</a:t>
              </a:r>
            </a:p>
          </p:txBody>
        </p:sp>
        <p:sp>
          <p:nvSpPr>
            <p:cNvPr id="61" name="Shape 7581"/>
            <p:cNvSpPr/>
            <p:nvPr/>
          </p:nvSpPr>
          <p:spPr>
            <a:xfrm>
              <a:off x="6505260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30%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92310" y="1799928"/>
            <a:ext cx="1674043" cy="4704034"/>
            <a:chOff x="7192310" y="1799928"/>
            <a:chExt cx="1674043" cy="4704034"/>
          </a:xfrm>
        </p:grpSpPr>
        <p:sp>
          <p:nvSpPr>
            <p:cNvPr id="51" name="Shape 7570"/>
            <p:cNvSpPr/>
            <p:nvPr/>
          </p:nvSpPr>
          <p:spPr>
            <a:xfrm>
              <a:off x="7609620" y="3077270"/>
              <a:ext cx="1256733" cy="3426692"/>
            </a:xfrm>
            <a:prstGeom prst="rect">
              <a:avLst/>
            </a:prstGeom>
            <a:solidFill>
              <a:srgbClr val="00B0F0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2" name="Shape 7571"/>
            <p:cNvSpPr/>
            <p:nvPr/>
          </p:nvSpPr>
          <p:spPr>
            <a:xfrm>
              <a:off x="7609621" y="2842163"/>
              <a:ext cx="1243379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42" y="0"/>
                  </a:moveTo>
                  <a:lnTo>
                    <a:pt x="4032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7542" y="0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4" name="Shape 7573"/>
            <p:cNvSpPr/>
            <p:nvPr/>
          </p:nvSpPr>
          <p:spPr>
            <a:xfrm>
              <a:off x="7192310" y="1799928"/>
              <a:ext cx="1595891" cy="216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19659" y="10949"/>
                  </a:moveTo>
                  <a:cubicBezTo>
                    <a:pt x="18914" y="10282"/>
                    <a:pt x="18525" y="9127"/>
                    <a:pt x="18386" y="8538"/>
                  </a:cubicBezTo>
                  <a:cubicBezTo>
                    <a:pt x="18230" y="7938"/>
                    <a:pt x="17252" y="6160"/>
                    <a:pt x="16973" y="5771"/>
                  </a:cubicBezTo>
                  <a:cubicBezTo>
                    <a:pt x="16677" y="5393"/>
                    <a:pt x="15451" y="4382"/>
                    <a:pt x="15311" y="4238"/>
                  </a:cubicBezTo>
                  <a:cubicBezTo>
                    <a:pt x="15156" y="4093"/>
                    <a:pt x="13308" y="3504"/>
                    <a:pt x="13106" y="3504"/>
                  </a:cubicBezTo>
                  <a:cubicBezTo>
                    <a:pt x="12904" y="3504"/>
                    <a:pt x="13106" y="3115"/>
                    <a:pt x="13153" y="2871"/>
                  </a:cubicBezTo>
                  <a:cubicBezTo>
                    <a:pt x="13199" y="2627"/>
                    <a:pt x="13448" y="2104"/>
                    <a:pt x="13603" y="1682"/>
                  </a:cubicBezTo>
                  <a:cubicBezTo>
                    <a:pt x="13743" y="1271"/>
                    <a:pt x="13153" y="882"/>
                    <a:pt x="13013" y="538"/>
                  </a:cubicBezTo>
                  <a:cubicBezTo>
                    <a:pt x="12858" y="182"/>
                    <a:pt x="11988" y="4"/>
                    <a:pt x="11739" y="4"/>
                  </a:cubicBezTo>
                  <a:cubicBezTo>
                    <a:pt x="11491" y="4"/>
                    <a:pt x="10171" y="-29"/>
                    <a:pt x="9985" y="82"/>
                  </a:cubicBezTo>
                  <a:cubicBezTo>
                    <a:pt x="9783" y="182"/>
                    <a:pt x="9534" y="571"/>
                    <a:pt x="9302" y="738"/>
                  </a:cubicBezTo>
                  <a:cubicBezTo>
                    <a:pt x="9053" y="915"/>
                    <a:pt x="9146" y="1338"/>
                    <a:pt x="9146" y="1515"/>
                  </a:cubicBezTo>
                  <a:cubicBezTo>
                    <a:pt x="9146" y="1682"/>
                    <a:pt x="9255" y="2138"/>
                    <a:pt x="9146" y="2382"/>
                  </a:cubicBezTo>
                  <a:cubicBezTo>
                    <a:pt x="9053" y="2627"/>
                    <a:pt x="9441" y="2871"/>
                    <a:pt x="9441" y="2982"/>
                  </a:cubicBezTo>
                  <a:cubicBezTo>
                    <a:pt x="9441" y="3082"/>
                    <a:pt x="9829" y="4182"/>
                    <a:pt x="9829" y="4182"/>
                  </a:cubicBezTo>
                  <a:cubicBezTo>
                    <a:pt x="9829" y="4182"/>
                    <a:pt x="9829" y="4182"/>
                    <a:pt x="9115" y="4549"/>
                  </a:cubicBezTo>
                  <a:cubicBezTo>
                    <a:pt x="8401" y="4927"/>
                    <a:pt x="8463" y="6049"/>
                    <a:pt x="8463" y="6227"/>
                  </a:cubicBezTo>
                  <a:cubicBezTo>
                    <a:pt x="8463" y="6415"/>
                    <a:pt x="8137" y="6882"/>
                    <a:pt x="8075" y="7071"/>
                  </a:cubicBezTo>
                  <a:cubicBezTo>
                    <a:pt x="8013" y="7260"/>
                    <a:pt x="7423" y="8004"/>
                    <a:pt x="7423" y="8004"/>
                  </a:cubicBezTo>
                  <a:cubicBezTo>
                    <a:pt x="5668" y="9304"/>
                    <a:pt x="5668" y="9304"/>
                    <a:pt x="5668" y="9304"/>
                  </a:cubicBezTo>
                  <a:cubicBezTo>
                    <a:pt x="5342" y="9215"/>
                    <a:pt x="5342" y="9215"/>
                    <a:pt x="5342" y="9215"/>
                  </a:cubicBezTo>
                  <a:cubicBezTo>
                    <a:pt x="5342" y="9215"/>
                    <a:pt x="5342" y="9215"/>
                    <a:pt x="4814" y="9304"/>
                  </a:cubicBezTo>
                  <a:cubicBezTo>
                    <a:pt x="4301" y="9393"/>
                    <a:pt x="5404" y="9582"/>
                    <a:pt x="4954" y="9727"/>
                  </a:cubicBezTo>
                  <a:cubicBezTo>
                    <a:pt x="4488" y="9860"/>
                    <a:pt x="3649" y="10749"/>
                    <a:pt x="3649" y="10749"/>
                  </a:cubicBezTo>
                  <a:cubicBezTo>
                    <a:pt x="3509" y="11171"/>
                    <a:pt x="3509" y="11171"/>
                    <a:pt x="3509" y="11171"/>
                  </a:cubicBezTo>
                  <a:cubicBezTo>
                    <a:pt x="3385" y="11593"/>
                    <a:pt x="3385" y="11593"/>
                    <a:pt x="3385" y="11593"/>
                  </a:cubicBezTo>
                  <a:cubicBezTo>
                    <a:pt x="3385" y="11593"/>
                    <a:pt x="3711" y="11638"/>
                    <a:pt x="3711" y="11871"/>
                  </a:cubicBezTo>
                  <a:cubicBezTo>
                    <a:pt x="3711" y="12104"/>
                    <a:pt x="3649" y="12515"/>
                    <a:pt x="3385" y="12982"/>
                  </a:cubicBezTo>
                  <a:cubicBezTo>
                    <a:pt x="3121" y="13449"/>
                    <a:pt x="2873" y="15593"/>
                    <a:pt x="2873" y="15738"/>
                  </a:cubicBezTo>
                  <a:cubicBezTo>
                    <a:pt x="2873" y="15871"/>
                    <a:pt x="3711" y="16249"/>
                    <a:pt x="3836" y="16671"/>
                  </a:cubicBezTo>
                  <a:cubicBezTo>
                    <a:pt x="3975" y="17093"/>
                    <a:pt x="3509" y="17138"/>
                    <a:pt x="3059" y="17504"/>
                  </a:cubicBezTo>
                  <a:cubicBezTo>
                    <a:pt x="2609" y="17882"/>
                    <a:pt x="1817" y="17693"/>
                    <a:pt x="916" y="17693"/>
                  </a:cubicBezTo>
                  <a:cubicBezTo>
                    <a:pt x="0" y="17693"/>
                    <a:pt x="0" y="18438"/>
                    <a:pt x="0" y="18438"/>
                  </a:cubicBezTo>
                  <a:cubicBezTo>
                    <a:pt x="0" y="18438"/>
                    <a:pt x="2873" y="18671"/>
                    <a:pt x="3261" y="18671"/>
                  </a:cubicBezTo>
                  <a:cubicBezTo>
                    <a:pt x="3649" y="18671"/>
                    <a:pt x="5016" y="18860"/>
                    <a:pt x="5668" y="18860"/>
                  </a:cubicBezTo>
                  <a:cubicBezTo>
                    <a:pt x="6320" y="18860"/>
                    <a:pt x="6180" y="18160"/>
                    <a:pt x="6180" y="17882"/>
                  </a:cubicBezTo>
                  <a:cubicBezTo>
                    <a:pt x="6180" y="17604"/>
                    <a:pt x="6118" y="17182"/>
                    <a:pt x="6118" y="16949"/>
                  </a:cubicBezTo>
                  <a:cubicBezTo>
                    <a:pt x="6118" y="16715"/>
                    <a:pt x="6180" y="15782"/>
                    <a:pt x="6444" y="15415"/>
                  </a:cubicBezTo>
                  <a:cubicBezTo>
                    <a:pt x="6708" y="15038"/>
                    <a:pt x="6584" y="13593"/>
                    <a:pt x="6506" y="13215"/>
                  </a:cubicBezTo>
                  <a:cubicBezTo>
                    <a:pt x="6444" y="12849"/>
                    <a:pt x="6770" y="11871"/>
                    <a:pt x="6770" y="11871"/>
                  </a:cubicBezTo>
                  <a:cubicBezTo>
                    <a:pt x="6988" y="11493"/>
                    <a:pt x="7935" y="11860"/>
                    <a:pt x="7935" y="11860"/>
                  </a:cubicBezTo>
                  <a:cubicBezTo>
                    <a:pt x="9985" y="12315"/>
                    <a:pt x="9985" y="12315"/>
                    <a:pt x="9985" y="12315"/>
                  </a:cubicBezTo>
                  <a:cubicBezTo>
                    <a:pt x="10916" y="12560"/>
                    <a:pt x="10916" y="12560"/>
                    <a:pt x="10916" y="12560"/>
                  </a:cubicBezTo>
                  <a:cubicBezTo>
                    <a:pt x="10916" y="12560"/>
                    <a:pt x="10916" y="13571"/>
                    <a:pt x="10668" y="14027"/>
                  </a:cubicBezTo>
                  <a:cubicBezTo>
                    <a:pt x="10420" y="14482"/>
                    <a:pt x="10078" y="16571"/>
                    <a:pt x="10078" y="17027"/>
                  </a:cubicBezTo>
                  <a:cubicBezTo>
                    <a:pt x="10078" y="17482"/>
                    <a:pt x="9348" y="18460"/>
                    <a:pt x="9348" y="18460"/>
                  </a:cubicBezTo>
                  <a:cubicBezTo>
                    <a:pt x="9348" y="18460"/>
                    <a:pt x="10031" y="18571"/>
                    <a:pt x="10233" y="18704"/>
                  </a:cubicBezTo>
                  <a:cubicBezTo>
                    <a:pt x="10420" y="18849"/>
                    <a:pt x="9985" y="19271"/>
                    <a:pt x="9736" y="19582"/>
                  </a:cubicBezTo>
                  <a:cubicBezTo>
                    <a:pt x="9488" y="19893"/>
                    <a:pt x="8370" y="20415"/>
                    <a:pt x="7873" y="20415"/>
                  </a:cubicBezTo>
                  <a:cubicBezTo>
                    <a:pt x="7392" y="20415"/>
                    <a:pt x="6460" y="20660"/>
                    <a:pt x="6320" y="20838"/>
                  </a:cubicBezTo>
                  <a:cubicBezTo>
                    <a:pt x="6165" y="21015"/>
                    <a:pt x="6367" y="21360"/>
                    <a:pt x="6506" y="21471"/>
                  </a:cubicBezTo>
                  <a:cubicBezTo>
                    <a:pt x="6662" y="21571"/>
                    <a:pt x="11538" y="21360"/>
                    <a:pt x="12516" y="21293"/>
                  </a:cubicBezTo>
                  <a:cubicBezTo>
                    <a:pt x="13494" y="21227"/>
                    <a:pt x="12966" y="20527"/>
                    <a:pt x="12904" y="20171"/>
                  </a:cubicBezTo>
                  <a:cubicBezTo>
                    <a:pt x="12858" y="19827"/>
                    <a:pt x="12764" y="19193"/>
                    <a:pt x="12858" y="18849"/>
                  </a:cubicBezTo>
                  <a:cubicBezTo>
                    <a:pt x="12966" y="18493"/>
                    <a:pt x="12858" y="18849"/>
                    <a:pt x="13013" y="18815"/>
                  </a:cubicBezTo>
                  <a:cubicBezTo>
                    <a:pt x="13153" y="18782"/>
                    <a:pt x="13836" y="15804"/>
                    <a:pt x="13836" y="15071"/>
                  </a:cubicBezTo>
                  <a:cubicBezTo>
                    <a:pt x="13836" y="14338"/>
                    <a:pt x="14131" y="13149"/>
                    <a:pt x="14131" y="13149"/>
                  </a:cubicBezTo>
                  <a:cubicBezTo>
                    <a:pt x="16817" y="13293"/>
                    <a:pt x="16817" y="13293"/>
                    <a:pt x="16817" y="13293"/>
                  </a:cubicBezTo>
                  <a:cubicBezTo>
                    <a:pt x="16817" y="13293"/>
                    <a:pt x="17407" y="13504"/>
                    <a:pt x="17594" y="13949"/>
                  </a:cubicBezTo>
                  <a:cubicBezTo>
                    <a:pt x="17796" y="14404"/>
                    <a:pt x="17702" y="14371"/>
                    <a:pt x="18820" y="14127"/>
                  </a:cubicBezTo>
                  <a:cubicBezTo>
                    <a:pt x="19954" y="13882"/>
                    <a:pt x="21600" y="13538"/>
                    <a:pt x="21600" y="13538"/>
                  </a:cubicBezTo>
                  <a:cubicBezTo>
                    <a:pt x="21600" y="13538"/>
                    <a:pt x="20389" y="11615"/>
                    <a:pt x="19659" y="10949"/>
                  </a:cubicBezTo>
                  <a:close/>
                  <a:moveTo>
                    <a:pt x="10171" y="9938"/>
                  </a:moveTo>
                  <a:cubicBezTo>
                    <a:pt x="10078" y="10071"/>
                    <a:pt x="8805" y="9938"/>
                    <a:pt x="8805" y="9938"/>
                  </a:cubicBezTo>
                  <a:cubicBezTo>
                    <a:pt x="7873" y="9971"/>
                    <a:pt x="9643" y="8849"/>
                    <a:pt x="9736" y="8715"/>
                  </a:cubicBezTo>
                  <a:cubicBezTo>
                    <a:pt x="9829" y="8571"/>
                    <a:pt x="10171" y="8604"/>
                    <a:pt x="10233" y="8815"/>
                  </a:cubicBezTo>
                  <a:cubicBezTo>
                    <a:pt x="10280" y="9027"/>
                    <a:pt x="10668" y="9693"/>
                    <a:pt x="10668" y="9693"/>
                  </a:cubicBezTo>
                  <a:cubicBezTo>
                    <a:pt x="10668" y="9693"/>
                    <a:pt x="10280" y="9793"/>
                    <a:pt x="10171" y="9938"/>
                  </a:cubicBezTo>
                  <a:close/>
                  <a:moveTo>
                    <a:pt x="11957" y="5127"/>
                  </a:moveTo>
                  <a:cubicBezTo>
                    <a:pt x="11910" y="5293"/>
                    <a:pt x="11320" y="6660"/>
                    <a:pt x="11367" y="6871"/>
                  </a:cubicBezTo>
                  <a:cubicBezTo>
                    <a:pt x="11413" y="7082"/>
                    <a:pt x="11615" y="7815"/>
                    <a:pt x="11460" y="7882"/>
                  </a:cubicBezTo>
                  <a:cubicBezTo>
                    <a:pt x="11320" y="7949"/>
                    <a:pt x="10777" y="7082"/>
                    <a:pt x="10684" y="6838"/>
                  </a:cubicBezTo>
                  <a:cubicBezTo>
                    <a:pt x="10590" y="6593"/>
                    <a:pt x="10684" y="5715"/>
                    <a:pt x="10590" y="5582"/>
                  </a:cubicBezTo>
                  <a:cubicBezTo>
                    <a:pt x="10482" y="5438"/>
                    <a:pt x="10249" y="5438"/>
                    <a:pt x="10249" y="5160"/>
                  </a:cubicBezTo>
                  <a:cubicBezTo>
                    <a:pt x="10249" y="4882"/>
                    <a:pt x="10249" y="4460"/>
                    <a:pt x="10249" y="4460"/>
                  </a:cubicBezTo>
                  <a:cubicBezTo>
                    <a:pt x="10249" y="4460"/>
                    <a:pt x="10249" y="4460"/>
                    <a:pt x="10730" y="4493"/>
                  </a:cubicBezTo>
                  <a:cubicBezTo>
                    <a:pt x="11212" y="4527"/>
                    <a:pt x="11957" y="4182"/>
                    <a:pt x="12873" y="3482"/>
                  </a:cubicBezTo>
                  <a:cubicBezTo>
                    <a:pt x="12873" y="3482"/>
                    <a:pt x="12003" y="4949"/>
                    <a:pt x="11957" y="5127"/>
                  </a:cubicBezTo>
                  <a:close/>
                </a:path>
              </a:pathLst>
            </a:custGeom>
            <a:solidFill>
              <a:srgbClr val="0070C0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7" name="Shape 7577"/>
            <p:cNvSpPr/>
            <p:nvPr/>
          </p:nvSpPr>
          <p:spPr>
            <a:xfrm>
              <a:off x="7720357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03</a:t>
              </a:r>
            </a:p>
          </p:txBody>
        </p:sp>
        <p:sp>
          <p:nvSpPr>
            <p:cNvPr id="62" name="Shape 7582"/>
            <p:cNvSpPr/>
            <p:nvPr/>
          </p:nvSpPr>
          <p:spPr>
            <a:xfrm>
              <a:off x="7668177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>
                  <a:solidFill>
                    <a:schemeClr val="tx1"/>
                  </a:solidFill>
                  <a:latin typeface="+mn-ea"/>
                  <a:ea typeface="+mn-ea"/>
                </a:rPr>
                <a:t>70%</a:t>
              </a:r>
            </a:p>
          </p:txBody>
        </p:sp>
      </p:grpSp>
      <p:sp>
        <p:nvSpPr>
          <p:cNvPr id="67" name="Shape 7587"/>
          <p:cNvSpPr/>
          <p:nvPr/>
        </p:nvSpPr>
        <p:spPr>
          <a:xfrm>
            <a:off x="587350" y="2728634"/>
            <a:ext cx="3883347" cy="1470186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564" tIns="34564" rIns="34564" bIns="34564">
            <a:spAutoFit/>
          </a:bodyPr>
          <a:lstStyle/>
          <a:p>
            <a:pPr lvl="0">
              <a:buClr>
                <a:srgbClr val="B5B5B5"/>
              </a:buClr>
              <a:buFont typeface="ArialUnicodeMS"/>
              <a:defRPr>
                <a:uFillTx/>
              </a:defRPr>
            </a:pP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5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5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分钟之内。</a:t>
            </a: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noProof="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3500" noProof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处添加标题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0437" y="2233692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5" name="组合 64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83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4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5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6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8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79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0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1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2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301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4" grpId="0"/>
      <p:bldP spid="35" grpId="0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 defTabSz="864017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64017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5258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978b816863884bd65669a70ccfd60f5fbc9d037"/>
  <p:tag name="ISPRING_PRESENTATION_TITLE" val="falsh"/>
</p:tagLst>
</file>

<file path=ppt/theme/theme1.xml><?xml version="1.0" encoding="utf-8"?>
<a:theme xmlns:a="http://schemas.openxmlformats.org/drawingml/2006/main" name="Office 主题​​">
  <a:themeElements>
    <a:clrScheme name="03">
      <a:dk1>
        <a:srgbClr val="FFFFFF"/>
      </a:dk1>
      <a:lt1>
        <a:srgbClr val="FFFFFF"/>
      </a:lt1>
      <a:dk2>
        <a:srgbClr val="88B2CE"/>
      </a:dk2>
      <a:lt2>
        <a:srgbClr val="777777"/>
      </a:lt2>
      <a:accent1>
        <a:srgbClr val="2A3D58"/>
      </a:accent1>
      <a:accent2>
        <a:srgbClr val="3F769B"/>
      </a:accent2>
      <a:accent3>
        <a:srgbClr val="659BB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4001</TotalTime>
  <Words>281</Words>
  <Application>Microsoft Office PowerPoint</Application>
  <PresentationFormat>自定义</PresentationFormat>
  <Paragraphs>22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ArialUnicodeMS</vt:lpstr>
      <vt:lpstr>Meiryo</vt:lpstr>
      <vt:lpstr>宋体</vt:lpstr>
      <vt:lpstr>微软雅黑</vt:lpstr>
      <vt:lpstr>Arial</vt:lpstr>
      <vt:lpstr>Calibri</vt:lpstr>
      <vt:lpstr>Calibri Light</vt:lpstr>
      <vt:lpstr>Helvetica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715</cp:revision>
  <dcterms:created xsi:type="dcterms:W3CDTF">2014-09-24T13:57:47Z</dcterms:created>
  <dcterms:modified xsi:type="dcterms:W3CDTF">2016-06-21T01:16:11Z</dcterms:modified>
</cp:coreProperties>
</file>